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tags/tag1.xml" ContentType="application/vnd.openxmlformats-officedocument.presentationml.tags+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3.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4.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5.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tags/tag2.xml" ContentType="application/vnd.openxmlformats-officedocument.presentationml.tags+xml"/>
  <Override PartName="/ppt/notesSlides/notesSlide6.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tags/tag3.xml" ContentType="application/vnd.openxmlformats-officedocument.presentationml.tags+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tags/tag4.xml" ContentType="application/vnd.openxmlformats-officedocument.presentationml.tags+xml"/>
  <Override PartName="/ppt/notesSlides/notesSlide8.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tags/tag5.xml" ContentType="application/vnd.openxmlformats-officedocument.presentationml.tags+xml"/>
  <Override PartName="/ppt/notesSlides/notesSlide9.xml" ContentType="application/vnd.openxmlformats-officedocument.presentationml.notesSlide+xml"/>
  <Override PartName="/ppt/ink/ink198.xml" ContentType="application/inkml+xml"/>
  <Override PartName="/ppt/ink/ink199.xml" ContentType="application/inkml+xml"/>
  <Override PartName="/ppt/ink/ink20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7"/>
  </p:notesMasterIdLst>
  <p:sldIdLst>
    <p:sldId id="256" r:id="rId3"/>
    <p:sldId id="293" r:id="rId4"/>
    <p:sldId id="327" r:id="rId5"/>
    <p:sldId id="295" r:id="rId6"/>
    <p:sldId id="321" r:id="rId7"/>
    <p:sldId id="312" r:id="rId8"/>
    <p:sldId id="322" r:id="rId9"/>
    <p:sldId id="323" r:id="rId10"/>
    <p:sldId id="324" r:id="rId11"/>
    <p:sldId id="320" r:id="rId12"/>
    <p:sldId id="304" r:id="rId13"/>
    <p:sldId id="309" r:id="rId14"/>
    <p:sldId id="294" r:id="rId15"/>
    <p:sldId id="298" r:id="rId16"/>
    <p:sldId id="300" r:id="rId17"/>
    <p:sldId id="301" r:id="rId18"/>
    <p:sldId id="302" r:id="rId19"/>
    <p:sldId id="303" r:id="rId20"/>
    <p:sldId id="306" r:id="rId21"/>
    <p:sldId id="329" r:id="rId22"/>
    <p:sldId id="330" r:id="rId23"/>
    <p:sldId id="331" r:id="rId24"/>
    <p:sldId id="332" r:id="rId25"/>
    <p:sldId id="334"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Fairwater Script Light" panose="02000507000000020003" pitchFamily="2" charset="0"/>
      <p:regular r:id="rId32"/>
    </p:embeddedFont>
    <p:embeddedFont>
      <p:font typeface="Fira Sans Extra Condensed" panose="020B0503050000020004" pitchFamily="3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Fira Sans Medium" panose="020B0603050000020004" pitchFamily="34" charset="0"/>
      <p:regular r:id="rId41"/>
      <p:italic r:id="rId42"/>
    </p:embeddedFont>
    <p:embeddedFont>
      <p:font typeface="Livvic" pitchFamily="2" charset="0"/>
      <p:regular r:id="rId43"/>
      <p:bold r:id="rId44"/>
      <p:italic r:id="rId45"/>
      <p:boldItalic r:id="rId46"/>
    </p:embeddedFont>
    <p:embeddedFont>
      <p:font typeface="Nunito" pitchFamily="2" charset="0"/>
      <p:regular r:id="rId47"/>
      <p:bold r:id="rId48"/>
      <p:italic r:id="rId49"/>
      <p:boldItalic r:id="rId50"/>
    </p:embeddedFont>
    <p:embeddedFont>
      <p:font typeface="Nunito Light" pitchFamily="2" charset="0"/>
      <p:regular r:id="rId51"/>
      <p:italic r:id="rId52"/>
    </p:embeddedFont>
    <p:embeddedFont>
      <p:font typeface="PT Sans" panose="020B0503020203020204"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Yeseva One"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C435698E-F3DC-4D72-98F7-E730421E0841}">
          <p14:sldIdLst>
            <p14:sldId id="256"/>
            <p14:sldId id="293"/>
            <p14:sldId id="327"/>
            <p14:sldId id="295"/>
            <p14:sldId id="321"/>
            <p14:sldId id="312"/>
            <p14:sldId id="322"/>
            <p14:sldId id="323"/>
            <p14:sldId id="324"/>
            <p14:sldId id="320"/>
            <p14:sldId id="304"/>
            <p14:sldId id="309"/>
            <p14:sldId id="294"/>
            <p14:sldId id="298"/>
            <p14:sldId id="300"/>
            <p14:sldId id="301"/>
            <p14:sldId id="302"/>
            <p14:sldId id="303"/>
            <p14:sldId id="306"/>
            <p14:sldId id="329"/>
            <p14:sldId id="330"/>
            <p14:sldId id="331"/>
            <p14:sldId id="332"/>
            <p14:sldId id="334"/>
          </p14:sldIdLst>
        </p14:section>
      </p14:sectionLst>
    </p:ext>
    <p:ext uri="{EFAFB233-063F-42B5-8137-9DF3F51BA10A}">
      <p15:sldGuideLst xmlns:p15="http://schemas.microsoft.com/office/powerpoint/2012/main">
        <p15:guide id="1" orient="horz" pos="624">
          <p15:clr>
            <a:srgbClr val="9AA0A6"/>
          </p15:clr>
        </p15:guide>
        <p15:guide id="2" orient="horz" pos="627">
          <p15:clr>
            <a:srgbClr val="9AA0A6"/>
          </p15:clr>
        </p15:guide>
        <p15:guide id="3" pos="624">
          <p15:clr>
            <a:srgbClr val="9AA0A6"/>
          </p15:clr>
        </p15:guide>
        <p15:guide id="4" pos="2304">
          <p15:clr>
            <a:srgbClr val="9AA0A6"/>
          </p15:clr>
        </p15:guide>
        <p15:guide id="5" pos="165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B0B0B0"/>
    <a:srgbClr val="FFFFFF"/>
    <a:srgbClr val="FD6559"/>
    <a:srgbClr val="E2F6F4"/>
    <a:srgbClr val="182B2F"/>
    <a:srgbClr val="D3E5E9"/>
    <a:srgbClr val="AECF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AA949A-1C4B-4E29-B5EC-4F3B3C9BA3C2}">
  <a:tblStyle styleId="{9DAA949A-1C4B-4E29-B5EC-4F3B3C9BA3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9627" autoAdjust="0"/>
  </p:normalViewPr>
  <p:slideViewPr>
    <p:cSldViewPr snapToGrid="0">
      <p:cViewPr>
        <p:scale>
          <a:sx n="92" d="100"/>
          <a:sy n="92" d="100"/>
        </p:scale>
        <p:origin x="854" y="72"/>
      </p:cViewPr>
      <p:guideLst>
        <p:guide orient="horz" pos="624"/>
        <p:guide orient="horz" pos="627"/>
        <p:guide pos="624"/>
        <p:guide pos="2304"/>
        <p:guide pos="165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font" Target="fonts/font3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20:49.147"/>
    </inkml:context>
    <inkml:brush xml:id="br0">
      <inkml:brushProperty name="width" value="0.05" units="cm"/>
      <inkml:brushProperty name="height" value="0.05" units="cm"/>
    </inkml:brush>
  </inkml:definitions>
  <inkml:trace contextRef="#ctx0" brushRef="#br0">4194 0 24575,'-5'1'0,"1"1"0,0-1 0,0 1 0,0 0 0,1 0 0,-1 1 0,0-1 0,1 1 0,0-1 0,-1 1 0,1 0 0,-4 5 0,-12 9 0,-3 2 0,0 0 0,-31 38 0,34-36 0,-74 75 0,-3-4 0,-5-5 0,-147 98 0,-364 174 0,222-171 0,93-46 0,205-100 0,-118 37 0,-104 15 0,255-78 0,-87 23 0,-1-7 0,-154 13 0,149-24 0,76-10 0,-87 3 0,144-12 0,1 0 0,-24 6 0,29-5 0,0-1 0,0 0 0,-1 0 0,1-1 0,-26-2 0,39 1 0,0 0 0,-1 0 0,1 0 0,0 0 0,0 0 0,-1 0 0,1 0 0,0 0 0,-1 0 0,1 0 0,0 0 0,0 0 0,-1-1 0,1 1 0,0 0 0,0 0 0,0 0 0,-1 0 0,1 0 0,0-1 0,0 1 0,0 0 0,-1 0 0,1 0 0,0-1 0,0 1 0,0 0 0,0 0 0,0-1 0,-1 1 0,1 0 0,0 0 0,0-1 0,0 1 0,0 0 0,0 0 0,0-1 0,0 1 0,0 0 0,0 0 0,0-1 0,0 1 0,0 0 0,0 0 0,0-1 0,0 1 0,0 0 0,1 0 0,-1-1 0,0 1 0,0 0 0,0 0 0,0-1 0,0 1 0,1 0 0,-1 0 0,0 0 0,0-1 0,0 1 0,0 0 0,1 0 0,-1 0 0,0 0 0,0 0 0,1-1 0,-1 1 0,0 0 0,1 0 0,23-18 0,-12 9 0,-9 5 0,0 1 0,0-1 0,0 0 0,-1 0 0,1-1 0,-1 1 0,0 0 0,0-1 0,-1 0 0,1 1 0,-1-1 0,0 0 0,-1 1 0,1-1 0,-1 0 0,0 0 0,0 0 0,0 1 0,-1-1 0,1 0 0,-3-8 0,-1 0 0,0 0 0,-1 0 0,0 1 0,-1-1 0,-1 1 0,-10-15 0,12 19 0,3 4 0,0 0 0,-1 1 0,1-1 0,0 1 0,-1 0 0,0 0 0,0 0 0,0 0 0,0 0 0,0 1 0,0-1 0,-1 1 0,-5-3 0,8 5 0,1 0 0,-1 0 0,0 1 0,0-1 0,1 0 0,-1 0 0,0 1 0,1-1 0,-1 0 0,0 1 0,1-1 0,-1 1 0,0-1 0,1 1 0,-1-1 0,1 1 0,-1 0 0,1-1 0,-1 1 0,1-1 0,0 1 0,-1 0 0,1 0 0,0-1 0,-1 1 0,1 0 0,0-1 0,0 1 0,0 0 0,-1 0 0,1 0 0,0-1 0,0 1 0,0 0 0,1 1 0,-2 30 0,4-12 0,2 1 0,0-2 0,1 1 0,1 0 0,10 18 0,2 9 0,1-1 0,-13-31 0,-1-1 0,0 1 0,6 26 0,7 36 0,-12-52 0,0 0 0,-2 1 0,2 31 0,-5-56 0,2-9 0,2-14 0,-6 0 0,-1 0 0,0 0 0,-2 1 0,-1-1 0,-1 0 0,0 1 0,-2 0 0,0 1 0,-2-1 0,-17-29 0,9 19 0,10 20 0,1-1 0,0 1 0,1-1 0,0 0 0,-3-14 0,-11-41 0,17 63 0,1-1 0,-1 1 0,0 0 0,0 0 0,-1 0 0,1 0 0,-1 0 0,0 0 0,0 0 0,0 1 0,0 0 0,-5-4 0,6 6 0,0 1 0,1 0 0,-1 0 0,0 0 0,1-1 0,-1 2 0,0-1 0,1 0 0,-1 0 0,0 1 0,1-1 0,-1 0 0,0 1 0,1 0 0,-1-1 0,1 1 0,-1 0 0,1 0 0,-1 0 0,1 0 0,0 0 0,-1 0 0,1 0 0,-1 2 0,-33 33 0,34-35 0,-104 143 0,97-133 0,1 1 0,0 0 0,-8 20 0,-13 23 0,26-53 0,0 1 0,0-1 0,1 0 0,-1 1 0,1 0 0,0-1 0,0 1 0,0 0 0,0 0 0,0-1 0,0 1 0,1 0 0,-1 5 0,2-6 0,0 0 0,0 0 0,-1 0 0,1-1 0,0 1 0,1 0 0,-1 0 0,0-1 0,0 1 0,1-1 0,-1 1 0,1-1 0,0 0 0,-1 0 0,1 0 0,0 1 0,-1-2 0,1 1 0,0 0 0,2 1 0,117 48 0,-55-24 0,-62-24 0,11 5 0,1-1 0,0 0 0,1-1 0,-1-1 0,21 2 0,-36-5 0,1-1 0,-1 0 0,0 0 0,0 0 0,0 0 0,0 0 0,0 0 0,0 0 0,0 0 0,0-1 0,0 1 0,1 0 0,-1-1 0,0 1 0,0-1 0,0 1 0,0-1 0,-1 1 0,1-1 0,0 0 0,0 1 0,0-1 0,0 0 0,-1 0 0,1 1 0,0-1 0,0-2 0,0 1 0,0 0 0,-1 0 0,1-1 0,-1 1 0,0 0 0,0 0 0,0-1 0,0 1 0,0 0 0,0-1 0,-1 1 0,0-4 0,-3-7 0,0 0 0,-2 0 0,-7-16 0,12 27 0,-35-53 0,29 47 0,1-1 0,0 1 0,1-1 0,0 0 0,0 0 0,1 0 0,0-1 0,0 1 0,-2-15 0,4 10 0,-4-29 0,5 41 0,1 0 0,-1-1 0,0 1 0,0 0 0,0-1 0,0 1 0,0 0 0,0 0 0,-1 0 0,1 0 0,-1 0 0,0 0 0,-2-3 0,3 5 0,1 0 0,-1-1 0,1 1 0,-1-1 0,1 1 0,-1 0 0,1 0 0,-1-1 0,0 1 0,1 0 0,-1 0 0,0-1 0,1 1 0,-1 0 0,1 0 0,-1 0 0,0 0 0,1 0 0,-1 0 0,0 0 0,1 0 0,-1 1 0,0-1 0,1 0 0,-1 0 0,1 0 0,-1 1 0,0-1 0,1 0 0,-1 1 0,-1 0 0,1 1 0,0-1 0,0 0 0,0 1 0,0-1 0,0 1 0,0 0 0,0-1 0,1 1 0,-2 3 0,-6 43 0,7-37 0,0 3 0,0 1 0,0-1 0,1 1 0,1-1 0,1 0 0,0 0 0,6 23 0,-9-38 0,-31-35 0,28 32 0,-1 0 0,1 0 0,-1 0 0,1 0 0,-1 1 0,0 0 0,-9-5 0,10 7 0,0 1 0,0-1 0,0 1 0,0 0 0,0 0 0,-7 2 0,9-2 0,1 0 0,-1 0 0,1 0 0,-1 1 0,1-1 0,-1 1 0,1-1 0,0 1 0,-1-1 0,1 1 0,0 0 0,0 0 0,-1 0 0,1 0 0,0 0 0,0 0 0,0 0 0,0 0 0,0 0 0,-1 2 0,2-2 0,0 0 0,1-1 0,-1 1 0,0 0 0,1-1 0,-1 1 0,0 0 0,1-1 0,-1 1 0,1-1 0,-1 1 0,1 0 0,-1-1 0,1 1 0,0-1 0,-1 0 0,1 1 0,0-1 0,-1 1 0,1-1 0,0 0 0,-1 0 0,1 1 0,0-1 0,0 0 0,-1 0 0,1 0 0,0 0 0,0 0 0,1 0 0,29 5 0,-29-5 0,113 3 0,-14-2 0,-84 2 120,-17-3-155,1 0-1,-1 0 1,0 0 0,1 0-1,-1 0 1,0 0-1,1 0 1,-1 0 0,0 0-1,1 0 1,-1 0 0,0 1-1,1-1 1,-1 0 0,0 0-1,1 0 1,-1 0 0,0 1-1,0-1 1,1 0-1,-1 0 1,0 1 0,0-1-1,1 0 1,-1 0 0,0 1-1,0-1 1,0 0 0,1 1-1,-1-1 1,0 0 0,0 1-1,0-1 1,0 0-1,0 1 1,0-1 0,0 0-1,0 1 1,0-1 0,0 0-1,0 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2:27.299"/>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1"/>
    </inkml:context>
    <inkml:brush xml:id="br0">
      <inkml:brushProperty name="width" value="0.05" units="cm"/>
      <inkml:brushProperty name="height" value="0.05" units="cm"/>
    </inkml:brush>
  </inkml:definitions>
  <inkml:trace contextRef="#ctx0" brushRef="#br0">1 1 24575,'0'502'0,"0"-488"0,1-1 0,1 1 0,1-1 0,0 0 0,0 0 0,1 0 0,7 14 0,47 85 0,-28-57 0,0 2 0,5 10 0,43 63 0,35 32 0,40 12 0,-90-107 0,-13-13 0,2-2 0,3-3 0,1-2 0,3-3 0,1-2 0,72 36 0,-79-49 0,-19-10 0,1-1 0,58 20 0,42 0 0,258 39 0,-173-56 0,-68-8 0,394-1 0,-339-14 0,207-17 0,-282 13 0,-68 5 0,70-11 0,-102 5 0,0-1 0,48-20 0,-1 0 0,1 1 0,-2-3 0,132-70 0,-52 23 0,-96 49 0,0-3 0,66-45 0,-53 29-1365,-58 34-5461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2"/>
    </inkml:context>
    <inkml:brush xml:id="br0">
      <inkml:brushProperty name="width" value="0.05" units="cm"/>
      <inkml:brushProperty name="height" value="0.05" units="cm"/>
    </inkml:brush>
  </inkml:definitions>
  <inkml:trace contextRef="#ctx0" brushRef="#br0">0 352 24575,'5'-4'0,"1"0"0,-1 0 0,1 1 0,0-1 0,-1 1 0,1 1 0,7-3 0,25-13 0,-28 12 0,0-2 0,0 0 0,-1 0 0,0 0 0,-1-1 0,0-1 0,0 0 0,10-16 0,-1-5 0,21-54 0,-8 16 0,-29 67 0,0 1 0,0-1 0,0 0 0,0 1 0,0-1 0,0 1 0,1-1 0,-1 1 0,1-1 0,-1 1 0,1 0 0,-1 0 0,1 0 0,0 0 0,-1 0 0,1 0 0,0 0 0,0 1 0,0-1 0,0 1 0,0-1 0,0 1 0,0 0 0,-1 0 0,1-1 0,0 1 0,0 1 0,0-1 0,0 0 0,0 0 0,0 1 0,0-1 0,0 1 0,0 0 0,0-1 0,2 3 0,7 2 0,0 0 0,0 2 0,0-1 0,15 14 0,191 173 0,-4 21 0,-191-194 45,49 34-1,-51-41-335,-1 2 1,0 0-1,-1 1 0,16 18 0,-22-19-6535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3"/>
    </inkml:context>
    <inkml:brush xml:id="br0">
      <inkml:brushProperty name="width" value="0.05" units="cm"/>
      <inkml:brushProperty name="height" value="0.05" units="cm"/>
    </inkml:brush>
  </inkml:definitions>
  <inkml:trace contextRef="#ctx0" brushRef="#br0">0 336 24575,'34'1'0,"0"2"0,0 1 0,39 9 0,94 35 0,-23-6 0,-113-36 0,1-2 0,52 2 0,-57-5 0,0 0 0,-1 2 0,1 1 0,28 8 0,-55-11 0,0-1 0,0 0 0,0 0 0,0 0 0,0 0 0,0 0 0,0 0 0,0 0 0,0 0 0,0 0 0,0 0 0,0 0 0,0 0 0,0 0 0,0 0 0,0 0 0,0 0 0,0 0 0,0 1 0,0-1 0,0 0 0,0 0 0,0 0 0,1 0 0,-1 0 0,0 0 0,0 0 0,0 0 0,0 0 0,0 0 0,-12-1 0,-20-5 0,-218-86 0,112 38 0,103 40 0,0-1 0,0-2 0,-60-40 0,94 57 0,0-1 0,0 0 0,0 1 0,0-1 0,0 0 0,0 1 0,0-1 0,0 0 0,1 0 0,-1 0 0,0 0 0,0 0 0,1 0 0,-1 0 0,1 0 0,-1 0 0,1 0 0,-1 0 0,1 0 0,0-2 0,0 2 0,0 0 0,0 1 0,1-1 0,-1 0 0,0 0 0,1 1 0,-1-1 0,1 0 0,-1 1 0,1-1 0,-1 1 0,1-1 0,0 1 0,-1-1 0,1 1 0,0-1 0,-1 1 0,1-1 0,0 1 0,-1 0 0,1-1 0,1 1 0,6-3 0,1 1 0,0 0 0,18-2 0,147-1 0,-31 3 0,-141 2 0,1 0 0,-1-1 0,0 1 0,0-1 0,1 1 0,-1-1 0,0 0 0,0 1 0,0-1 0,0 0 0,0-1 0,0 1 0,0 0 0,-1 0 0,1-1 0,2-2 0,-3 3 0,-1 0 0,1 0 0,-1 0 0,1 0 0,-1 0 0,1 0 0,-1 0 0,0 0 0,0-1 0,0 1 0,1 0 0,-1 0 0,0 0 0,0 0 0,-1 0 0,1-1 0,0 1 0,0 0 0,0 0 0,-1 0 0,1 0 0,-1 0 0,1 0 0,-1 0 0,1 0 0,-1 0 0,0 0 0,1 0 0,-1 0 0,0 0 0,0 0 0,0 0 0,-1-1 0,-11-9 0,1 1 0,-2 0 0,0 0 0,0 2 0,0 0 0,-18-7 0,-2 0 0,-60-16 0,54 25 0,39 6 0,0 0 0,1 0 0,-1 0 0,0 0 0,1 0 0,-1 0 0,0 0 0,1 0 0,-1 0 0,0 1 0,1-1 0,-1 0 0,1 1 0,-1-1 0,1 0 0,-1 1 0,0-1 0,1 0 0,-1 1 0,1-1 0,0 1 0,-1-1 0,1 1 0,-1-1 0,1 1 0,0-1 0,-1 1 0,1 0 0,0-1 0,0 1 0,-1-1 0,1 1 0,0 0 0,0-1 0,0 1 0,0 0 0,0-1 0,0 1 0,0 0 0,0-1 0,0 1 0,0-1 0,0 1 0,0 0 0,0-1 0,1 1 0,-1 0 0,0-1 0,0 1 0,1-1 0,-1 1 0,0-1 0,1 1 0,-1 0 0,2 0 0,9 17 0,1-1 0,0 0 0,2-1 0,0-1 0,1 0 0,33 26 0,-19-16 0,50 50-1365,-63-56-5461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4"/>
    </inkml:context>
    <inkml:brush xml:id="br0">
      <inkml:brushProperty name="width" value="0.05" units="cm"/>
      <inkml:brushProperty name="height" value="0.05" units="cm"/>
    </inkml:brush>
  </inkml:definitions>
  <inkml:trace contextRef="#ctx0" brushRef="#br0">0 25 5816 0 0,'1'6'17618'0'0,"45"-11"-13879"0"0,4 1-3791 0 0,-41 3 133 0 0,-1 0 1 0 0,0 0 0 0 0,0-1 0 0 0,13-4 0 0 0,-15 4-95 0 0,0 0-1 0 0,0 0 1 0 0,1 1 0 0 0,-1 0-1 0 0,1 0 1 0 0,-1 0 0 0 0,1 1-1 0 0,-1 0 1 0 0,1 0-1 0 0,9 2 1 0 0,-3 1 46 0 0,-3 0-23 0 0,1-1-1 0 0,-1 0 0 0 0,19 2 1 0 0,-16-3-61 0 0,-1 1-1 0 0,1 0 1 0 0,-1 1-1 0 0,14 5 1 0 0,-16-5 5 0 0,4 1 120 0 0,-1 0 0 0 0,1 1 0 0 0,-1 0 0 0 0,-1 1 0 0 0,15 9 0 0 0,3 6 283 0 0,-9-5-117 0 0,38 33-1 0 0,-13-5-50 0 0,-28-26-137 0 0,-17-17-49 0 0,1 0 0 0 0,-1 0 0 0 0,0 0 0 0 0,1 1 0 0 0,-1-1 0 0 0,0 0-1 0 0,0 0 1 0 0,0 1 0 0 0,0-1 0 0 0,0 1 0 0 0,0-1 0 0 0,0 3-1 0 0,10 11 32 0 0,-5-9 6 0 0,-1 0 0 0 0,0 0 0 0 0,0 0 0 0 0,5 9 0 0 0,-7-10 87 0 0,29 42-326 0 0,-1-8 434 0 0,-14-7 54 0 0,0-6-357 0 0,0 0 0 0 0,-2 0 0 0 0,-1 2 0 0 0,-1 0 0 0 0,13 44 0 0 0,38 107-47 0 0,-62-174 166 0 0,5 14-46 0 0,9 40 1 0 0,-3-16-261 0 0,2 21 346 0 0,-1-11-133 0 0,-10-38 117 0 0,0 0 0 0 0,9 22 0 0 0,3 9-56 0 0,21 54 625 0 0,-13-42-242 0 0,-1-5-42 0 0,-15-39-834 0 0,-16-30-4479 0 0,-13-24-7613 0 0,13 26 8350 0 0,4-2-1841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5"/>
    </inkml:context>
    <inkml:brush xml:id="br0">
      <inkml:brushProperty name="width" value="0.05" units="cm"/>
      <inkml:brushProperty name="height" value="0.05" units="cm"/>
    </inkml:brush>
  </inkml:definitions>
  <inkml:trace contextRef="#ctx0" brushRef="#br0">12 196 4400 0 0,'4'9'12371'0'0,"32"-26"-6427"0"0,-30 16-5850 0 0,0-2 1 0 0,-1 1-1 0 0,1 0 1 0 0,-1-1 0 0 0,1 0-1 0 0,-1 0 1 0 0,5-4-1 0 0,10-14 606 0 0,-18 18-654 0 0,1-1 1 0 0,0 1 0 0 0,0 0-1 0 0,0 0 1 0 0,0 1-1 0 0,0-1 1 0 0,1 0 0 0 0,-1 1-1 0 0,1 0 1 0 0,0 0-1 0 0,7-3 1 0 0,22-14 8 0 0,-19 10 66 0 0,57-20-204 0 0,-39 10 213 0 0,0 11-214 0 0,-31 9 66 0 0,0 0-1 0 0,-1 1 1 0 0,1-1 0 0 0,0 1 0 0 0,-1-1 0 0 0,1 1 0 0 0,-1-1 0 0 0,0 1 0 0 0,1-1 0 0 0,-1 1 0 0 0,0-1 0 0 0,0 1 0 0 0,0-1 0 0 0,0 1 0 0 0,0 0 0 0 0,0-1 0 0 0,-1 1 0 0 0,1-1 0 0 0,0 1 0 0 0,-1-1 0 0 0,0 2 0 0 0,-9 41-23 0 0,6-35 92 0 0,1 1 0 0 0,1-1-1 0 0,-2 14 1 0 0,-4 15-103 0 0,5-26 77 0 0,1 1 1 0 0,0-1-1 0 0,1 1 1 0 0,2 25-1 0 0,-1-13-40 0 0,-4 58-65 0 0,4-83 128 0 0,-8-20-764 0 0,-48-17 720 0 0,24 21 39 0 0,-10-7-234 0 0,38 19 141 0 0,-1 0 0 0 0,-1 0 0 0 0,1 1 0 0 0,-1 0 0 0 0,1 0 0 0 0,-1 0 0 0 0,0 1 0 0 0,0-1 0 0 0,0 1 0 0 0,0 1 0 0 0,-11-2 0 0 0,6 2 29 0 0,-1-1-1 0 0,0 0 1 0 0,0-1 0 0 0,-20-6-1 0 0,17 3-393 0 0,27 10 494 0 0,26 8 116 0 0,19 11 64 0 0,-36-16-102 0 0,-1 2-1 0 0,-1-1 0 0 0,19 13 0 0 0,-27-14-47 0 0,-8-4-103 0 0,1 0 1 0 0,-1-1-1 0 0,0 0 0 0 0,1 0 1 0 0,0 0-1 0 0,-1 0 0 0 0,1-1 0 0 0,0 1 1 0 0,5 1-1 0 0,-8-3 109 0 0,-2-3-247 0 0,-1 1 104 0 0,1 0-1 0 0,-1 0 0 0 0,0 0 1 0 0,1 0-1 0 0,-1 0 0 0 0,0 0 1 0 0,0 0-1 0 0,0 1 0 0 0,0-1 1 0 0,-1 1-1 0 0,-2-2 0 0 0,-4-4-62 0 0,-26-25-693 0 0,-53-44-1116 0 0,51 55 2041 0 0,101 48 637 0 0,-52-21-618 0 0,0 0 1 0 0,-1 2 0 0 0,18 14-1 0 0,-24-18-88 0 0,0 0 0 0 0,-1 0 0 0 0,1-1 0 0 0,1 1 0 0 0,10 4 0 0 0,-47-40-128 0 0,-45-37-928 0 0,48 46 512 0 0,71 62 1795 0 0,-21-22-1120 0 0,-17-13-162 0 0,0 0 0 0 0,0 0 0 0 0,1 0 0 0 0,0-1 0 0 0,11 6 0 0 0,26 5-2 0 0,-50-41 168 0 0,-60-54-1715 0 0,50 63 1223 0 0,14 17 621 0 0,9 12-25 0 0,-1-5-208 0 0,-1-1 0 0 0,2 1 0 0 0,-1-1 0 0 0,1 0-1 0 0,-1 0 1 0 0,1 0 0 0 0,12 5 0 0 0,-18-9-92 0 0,1 0-5 0 0,0-1 1 0 0,-1 1-1 0 0,1 0 1 0 0,0-1-1 0 0,0 1 1 0 0,-1-1-1 0 0,1 1 1 0 0,0-1-1 0 0,0 1 1 0 0,0-1 0 0 0,0 0-1 0 0,0 1 1 0 0,-1-1-1 0 0,1 0 1 0 0,0 0-1 0 0,0 1 1 0 0,0-1-1 0 0,0 0 1 0 0,0 0-1 0 0,0 0 1 0 0,0 0-1 0 0,0-1 1 0 0,2 1-1 0 0,-3-2-17 0 0,1 1 0 0 0,0 0 0 0 0,-1-1 0 0 0,1 0-1 0 0,-1 1 1 0 0,0-1 0 0 0,1 1 0 0 0,-1-1 0 0 0,0 1-1 0 0,0-1 1 0 0,0 0 0 0 0,0 1 0 0 0,-1-3 0 0 0,1 1-107 0 0,-1-1-1 0 0,0 0 1 0 0,0 0 0 0 0,0 0 0 0 0,-1 1 0 0 0,1-1 0 0 0,-4-4 0 0 0,-3 0-76 0 0,7 9 245 0 0,1-1 0 0 0,-1 1-1 0 0,1-1 1 0 0,0 1 0 0 0,-1-1 0 0 0,1 1-1 0 0,0-1 1 0 0,-1 1 0 0 0,1 0 0 0 0,0-1 0 0 0,0 1-1 0 0,0-1 1 0 0,-1 1 0 0 0,1 0 0 0 0,0-1-1 0 0,0 1 1 0 0,0 0 0 0 0,0-1 0 0 0,0 1 0 0 0,0 0-1 0 0,0-1 1 0 0,1 2 0 0 0,-1 3-25 0 0,2 45 141 0 0,-2-47-124 0 0,1 1 1 0 0,-1-1-1 0 0,1 0 0 0 0,0 1 0 0 0,0-1 1 0 0,1 1-1 0 0,-1-1 0 0 0,0 0 0 0 0,1 0 0 0 0,0 0 1 0 0,2 3-1 0 0,-3-6-68 0 0,0-1-1 0 0,-1 0 1 0 0,1 0 0 0 0,-1 1-1 0 0,1-1 1 0 0,-1 0 0 0 0,1 0-1 0 0,-1 0 1 0 0,1 0 0 0 0,-1 1-1 0 0,0-1 1 0 0,1 0 0 0 0,-1 0 0 0 0,0 0-1 0 0,0 0 1 0 0,0 0 0 0 0,0 0-1 0 0,0 0 1 0 0,0 0 0 0 0,0 0-1 0 0,0 0 1 0 0,0-2 0 0 0,2-30-178 0 0,-2-62-239 0 0,0 95 522 0 0,-23 24 250 0 0,20-18-267 0 0,1 0 0 0 0,0 0 0 0 0,0 0 0 0 0,0 0 0 0 0,0 0 1 0 0,1 1-1 0 0,0-1 0 0 0,0 10 0 0 0,1-13-48 0 0,0 0 1 0 0,0-1-1 0 0,1 1 0 0 0,-1 0 0 0 0,1-1 0 0 0,0 1 0 0 0,0 0 0 0 0,0-1 1 0 0,0 1-1 0 0,0-1 0 0 0,0 1 0 0 0,1-1 0 0 0,-1 0 0 0 0,1 0 1 0 0,0 1-1 0 0,0-1 0 0 0,-1 0 0 0 0,1-1 0 0 0,0 1 0 0 0,1 0 1 0 0,-1 0-1 0 0,4 1 0 0 0,-5-2-32 0 0,0 0 0 0 0,-1-1 1 0 0,1 1-1 0 0,0-1 0 0 0,0 1 0 0 0,0-1 0 0 0,0 1 1 0 0,0-1-1 0 0,0 0 0 0 0,0 1 0 0 0,0-1 0 0 0,0 0 0 0 0,0 0 1 0 0,0 0-1 0 0,0 0 0 0 0,0 0 0 0 0,0 0 0 0 0,0 0 1 0 0,0 0-1 0 0,0 0 0 0 0,0 0 0 0 0,0-1 0 0 0,0 1 1 0 0,0 0-1 0 0,0-1 0 0 0,0 1 0 0 0,0 0 0 0 0,-1-1 1 0 0,1 1-1 0 0,0-1 0 0 0,0 0 0 0 0,0 1 0 0 0,-1-1 1 0 0,1 0-1 0 0,0 1 0 0 0,0-1 0 0 0,-1 0 0 0 0,1 0 1 0 0,-1 0-1 0 0,1 0 0 0 0,-1 1 0 0 0,1-1 0 0 0,-1 0 1 0 0,0 0-1 0 0,1 0 0 0 0,-1 0 0 0 0,0 0 0 0 0,0 0 1 0 0,1-2-1 0 0,0-2-32 0 0,0-1 1 0 0,0 0 0 0 0,-1 1 0 0 0,0-1-1 0 0,0 0 1 0 0,0 0 0 0 0,-3-11-1 0 0,-9-10-10 0 0,12 27 62 0 0,0-1 1 0 0,-1 1-1 0 0,1-1 1 0 0,0 1 0 0 0,-1-1-1 0 0,1 1 1 0 0,0-1-1 0 0,-1 1 1 0 0,1 0-1 0 0,-1-1 1 0 0,1 1-1 0 0,0 0 1 0 0,-1-1-1 0 0,1 1 1 0 0,-1 0 0 0 0,1-1-1 0 0,-1 1 1 0 0,1 0-1 0 0,-1 0 1 0 0,1 0-1 0 0,-1 0 1 0 0,0 0-1 0 0,1-1 1 0 0,-1 1-1 0 0,1 0 1 0 0,-1 0 0 0 0,1 0-1 0 0,-1 0 1 0 0,1 0-1 0 0,-1 1 1 0 0,1-1-1 0 0,-1 0 1 0 0,0 0-1 0 0,1 0 1 0 0,-1 0-1 0 0,1 1 1 0 0,-1-1 0 0 0,1 0-1 0 0,-1 0 1 0 0,1 1-1 0 0,0-1 1 0 0,-1 0-1 0 0,1 1 1 0 0,-1-1-1 0 0,1 1 1 0 0,0-1-1 0 0,-1 0 1 0 0,1 1 0 0 0,0-1-1 0 0,-1 1 1 0 0,1-1-1 0 0,0 1 1 0 0,-1 0-1 0 0,-4 7 21 0 0,0-1-1 0 0,1 2 1 0 0,0-1 0 0 0,0 0-1 0 0,0 1 1 0 0,1 0-1 0 0,0-1 1 0 0,1 1 0 0 0,0 0-1 0 0,1 1 1 0 0,0-1-1 0 0,-1 15 1 0 0,2-24-21 0 0,0 0 0 0 0,0 1-1 0 0,0-1 1 0 0,0 0 0 0 0,0 0 0 0 0,0 1-1 0 0,0-1 1 0 0,0 0 0 0 0,1 1 0 0 0,-1-1-1 0 0,0 0 1 0 0,0 0 0 0 0,0 1 0 0 0,0-1 0 0 0,0 0-1 0 0,0 0 1 0 0,0 1 0 0 0,1-1 0 0 0,-1 0-1 0 0,0 0 1 0 0,0 1 0 0 0,0-1 0 0 0,1 0 0 0 0,-1 0-1 0 0,0 0 1 0 0,0 1 0 0 0,1-1 0 0 0,-1 0-1 0 0,0 0 1 0 0,0 0 0 0 0,1 0 0 0 0,-1 0 0 0 0,0 0-1 0 0,1 0 1 0 0,-1 1 0 0 0,0-1 0 0 0,14-4-146 0 0,-12 3 112 0 0,0 0-1 0 0,1-1 1 0 0,-1 1 0 0 0,0-1-1 0 0,0 1 1 0 0,0-1-1 0 0,0 0 1 0 0,3-4-1 0 0,1-7 5 0 0,-1 0-1 0 0,-1 0 1 0 0,0-1 0 0 0,-1 0-1 0 0,0 1 1 0 0,-1-1-1 0 0,-1-1 1 0 0,0-21 0 0 0,-30 75-80 0 0,25-28 224 0 0,0 0 0 0 0,1 0 0 0 0,1 0 0 0 0,-1 1 0 0 0,2-1 0 0 0,-1 1 0 0 0,2 19 0 0 0,0-31-112 0 0,0 1-1 0 0,0-1 1 0 0,0 1 0 0 0,0-1-1 0 0,0 1 1 0 0,0-1 0 0 0,0 1-1 0 0,1-1 1 0 0,-1 1 0 0 0,0-1-1 0 0,0 1 1 0 0,0-1-1 0 0,1 1 1 0 0,-1-1 0 0 0,0 0-1 0 0,1 1 1 0 0,-1-1 0 0 0,0 0-1 0 0,1 1 1 0 0,-1-1 0 0 0,0 0-1 0 0,1 1 1 0 0,-1-1 0 0 0,1 0-1 0 0,-1 0 1 0 0,1 1 0 0 0,-1-1-1 0 0,0 0 1 0 0,1 0 0 0 0,-1 0-1 0 0,1 0 1 0 0,-1 0 0 0 0,1 1-1 0 0,-1-1 1 0 0,1 0 0 0 0,-1 0-1 0 0,1 0 1 0 0,-1 0 0 0 0,1-1-1 0 0,-1 1 1 0 0,1 0 0 0 0,-1 0-1 0 0,1 0 1 0 0,-1 0-1 0 0,1 0 1 0 0,-1-1 0 0 0,1 1-1 0 0,-1 0 1 0 0,0 0 0 0 0,1-1-1 0 0,0 1 1 0 0,1-1-5 0 0,0 0 0 0 0,1 0 1 0 0,-1 0-1 0 0,0-1 0 0 0,0 1 0 0 0,0-1 0 0 0,0 1 1 0 0,0-1-1 0 0,2-1 0 0 0,-1-6-55 0 0,0 1 0 0 0,0-1 0 0 0,0 0 0 0 0,-1 1 0 0 0,0-1 0 0 0,-1 0 0 0 0,0-1 0 0 0,0-11 0 0 0,-3-47-1135 0 0,-27 112 1360 0 0,23-33-39 0 0,1 0 0 0 0,0 0 0 0 0,0 1 0 0 0,2 0 0 0 0,-1-1 0 0 0,2 1 0 0 0,-1 1 0 0 0,2-1 0 0 0,-1 18 0 0 0,2-30-136 0 0,1 0 1 0 0,-1 1-1 0 0,0-1 1 0 0,0 0-1 0 0,1 0 0 0 0,-1 1 1 0 0,1-1-1 0 0,-1 0 1 0 0,0 0-1 0 0,1 0 1 0 0,-1 1-1 0 0,1-1 1 0 0,-1 0-1 0 0,0 0 1 0 0,1 0-1 0 0,-1 0 1 0 0,1 0-1 0 0,-1 0 1 0 0,1 0-1 0 0,-1 0 1 0 0,0 0-1 0 0,1 0 1 0 0,-1 0-1 0 0,1 0 0 0 0,-1 0 1 0 0,1 0-1 0 0,-1 0 1 0 0,0-1-1 0 0,1 1 1 0 0,-1 0-1 0 0,1 0 1 0 0,-1 0-1 0 0,0-1 1 0 0,1 1-1 0 0,-1 0 1 0 0,0-1-1 0 0,1 1 1 0 0,17-11-160 0 0,-14 5 118 0 0,0 0 1 0 0,-1 0 0 0 0,0-1 0 0 0,0 1 0 0 0,0-1 0 0 0,-1 0 0 0 0,0 0 0 0 0,0 0-1 0 0,1-8 1 0 0,0-7-206 0 0,-1-38-1 0 0,-2 60 246 0 0,0-1-1 0 0,0 1 1 0 0,0-1-1 0 0,0 0 1 0 0,0 1 0 0 0,0-1-1 0 0,0 0 1 0 0,0 1-1 0 0,-1-1 1 0 0,1 0 0 0 0,0 1-1 0 0,0-1 1 0 0,0 1-1 0 0,-1-1 1 0 0,1 1 0 0 0,0-1-1 0 0,-1 0 1 0 0,1 1-1 0 0,-1-1 1 0 0,1 1 0 0 0,0 0-1 0 0,-1-1 1 0 0,1 1-1 0 0,-1-1 1 0 0,1 1 0 0 0,-1 0-1 0 0,0-1 1 0 0,1 1-1 0 0,-1 0 1 0 0,1-1 0 0 0,-1 1-1 0 0,0 0 1 0 0,1 0-1 0 0,-1 0 1 0 0,1 0 0 0 0,-1 0-1 0 0,0-1 1 0 0,1 1-1 0 0,-1 0 1 0 0,0 0 0 0 0,1 1-1 0 0,-1-1 1 0 0,0 0-1 0 0,1 0 1 0 0,-1 0 0 0 0,1 0-1 0 0,-1 0 1 0 0,0 1-1 0 0,1-1 1 0 0,-2 1 0 0 0,-38 19-199 0 0,25-12 151 0 0,-11-3-313 0 0,23-5 867 0 0,7 0 932 0 0,3 0-1421 0 0,0-1 0 0 0,0-1 0 0 0,0 1-1 0 0,0-1 1 0 0,0 0 0 0 0,0-1 0 0 0,0 0 0 0 0,-1 0 0 0 0,1 0 0 0 0,-1-1-1 0 0,0 0 1 0 0,0 0 0 0 0,8-7 0 0 0,9-4 42 0 0,-18 12-2 0 0,0 1 0 0 0,-1-1-1 0 0,1 0 1 0 0,-1 0 0 0 0,0-1-1 0 0,5-4 1 0 0,6-4 58 0 0,-13 12-118 0 0,-1-1 1 0 0,0 0-1 0 0,0 1 1 0 0,1-1-1 0 0,-1 0 0 0 0,0 0 1 0 0,0 0-1 0 0,0 0 1 0 0,0 0-1 0 0,0 0 1 0 0,0 0-1 0 0,0 0 0 0 0,0 0 1 0 0,0 0-1 0 0,-1-1 1 0 0,1 1-1 0 0,1-2 1 0 0,-2 2 154 0 0,0 3-198 0 0,0-1 72 0 0,0 1 1 0 0,0 0-1 0 0,-1 0 0 0 0,1-1 0 0 0,0 1 0 0 0,-1 0 0 0 0,1-1 0 0 0,-1 1 0 0 0,1 0 0 0 0,-1-1 1 0 0,-1 3-1 0 0,-3 2-33 0 0,0 1 0 0 0,0 0 0 0 0,1 0 1 0 0,0 1-1 0 0,0-1 0 0 0,-3 11 0 0 0,-22 97 49 0 0,21-47 11 0 0,6-19 145 0 0,-2-74-1272 0 0,35-155-619 0 0,-29 158 1247 0 0,-2 18 391 0 0,1 0 1 0 0,-1 0 0 0 0,0-1-1 0 0,1 1 1 0 0,0 0-1 0 0,0 0 1 0 0,3-5-1 0 0,-7 14 456 0 0,1 1-1 0 0,0 0 0 0 0,0 0 1 0 0,0 1-1 0 0,1-1 0 0 0,-1 11 0 0 0,-5 59-596 0 0,3-32 362 0 0,-8 53-8 0 0,20-168-66 0 0,-1 40-222 0 0,-3 1 0 0 0,0-1 0 0 0,-2 0 0 0 0,-2-36-1 0 0,0 42 326 0 0,-6 56 779 0 0,2-7-834 0 0,1 0 0 0 0,0 0-1 0 0,2 0 1 0 0,2 27 0 0 0,-1-17-101 0 0,2-20-160 0 0,2-23-432 0 0,4-22 163 0 0,-4-2 292 0 0,-2 11 69 0 0,1 0 1 0 0,2 0-1 0 0,9-31 1 0 0,-11 45 185 0 0,-3 12 197 0 0,-5 14-51 0 0,5-17-333 0 0,-3 14 64 0 0,0 0 1 0 0,2 0-1 0 0,0 0 1 0 0,1 21-1 0 0,-2 28 78 0 0,-3 30 18 0 0,5-94-122 0 0,3-42-1098 0 0,0 8 813 0 0,-1 0 0 0 0,-3-60 1 0 0,-1 21-274 0 0,2 71 590 0 0,2 6 1014 0 0,-2 12-56 0 0,-11 28-838 0 0,2-1 0 0 0,2 1 1 0 0,-2 80-1 0 0,9-124-154 0 0,5-31-747 0 0,22-195-387 0 0,-24 210 1047 0 0,-3 16 100 0 0,0 0 0 0 0,0 0 0 0 0,0 1-1 0 0,0-1 1 0 0,0 0 0 0 0,0 0 0 0 0,0 0-1 0 0,0 0 1 0 0,1 0 0 0 0,-1 0 0 0 0,0 0-1 0 0,0 0 1 0 0,0 0 0 0 0,0 0 0 0 0,0 0-1 0 0,0 0 1 0 0,0 0 0 0 0,0 0-1 0 0,0 0 1 0 0,0 0 0 0 0,0 0 0 0 0,0 0-1 0 0,0 0 1 0 0,0 0 0 0 0,0 0 0 0 0,0 0-1 0 0,0 0 1 0 0,0 0 0 0 0,1 0 0 0 0,-1 0-1 0 0,0 0 1 0 0,0 0 0 0 0,0 0 0 0 0,0 0-1 0 0,0 0 1 0 0,0 0 0 0 0,0 0 0 0 0,0 0-1 0 0,0 0 1 0 0,0 0 0 0 0,0 0 0 0 0,0 0-1 0 0,0 0 1 0 0,0 0 0 0 0,0 0 0 0 0,0 0-1 0 0,0 0 1 0 0,0 0 0 0 0,1 0-1 0 0,-1 0 1 0 0,0 0 0 0 0,0 0 0 0 0,0 0-1 0 0,0 0 1 0 0,0 0 0 0 0,0-1 0 0 0,-4 31 832 0 0,-7 16-761 0 0,3 2 1 0 0,-3 52-1 0 0,13-118-97 0 0,0 1-1 0 0,1 0 0 0 0,0-1 0 0 0,2 1 1 0 0,10-27-1 0 0,9-36 68 0 0,-22 72-127 0 0,-1 3 86 0 0,-4 7 63 0 0,-1 2-46 0 0,0 0-51 0 0,1 0 1 0 0,0 0 0 0 0,0 0 0 0 0,0 0 0 0 0,0 1 0 0 0,1-1 0 0 0,0 1 0 0 0,0 0 0 0 0,0 0 0 0 0,1 0-1 0 0,-2 6 1 0 0,-7 59-10 0 0,9-53 35 0 0,-1 9-5 0 0,3-19-3 0 0,-2 0 0 0 0,1-1 0 0 0,0 1 1 0 0,-1 0-1 0 0,-1-1 0 0 0,1 1 0 0 0,-1 0 0 0 0,0-1 1 0 0,-3 8-1 0 0,1-9 56 0 0,2-3-13 0 0,1-19-773 0 0,-2 9 716 0 0,0 0-1 0 0,1 0 1 0 0,0 0 0 0 0,-1-9 0 0 0,1-2-2564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6"/>
    </inkml:context>
    <inkml:brush xml:id="br0">
      <inkml:brushProperty name="width" value="0.05" units="cm"/>
      <inkml:brushProperty name="height" value="0.05" units="cm"/>
    </inkml:brush>
  </inkml:definitions>
  <inkml:trace contextRef="#ctx0" brushRef="#br0">12 1 7488 0 0,'-12'8'12294'0'0,"14"23"-10116"0"0,8 49 0 0 0,-5-49-1222 0 0,1 49 0 0 0,12 137 905 0 0,-11-149-1527 0 0,-1-12-133 0 0,18 78 0 0 0,-10-66-101 0 0,-9-41-78 0 0,1-1-1 0 0,12 33 0 0 0,-11-29-469 0 0,4 32 0 0 0,-10-56-3557 0 0,-5-37-10741 0 0,-4 17 8374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7"/>
    </inkml:context>
    <inkml:brush xml:id="br0">
      <inkml:brushProperty name="width" value="0.05" units="cm"/>
      <inkml:brushProperty name="height" value="0.05" units="cm"/>
    </inkml:brush>
  </inkml:definitions>
  <inkml:trace contextRef="#ctx0" brushRef="#br0">61 257 6376 0 0,'-36'18'10070'0'0,"35"-18"-9928"0"0,0 0-1 0 0,1 0 1 0 0,-1 0 0 0 0,0 0-1 0 0,0 0 1 0 0,0 0 0 0 0,1 0-1 0 0,-1 0 1 0 0,0-1 0 0 0,0 1-1 0 0,0 0 1 0 0,1 0-1 0 0,-1-1 1 0 0,0 1 0 0 0,1-1-1 0 0,-1 1 1 0 0,0-1 0 0 0,1 1-1 0 0,-1-1 1 0 0,0 1 0 0 0,1-1-1 0 0,-1 1 1 0 0,1-1-1 0 0,-1 0 1 0 0,1 1 0 0 0,-1-1-1 0 0,1 0 1 0 0,0 1 0 0 0,-1-1-1 0 0,1 0 1 0 0,0 0 0 0 0,0 1-1 0 0,-1-1 1 0 0,1 0-1 0 0,0 0 1 0 0,0 0 0 0 0,0 1-1 0 0,0-1 1 0 0,0 0 0 0 0,0-1-1 0 0,-3-36 1021 0 0,4 32-1047 0 0,0 1 0 0 0,1-1 0 0 0,0 0-1 0 0,0 1 1 0 0,1-1 0 0 0,-1 1 0 0 0,1 0 0 0 0,0 0-1 0 0,0 0 1 0 0,1 0 0 0 0,0 0 0 0 0,6-6-1 0 0,2-3 48 0 0,-3 2-118 0 0,0 1 1 0 0,1 0 0 0 0,1 1 0 0 0,0 0 0 0 0,0 1 0 0 0,1 0 0 0 0,0 1 0 0 0,22-12 0 0 0,-23 16-55 0 0,1-1-1 0 0,-1 2 1 0 0,1-1 0 0 0,0 2 0 0 0,23-3 0 0 0,61 2 921 0 0,-89 3-780 0 0,-4 0-78 0 0,1 1 0 0 0,-1-1 0 0 0,1 1 0 0 0,-1 0 0 0 0,0 1 0 0 0,1-1 0 0 0,-1 0 0 0 0,0 1 0 0 0,0 0 0 0 0,0 0 0 0 0,0 0 0 0 0,3 3 0 0 0,34 31 362 0 0,-32-27-415 0 0,1 0 120 0 0,0 0-1 0 0,-1 0 1 0 0,-1 1 0 0 0,0 1 0 0 0,0-1 0 0 0,-1 1 0 0 0,9 21-1 0 0,-8-14 303 0 0,-1 1-1 0 0,-1 0 1 0 0,3 28-1 0 0,-7-38-333 0 0,-1 0 1 0 0,0 0-1 0 0,0 0 1 0 0,-1 1-1 0 0,0-1 1 0 0,0 0-1 0 0,-1 0 1 0 0,0 0 0 0 0,-7 15-1 0 0,-6-2-24 0 0,12-15-25 0 0,-1-1 0 0 0,0 0 1 0 0,0 0-1 0 0,0 0 0 0 0,-1 0 0 0 0,-10 8 1 0 0,11-10-84 0 0,-11 9 96 0 0,0 0 1 0 0,-2-2-1 0 0,1 0 1 0 0,-1-1-1 0 0,-1 0 1 0 0,0-1-1 0 0,-20 6 1 0 0,33-13-51 0 0,-1 0-1 0 0,0-1 1 0 0,0 1 0 0 0,0-1 0 0 0,0 0 0 0 0,0-1 0 0 0,0 0 0 0 0,0 0 0 0 0,0 0-1 0 0,0 0 1 0 0,0-1 0 0 0,1 0 0 0 0,-1-1 0 0 0,0 1 0 0 0,0-1 0 0 0,1 0-1 0 0,-1 0 1 0 0,1-1 0 0 0,-11-5 0 0 0,5 2-281 0 0,-6-3 143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8"/>
    </inkml:context>
    <inkml:brush xml:id="br0">
      <inkml:brushProperty name="width" value="0.05" units="cm"/>
      <inkml:brushProperty name="height" value="0.05" units="cm"/>
    </inkml:brush>
  </inkml:definitions>
  <inkml:trace contextRef="#ctx0" brushRef="#br0">201 13 6752 0 0,'0'0'1174'0'0,"-14"-3"3056"0"0,13 2-3900 0 0,-1 0 0 0 0,0 0 0 0 0,0 0 1 0 0,0 0-1 0 0,0 0 0 0 0,0 0 0 0 0,0 0 1 0 0,0 1-1 0 0,0-1 0 0 0,0 1 0 0 0,-1 0 1 0 0,1-1-1 0 0,0 1 0 0 0,0 0 0 0 0,0 0 0 0 0,-1 0 1 0 0,1 1-1 0 0,0-1 0 0 0,0 1 0 0 0,0-1 1 0 0,-3 2-1 0 0,1-1-9 0 0,-1 0 1 0 0,1 0-1 0 0,0 1 0 0 0,0 0 0 0 0,0 0 1 0 0,0 0-1 0 0,0 0 0 0 0,1 0 1 0 0,-1 1-1 0 0,-3 3 0 0 0,-4 7-147 0 0,1 1-1 0 0,1 1 1 0 0,0 0-1 0 0,1 0 1 0 0,0 0-1 0 0,1 1 1 0 0,1 0-1 0 0,1 0 1 0 0,0 1-1 0 0,1 0 1 0 0,0 0-1 0 0,2 0 1 0 0,0 0-1 0 0,1 0 1 0 0,1 0-1 0 0,2 25 1 0 0,-1-36-158 0 0,0 0 0 0 0,0-1 0 0 0,1 1 1 0 0,0 0-1 0 0,0-1 0 0 0,0 1 1 0 0,1-1-1 0 0,0 0 0 0 0,0 0 1 0 0,0 0-1 0 0,0 0 0 0 0,1-1 1 0 0,0 1-1 0 0,0-1 0 0 0,6 5 1 0 0,14 18 135 0 0,-19-21-152 0 0,1 0 0 0 0,0-1 0 0 0,1 1 1 0 0,0-1-1 0 0,0-1 0 0 0,0 1 0 0 0,0-1 0 0 0,0 0 1 0 0,1-1-1 0 0,0 0 0 0 0,0 0 0 0 0,0 0 0 0 0,0-1 0 0 0,0-1 1 0 0,0 1-1 0 0,0-1 0 0 0,1 0 0 0 0,-1-1 0 0 0,0 0 1 0 0,1-1-1 0 0,9-1 0 0 0,-11 0 15 0 0,0 0 1 0 0,0 0-1 0 0,0-1 0 0 0,0 0 1 0 0,0 0-1 0 0,-1-1 1 0 0,1 1-1 0 0,-1-2 0 0 0,0 1 1 0 0,0-1-1 0 0,-1 0 0 0 0,7-6 1 0 0,-4-1-49 0 0,0 0 0 0 0,-1 0 0 0 0,0-1 1 0 0,-1 0-1 0 0,6-15 0 0 0,-6 13-51 0 0,-3 7 80 0 0,0-1 1 0 0,0 0-1 0 0,-1 1 1 0 0,0-1-1 0 0,0 0 1 0 0,-1 0-1 0 0,0 0 1 0 0,-1-1-1 0 0,0 1 1 0 0,0 0 0 0 0,-1 0-1 0 0,0 0 1 0 0,-1 0-1 0 0,0 0 1 0 0,0 0-1 0 0,-6-12 1 0 0,3 9 8 0 0,-1-1 1 0 0,-1 1-1 0 0,0 0 1 0 0,-1 0-1 0 0,0 1 1 0 0,-1 0-1 0 0,-11-11 1 0 0,17 19 24 0 0,0 0 1 0 0,-1 0-1 0 0,1 0 1 0 0,-1 0 0 0 0,0 1-1 0 0,0-1 1 0 0,0 1-1 0 0,0 0 1 0 0,-6-2-1 0 0,5 3-33 0 0,-3-2 18 0 0,-1 1 0 0 0,0 0 0 0 0,1 0-1 0 0,-1 1 1 0 0,0 0 0 0 0,0 1 0 0 0,0-1 0 0 0,-13 3 0 0 0,-65 7 53 0 0,85-8-178 0 0,0-1 1 0 0,0 1 0 0 0,1 0-1 0 0,-1-1 1 0 0,0 1 0 0 0,0 0-1 0 0,0 0 1 0 0,1 1-1 0 0,-1-1 1 0 0,0 0 0 0 0,-1 3-1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9"/>
    </inkml:context>
    <inkml:brush xml:id="br0">
      <inkml:brushProperty name="width" value="0.05" units="cm"/>
      <inkml:brushProperty name="height" value="0.05" units="cm"/>
    </inkml:brush>
  </inkml:definitions>
  <inkml:trace contextRef="#ctx0" brushRef="#br0">8 177 5896 0 0,'-7'0'11281'0'0,"16"25"-6141"0"0,2 2-3492 0 0,-8-14-1260 0 0,1-1 0 0 0,0 0 0 0 0,8 14 0 0 0,-1 0-11 0 0,22 23-113 0 0,-8-10 317 0 0,-16-27-528 0 0,-1 1-1 0 0,0 0 0 0 0,6 16 1 0 0,-10-24-43 0 0,-1-1 0 0 0,1 0 0 0 0,0 0 1 0 0,1 0-1 0 0,-1 0 0 0 0,0 0 1 0 0,1-1-1 0 0,0 0 0 0 0,0 0 1 0 0,5 2-1 0 0,-8-4 2 0 0,1 0-8 0 0,0 1 0 0 0,0-1 1 0 0,0 1-1 0 0,0-1 0 0 0,0 0 0 0 0,1 0 0 0 0,-1-1 1 0 0,5 1-1 0 0,-7-1-16 0 0,0 0 1 0 0,0-1 0 0 0,0 1 0 0 0,0 0-1 0 0,0-1 1 0 0,0 1 0 0 0,0-1 0 0 0,0 0-1 0 0,0 1 1 0 0,0-1 0 0 0,0 0 0 0 0,0 1-1 0 0,0-1 1 0 0,0 0 0 0 0,-1 0 0 0 0,1 0-1 0 0,0 0 1 0 0,-1 0 0 0 0,1 0 0 0 0,0 0-1 0 0,-1 0 1 0 0,1 0 0 0 0,-1 0 0 0 0,0 0-1 0 0,1 0 1 0 0,-1 0 0 0 0,0-3 0 0 0,3-11-211 0 0,0 0 1 0 0,-2-1 0 0 0,0 1 0 0 0,0-1 0 0 0,-1 1 0 0 0,-1-1 0 0 0,-1 1 0 0 0,-6-27 0 0 0,3 16-323 0 0,-2-48 0 0 0,5 33 182 0 0,1 30 287 0 0,0 0 0 0 0,0 0 0 0 0,1 0 0 0 0,3-20 0 0 0,-3 30 98 0 0,0 0 0 0 0,1 1 0 0 0,-1-1 0 0 0,0 0-1 0 0,0 0 1 0 0,0 1 0 0 0,1-1 0 0 0,-1 0 0 0 0,0 1 0 0 0,1-1 0 0 0,-1 0 0 0 0,0 1 0 0 0,1-1-1 0 0,-1 1 1 0 0,1-1 0 0 0,-1 1 0 0 0,1-1 0 0 0,-1 1 0 0 0,1-1 0 0 0,-1 1 0 0 0,1-1 0 0 0,0 1 0 0 0,-1 0-1 0 0,1-1 1 0 0,0 1 0 0 0,-1 0 0 0 0,1-1 0 0 0,0 1 0 0 0,-1 0 0 0 0,1 0 0 0 0,0 0 0 0 0,-1 0-1 0 0,1 0 1 0 0,0 0 0 0 0,0 0 0 0 0,-1 0 0 0 0,1 0 0 0 0,0 0 0 0 0,0 0 0 0 0,0 1 0 0 0,3 2 186 0 0,-1 1 1 0 0,1 0 0 0 0,-1 0-1 0 0,0 0 1 0 0,0 0 0 0 0,-1 1 0 0 0,1-1-1 0 0,-1 1 1 0 0,3 8 0 0 0,15 52 534 0 0,-16-48-599 0 0,7 17 38 0 0,21 44 0 0 0,-27-67-98 0 0,1 0 1 0 0,0 0-1 0 0,0-1 1 0 0,1 1 0 0 0,1-2-1 0 0,0 1 1 0 0,0-1 0 0 0,15 13-1 0 0,-18-20-65 0 0,0 1 0 0 0,0-1 0 0 0,0 0 0 0 0,0 0 0 0 0,1 0 0 0 0,-1 0 0 0 0,1-1 0 0 0,-1 0 0 0 0,1 0 0 0 0,-1-1 0 0 0,1 0 0 0 0,-1 0 0 0 0,8-1 0 0 0,-6 1-23 0 0,-6 0-3 0 0,1 0 0 0 0,-1 0-1 0 0,1 0 1 0 0,-1 0 0 0 0,1 0-1 0 0,-1-1 1 0 0,1 1 0 0 0,-1-1-1 0 0,0 1 1 0 0,1-1-1 0 0,-1 1 1 0 0,1-1 0 0 0,-1 0-1 0 0,0 0 1 0 0,0 0 0 0 0,0 0-1 0 0,1 0 1 0 0,-1 0 0 0 0,0 0-1 0 0,0 0 1 0 0,1-2 0 0 0,0 0-6 0 0,-1 0 1 0 0,1 0-1 0 0,-1-1 1 0 0,0 1-1 0 0,0 0 1 0 0,0-1-1 0 0,0 1 1 0 0,0-1-1 0 0,-1-4 1 0 0,1-11-72 0 0,-2 0 0 0 0,-5-37 0 0 0,4 38 5 0 0,-7-33 33 0 0,-18-62-1 0 0,13 58 48 0 0,11 42 15 0 0,-11-30 91 0 0,13 40-117 0 0,0 1-1 0 0,0-1 1 0 0,-1 0 0 0 0,1 1-1 0 0,-1-1 1 0 0,1 1 0 0 0,-1 0-1 0 0,0-1 1 0 0,-4-3 0 0 0,3 4 108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45:13.922"/>
    </inkml:context>
    <inkml:brush xml:id="br0">
      <inkml:brushProperty name="width" value="0.05" units="cm"/>
      <inkml:brushProperty name="height" value="0.05" units="cm"/>
    </inkml:brush>
  </inkml:definitions>
  <inkml:trace contextRef="#ctx0" brushRef="#br0">1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0"/>
    </inkml:context>
    <inkml:brush xml:id="br0">
      <inkml:brushProperty name="width" value="0.05" units="cm"/>
      <inkml:brushProperty name="height" value="0.05" units="cm"/>
    </inkml:brush>
  </inkml:definitions>
  <inkml:trace contextRef="#ctx0" brushRef="#br0">42 238 3088 0 0,'6'4'12240'0'0,"6"4"-8002"0"0,-8-8-3736 0 0,0 0 0 0 0,0-1 0 0 0,0 0 0 0 0,0 0 0 0 0,0 0 0 0 0,0-1 0 0 0,-1 1 0 0 0,8-4-1 0 0,13-6 247 0 0,26-12-313 0 0,-46 21-417 0 0,1 0-1 0 0,-1-1 1 0 0,0 0 0 0 0,0 0 0 0 0,0 0-1 0 0,-1 0 1 0 0,1 0 0 0 0,-1-1 0 0 0,0 1-1 0 0,1-1 1 0 0,-2 0 0 0 0,1 0 0 0 0,0 0-1 0 0,-1 0 1 0 0,3-8 0 0 0,-3 7-3 0 0,0 0 0 0 0,-1 0-1 0 0,0-1 1 0 0,0 1 0 0 0,-1-1 0 0 0,1 1 0 0 0,-2-11-1 0 0,1 13-15 0 0,0 1 1 0 0,0-1-1 0 0,0 1 0 0 0,0-1 0 0 0,-1 1 0 0 0,1 0 0 0 0,-1-1 0 0 0,0 1 0 0 0,0 0 0 0 0,0-1 0 0 0,0 1 0 0 0,0 0 0 0 0,0 0 0 0 0,0 0 0 0 0,-1 0 1 0 0,1 0-1 0 0,-1 0 0 0 0,0 0 0 0 0,-3-3 0 0 0,-8-6-253 0 0,11 8 218 0 0,0 1-1 0 0,0 0 0 0 0,0 0 1 0 0,0 0-1 0 0,0 0 0 0 0,-1 1 1 0 0,1-1-1 0 0,-1 0 1 0 0,-3-1-1 0 0,0 1-21 0 0,0 0 1 0 0,0 1-1 0 0,0-1 1 0 0,0 1-1 0 0,0 0 0 0 0,-8 1 1 0 0,12 0 65 0 0,-1 0 0 0 0,0 0 0 0 0,0 0 1 0 0,0 1-1 0 0,0-1 0 0 0,0 1 0 0 0,0 0 0 0 0,1 0 1 0 0,-1 0-1 0 0,0 0 0 0 0,1 0 0 0 0,-1 1 0 0 0,1-1 0 0 0,-1 1 1 0 0,1-1-1 0 0,-3 4 0 0 0,-3 5 73 0 0,1 0 0 0 0,-1 0 1 0 0,2 1-1 0 0,-1 0 0 0 0,2 1 0 0 0,0-1 0 0 0,0 1 1 0 0,1 0-1 0 0,0 1 0 0 0,-3 21 0 0 0,2-19 42 0 0,2 1 0 0 0,0-1 0 0 0,1 1 0 0 0,0 0 0 0 0,1 0 0 0 0,3 31 1 0 0,8 2-182 0 0,-7-36 29 0 0,0 0 1 0 0,1-1-1 0 0,11 24 1 0 0,-14-33 93 0 0,1 0-66 0 0,-1 0-1 0 0,1 1 1 0 0,0-1-1 0 0,0-1 0 0 0,0 1 1 0 0,0 0-1 0 0,1 0 1 0 0,-1-1-1 0 0,1 0 0 0 0,-1 1 1 0 0,4 1-1 0 0,17 11-101 0 0,-12-8 43 0 0,0-1 0 0 0,21 10 0 0 0,-28-14 48 0 0,0-1 0 0 0,0 0-1 0 0,0 1 1 0 0,1-2-1 0 0,-1 1 1 0 0,0 0 0 0 0,1-1-1 0 0,-1 0 1 0 0,1 0-1 0 0,-1 0 1 0 0,0-1 0 0 0,7-1-1 0 0,7-4-33 0 0,1 0-1 0 0,17-10 1 0 0,10-4-137 0 0,-42 18 187 0 0,1-1 1 0 0,0 1 0 0 0,-1-1 0 0 0,0 0-1 0 0,0 0 1 0 0,0 0 0 0 0,0-1 0 0 0,0 1-1 0 0,-1-1 1 0 0,1 0 0 0 0,-1 0 0 0 0,0-1-1 0 0,0 1 1 0 0,-1 0 0 0 0,3-7 0 0 0,-2 5-938 0 0,-1-1 3565 0 0,-2 3-3933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1"/>
    </inkml:context>
    <inkml:brush xml:id="br0">
      <inkml:brushProperty name="width" value="0.05" units="cm"/>
      <inkml:brushProperty name="height" value="0.05" units="cm"/>
    </inkml:brush>
  </inkml:definitions>
  <inkml:trace contextRef="#ctx0" brushRef="#br0">17 188 4360 0 0,'-16'-17'18542'0'0,"17"28"-18116"0"0,0 0-1 0 0,1 0 1 0 0,0 0 0 0 0,1-1-1 0 0,0 1 1 0 0,6 12 0 0 0,10 37 511 0 0,7 2-336 0 0,-13-39-446 0 0,-12-22-149 0 0,0 1 1 0 0,1-1 0 0 0,-1 1 0 0 0,0-1 0 0 0,0 1 0 0 0,0 0-1 0 0,0 0 1 0 0,-1-1 0 0 0,1 1 0 0 0,1 3 0 0 0,12 38-69 0 0,0-4 169 0 0,-1-12-86 0 0,-11-24-44 0 0,-1 0-1 0 0,1 0 0 0 0,0 0 1 0 0,-1 0-1 0 0,0 0 0 0 0,0 0 1 0 0,2 5-1 0 0,-3-6 46 0 0,1 0-1 0 0,-1 1 1 0 0,1-1-1 0 0,-1 0 1 0 0,1 0 0 0 0,0 0-1 0 0,0 0 1 0 0,0 0-1 0 0,0 0 1 0 0,0 0-1 0 0,3 2 1 0 0,-4-4-19 0 0,0 0 1 0 0,0 0-1 0 0,0 0 1 0 0,0 0 0 0 0,0 0-1 0 0,0 0 1 0 0,0 0-1 0 0,0 0 1 0 0,0-1-1 0 0,0 1 1 0 0,0 0-1 0 0,0 0 1 0 0,0 0-1 0 0,0 0 1 0 0,0 0-1 0 0,0 0 1 0 0,0 0-1 0 0,0 0 1 0 0,0 0-1 0 0,0 0 1 0 0,0 0-1 0 0,0 0 1 0 0,0-1-1 0 0,0 1 1 0 0,0 0-1 0 0,0 0 1 0 0,0 0-1 0 0,0 0 1 0 0,0 0-1 0 0,0 0 1 0 0,0 0-1 0 0,1 0 1 0 0,-1 0-1 0 0,0 0 1 0 0,0 0 0 0 0,0 0-1 0 0,0 0 1 0 0,0 0-1 0 0,0 0 1 0 0,0 0-1 0 0,0 0 1 0 0,0 0-1 0 0,0 0 1 0 0,0 0-1 0 0,0 0 1 0 0,1 0-1 0 0,-1 0 1 0 0,0 0-1 0 0,0 0 1 0 0,0 0-1 0 0,0 0 1 0 0,0 0-1 0 0,0 0 1 0 0,0 0-1 0 0,0 0 1 0 0,0 0-1 0 0,0 0 1 0 0,0 0-1 0 0,0 0 1 0 0,1 0-1 0 0,-1 0 1 0 0,0 0-1 0 0,0 0 1 0 0,0 0-1 0 0,0 0 1 0 0,-6-18-7 0 0,-5-7 7 0 0,-16-51 0 0 0,15 48 177 0 0,10 24-185 0 0,0-1 0 0 0,-1 1 0 0 0,1-1 0 0 0,1 0 0 0 0,-3-7 0 0 0,-22-58-5 0 0,23 56-135 0 0,-1-2 78 0 0,1 0 0 0 0,1 0 0 0 0,0 0-1 0 0,1 0 1 0 0,1 0 0 0 0,0-1 0 0 0,3-19 0 0 0,-1 32 58 0 0,-1 0-1 0 0,1 0 1 0 0,0 1 0 0 0,0-1 0 0 0,0 0-1 0 0,0 1 1 0 0,5-5 0 0 0,-4 5 13 0 0,-1 0 0 0 0,0-1 0 0 0,0 1 0 0 0,0 0 0 0 0,0 0 1 0 0,0-1-1 0 0,-1 1 0 0 0,3-8 0 0 0,-2 7-26 0 0,0 1 1 0 0,0 0-1 0 0,1 0 0 0 0,-1 0 1 0 0,1 0-1 0 0,0 0 0 0 0,0 1 1 0 0,0-1-1 0 0,5-2 0 0 0,10-11-95 0 0,-13 11 83 0 0,-1 1-1 0 0,1 1 0 0 0,0-1 1 0 0,0 1-1 0 0,10-5 1 0 0,5-4 44 0 0,-17 11 18 0 0,-1-1 1 0 0,1 1 0 0 0,-1-1-1 0 0,1 1 1 0 0,0 0 0 0 0,-1 0-1 0 0,1 0 1 0 0,0 0 0 0 0,0 0 0 0 0,0 1-1 0 0,3-1 1 0 0,-4 1-26 0 0,3-1-17 0 0,-1 1 1 0 0,1 0 0 0 0,0 0-1 0 0,0 0 1 0 0,0 0 0 0 0,-1 1-1 0 0,1 0 1 0 0,5 1 0 0 0,-6-1 23 0 0,-1 1 1 0 0,1-1 0 0 0,0 0-1 0 0,-1 1 1 0 0,1 0 0 0 0,-1 0 0 0 0,0 0-1 0 0,0 0 1 0 0,1 0 0 0 0,-1 1-1 0 0,-1 0 1 0 0,1-1 0 0 0,0 1-1 0 0,-1 0 1 0 0,1 0 0 0 0,2 6-1 0 0,34 31 167 0 0,-39-40-199 0 0,0 1 0 0 0,1-1 0 0 0,-1 0 1 0 0,0 0-1 0 0,0 0 0 0 0,0 1 0 0 0,0-1 0 0 0,0 0 0 0 0,0 0 1 0 0,0 0-1 0 0,0 1 0 0 0,1-1 0 0 0,-1 0 0 0 0,0 0 1 0 0,0 1-1 0 0,0-1 0 0 0,0 0 0 0 0,0 0 0 0 0,0 1 0 0 0,0-1 1 0 0,0 0-1 0 0,0 0 0 0 0,-1 0 0 0 0,1 1 0 0 0,0-1 0 0 0,0 0 1 0 0,0 0-1 0 0,0 0 0 0 0,0 1 0 0 0,0-1 0 0 0,0 0 1 0 0,0 0-1 0 0,-1 0 0 0 0,1 1 0 0 0,0-1 0 0 0,0 0 0 0 0,0 0 1 0 0,0 0-1 0 0,-1 0 0 0 0,1 1 0 0 0,0-1 0 0 0,0 0 0 0 0,0 0 1 0 0,-1 0-1 0 0,1 0 0 0 0,0 0 0 0 0,0 0 0 0 0,0 0 1 0 0,-1 0-1 0 0,1 0 0 0 0,0 0 0 0 0,0 0 0 0 0,-1 0 0 0 0,1 0 1 0 0,0 0-1 0 0,0 0 0 0 0,-1 0 0 0 0,1 0 0 0 0,-21-2-7647 0 0,8 0-1685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2"/>
    </inkml:context>
    <inkml:brush xml:id="br0">
      <inkml:brushProperty name="width" value="0.05" units="cm"/>
      <inkml:brushProperty name="height" value="0.05" units="cm"/>
    </inkml:brush>
  </inkml:definitions>
  <inkml:trace contextRef="#ctx0" brushRef="#br0">0 1 6656 0 0,'3'2'14710'0'0,"8"65"-11013"0"0,4-6-2291 0 0,22 63 0 0 0,-26-87-949 0 0,-1 2-1 0 0,8 64 0 0 0,-3-37-247 0 0,-2-16-207 0 0,-7-19 21 0 0,-2-1 0 0 0,0 36 0 0 0,-3-54-40 0 0,0 0 0 0 0,0 0-1 0 0,1-1 1 0 0,6 20 0 0 0,-4-16-342 0 0,2 8 1081 0 0,-4-17-2801 0 0,-10-48-17419 0 0,5 29 13570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3"/>
    </inkml:context>
    <inkml:brush xml:id="br0">
      <inkml:brushProperty name="width" value="0.05" units="cm"/>
      <inkml:brushProperty name="height" value="0.05" units="cm"/>
    </inkml:brush>
  </inkml:definitions>
  <inkml:trace contextRef="#ctx0" brushRef="#br0">0 165 4680 0 0,'1'2'14556'0'0,"2"-19"-11744"0"0,-1-11-4489 0 0,-1 14 3437 0 0,0 12-1722 0 0,-1 0 0 0 0,1 1-1 0 0,-1-1 1 0 0,1 0-1 0 0,0 0 1 0 0,0 1 0 0 0,0-1-1 0 0,0 0 1 0 0,0 1-1 0 0,0-1 1 0 0,1 1 0 0 0,-1 0-1 0 0,0-1 1 0 0,1 1-1 0 0,-1 0 1 0 0,3-2 0 0 0,14-17 170 0 0,-14 16-96 0 0,0 0 0 0 0,0 1 0 0 0,0-1 0 0 0,0 1-1 0 0,1 0 1 0 0,0 0 0 0 0,-1 0 0 0 0,1 0 0 0 0,0 1-1 0 0,8-3 1 0 0,-3 1 97 0 0,6-1-55 0 0,-1 1 0 0 0,2 0 1 0 0,-1 1-1 0 0,0 1 0 0 0,1 1 1 0 0,30 1-1 0 0,-43 1-102 0 0,0 0 1 0 0,1 1-1 0 0,-1-1 1 0 0,0 1-1 0 0,0 0 1 0 0,0 0-1 0 0,0 1 1 0 0,0-1-1 0 0,-1 1 1 0 0,1 0-1 0 0,-1 0 1 0 0,0 0-1 0 0,5 5 1 0 0,4 4 112 0 0,-7-7-121 0 0,0 1 0 0 0,-1 0-1 0 0,0 0 1 0 0,0 0 0 0 0,0 1 0 0 0,-1 0 0 0 0,4 9 0 0 0,-3 0 91 0 0,0-1 0 0 0,-1 1 0 0 0,0-1 0 0 0,-1 1 0 0 0,-1 0 0 0 0,-1 21 0 0 0,-2-26-107 0 0,0 0-1 0 0,-1-1 1 0 0,0 1 0 0 0,0-1 0 0 0,-1 0 0 0 0,-1 0 0 0 0,1 0-1 0 0,-2 0 1 0 0,-7 11 0 0 0,8-14-10 0 0,-1 5 85 0 0,2-5-101 0 0,0 0 0 0 0,-1 0 0 0 0,1-1 0 0 0,-1 1 0 0 0,-7 6-1 0 0,-19 26-42 0 0,3-15-136 0 0,23-19 183 0 0,0 0-1 0 0,0 0 0 0 0,-1-1 1 0 0,0 1-1 0 0,1-1 1 0 0,-1-1-1 0 0,-1 1 0 0 0,1-1 1 0 0,0 0-1 0 0,-1 0 1 0 0,0-1-1 0 0,0 0 0 0 0,-9 2 1 0 0,-13 1-142 0 0,24-4 86 0 0,0 0 1 0 0,-1 0 0 0 0,1-1 0 0 0,0 0 0 0 0,-10 0 0 0 0,13 0-143 0 0,-1-1-1 0 0,1 0 0 0 0,0 1 1 0 0,-1-1-1 0 0,1 0 1 0 0,0 0-1 0 0,0 0 0 0 0,0-1 1 0 0,0 1-1 0 0,0 0 1 0 0,0-1-1 0 0,0 1 1 0 0,1-1-1 0 0,-1 0 0 0 0,0 1 1 0 0,1-1-1 0 0,-2-3 1 0 0,2 4-731 0 0,0 0 0 0 0,0-1 0 0 0,0 1 0 0 0,0-1 0 0 0,0 1 0 0 0,0-1 0 0 0,0 1 0 0 0,1-1 0 0 0,-1 0 0 0 0,1 0 0 0 0,-1 1 0 0 0,1-1 0 0 0,0 0 1 0 0,-1 0-1 0 0,1 1 0 0 0,0-1 0 0 0,0-2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4"/>
    </inkml:context>
    <inkml:brush xml:id="br0">
      <inkml:brushProperty name="width" value="0.05" units="cm"/>
      <inkml:brushProperty name="height" value="0.05" units="cm"/>
    </inkml:brush>
  </inkml:definitions>
  <inkml:trace contextRef="#ctx0" brushRef="#br0">0 12 3904 0 0,'5'-3'12799'0'0,"-5"34"-7637"0"0,0-13-4648 0 0,0 0 0 0 0,2 0 1 0 0,6 34-1 0 0,0 10 494 0 0,-3-11-604 0 0,12 25-239 0 0,-10-55-97 0 0,20 40-1 0 0,-26-59-81 0 0,1 1 1 0 0,0-1-1 0 0,0 1 0 0 0,0-1 1 0 0,1 0-1 0 0,-1 0 1 0 0,0 0-1 0 0,1 0 0 0 0,-1-1 1 0 0,1 1-1 0 0,0-1 1 0 0,0 1-1 0 0,-1-1 0 0 0,1 0 1 0 0,4 1-1 0 0,30 4-161 0 0,-35-7 192 0 0,0 0 0 0 0,0 0 0 0 0,0 0 0 0 0,0-1 0 0 0,0 1 0 0 0,0-1 0 0 0,0 0 0 0 0,0 1 0 0 0,-1-1 0 0 0,1 0 0 0 0,-1 0 0 0 0,1 0 0 0 0,-1 0 0 0 0,0 0 0 0 0,0-1 0 0 0,2-2 0 0 0,11-15-10 0 0,-11 16-14 0 0,-1 0 1 0 0,1 0 0 0 0,-1 0 0 0 0,1-1-1 0 0,-1 1 1 0 0,-1-1 0 0 0,1 1 0 0 0,0-1-1 0 0,-1 1 1 0 0,0-1 0 0 0,0-7 0 0 0,5-58-345 0 0,-2-157-3491 0 0,-8 190 5218 0 0,-1 30 205 0 0,4 11-1407 0 0,0 0 0 0 0,1 0 0 0 0,0 0 0 0 0,0 1 0 0 0,0-1 1 0 0,1 7-1 0 0,-1-3-85 0 0,13 59 594 0 0,-11-58-623 0 0,-1 0 1 0 0,2 0 0 0 0,-1-1 0 0 0,1 1 0 0 0,4 8 0 0 0,5 11 18 0 0,7 14-35 0 0,1-6 39 0 0,-17-29-79 0 0,0-1-1 0 0,0 1 0 0 0,0-1 0 0 0,1 0 1 0 0,0 0-1 0 0,0-1 0 0 0,0 1 0 0 0,1-1 1 0 0,0 0-1 0 0,0 0 0 0 0,6 4 0 0 0,58 35-28 0 0,-40-32 56 0 0,-29-11-24 0 0,1-1-1 0 0,0 1 0 0 0,0-1 1 0 0,0 0-1 0 0,0 0 0 0 0,0 0 0 0 0,0 0 1 0 0,0 1-1 0 0,0-1 0 0 0,0-1 1 0 0,0 1-1 0 0,0 0 0 0 0,0 0 1 0 0,0 0-1 0 0,0 0 0 0 0,0-1 1 0 0,0 1-1 0 0,0 0 0 0 0,0-1 0 0 0,0 1 1 0 0,0-1-1 0 0,0 1 0 0 0,0-1 1 0 0,-1 1-1 0 0,1-1 0 0 0,0 0 1 0 0,1-1-1 0 0,26-15 46 0 0,-28 17-73 0 0,2-1 28 0 0,-1 1 1 0 0,0 0-1 0 0,0-1 1 0 0,0 1-1 0 0,0-1 1 0 0,0 1-1 0 0,0-1 1 0 0,-1 0-1 0 0,1 1 1 0 0,0-1-1 0 0,0 0 1 0 0,0 0-1 0 0,-1 0 1 0 0,1 1-1 0 0,0-1 1 0 0,-1 0 0 0 0,1 0-1 0 0,-1 0 1 0 0,1 0-1 0 0,-1 0 1 0 0,1-2-1 0 0,1-2-2622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5"/>
    </inkml:context>
    <inkml:brush xml:id="br0">
      <inkml:brushProperty name="width" value="0.05" units="cm"/>
      <inkml:brushProperty name="height" value="0.05" units="cm"/>
    </inkml:brush>
  </inkml:definitions>
  <inkml:trace contextRef="#ctx0" brushRef="#br0">0 39 5096 0 0,'0'-30'1728'0'0,"0"21"1524"0"0,1 25 6623 0 0,0 0-5021 0 0,1 0-4703 0 0,1 1 0 0 0,10 28 0 0 0,-6-20 367 0 0,5 36 0 0 0,-6-9 182 0 0,-5-36-587 0 0,0 0-1 0 0,1-1 1 0 0,1 1-1 0 0,6 15 1 0 0,-7-23-99 0 0,0 1 1 0 0,-1-1 0 0 0,1 1 0 0 0,-1 11 0 0 0,2 11 133 0 0,6 54-125 0 0,23 56 71 0 0,-32-141-94 0 0,1 10-3 0 0,1-1 0 0 0,1 0 0 0 0,0 1 1 0 0,7 14-1 0 0,-7-17-123 0 0,0-1 1 0 0,-1 1-1 0 0,1 0 1 0 0,-1-1-1 0 0,1 10 1 0 0,-3-15-167 0 0,-3-27-18032 0 0,0 15 14916 0 0,0 0-777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6"/>
    </inkml:context>
    <inkml:brush xml:id="br0">
      <inkml:brushProperty name="width" value="0.05" units="cm"/>
      <inkml:brushProperty name="height" value="0.05" units="cm"/>
    </inkml:brush>
  </inkml:definitions>
  <inkml:trace contextRef="#ctx0" brushRef="#br0">1 0 6088 0 0,'3'4'12065'0'0,"3"12"-8901"0"0,3 23-1562 0 0,-8-17-435 0 0,0-1 0 0 0,9 43 1 0 0,-6-46-913 0 0,3 6 11 0 0,-2 1 1 0 0,3 30-1 0 0,4 34 269 0 0,7 25-121 0 0,-10-61-292 0 0,1-18-125 0 0,-7-25 13 0 0,0-1-1 0 0,-1 0 0 0 0,0 1 1 0 0,1 15-1 0 0,0-18-29 0 0,0-1 0 0 0,1 1 1 0 0,-1-1-1 0 0,1 0 0 0 0,0 0 1 0 0,1 0-1 0 0,0-1 0 0 0,7 8 0 0 0,-7-7 36 0 0,-3-5-76 0 0,-1 0 0 0 0,1 1 0 0 0,-1-1 0 0 0,1 0 0 0 0,-1 0 0 0 0,1 0-1 0 0,0 0 1 0 0,-1 0 0 0 0,1 0 0 0 0,0-1 0 0 0,0 1 0 0 0,0-1 0 0 0,0 1-1 0 0,0-1 1 0 0,2 1 0 0 0,21 0-4328 0 0,-24-1 4056 0 0,-1 0 0 0 0,1 0 1 0 0,-1 0-1 0 0,1 0 0 0 0,-1 0 0 0 0,1 0 1 0 0,-1 0-1 0 0,1 0 0 0 0,-1-1 0 0 0,1 1 1 0 0,-1 0-1 0 0,1 0 0 0 0,-1 0 0 0 0,1-1 1 0 0,-1 1-1 0 0,1 0 0 0 0,-1-1 0 0 0,1 1 1 0 0,-1 0-1 0 0,0-1 0 0 0,1 1-331 0 0,-1-1 331 0 0,1 1 0 0 0,-1-1 0 0 0,0 1 1 0 0,1 0-1 0 0,-1-1 0 0 0,0 1 0 0 0,0-1 1 0 0,0 1-1 0 0,1-1 0 0 0,-1 1 0 0 0,0-1 1 0 0,0 1-1 0 0,0-1 0 0 0,0 0 0 0 0,0 1 1 0 0,0-1-1 0 0,0 1 0 0 0,0-1 0 0 0,0 1 1 0 0,0-1-1 0 0,0 0 0 0 0,0-4-1392 0 0,2-6-3021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7"/>
    </inkml:context>
    <inkml:brush xml:id="br0">
      <inkml:brushProperty name="width" value="0.05" units="cm"/>
      <inkml:brushProperty name="height" value="0.05" units="cm"/>
    </inkml:brush>
  </inkml:definitions>
  <inkml:trace contextRef="#ctx0" brushRef="#br0">29 149 6336 0 0,'-2'0'613'0'0,"0"1"1"0"0,0 0 0 0 0,0 0-1 0 0,0 1 1 0 0,0-1 0 0 0,0 0-1 0 0,0 1 1 0 0,1-1 0 0 0,-1 1-1 0 0,1-1 1 0 0,-1 1 0 0 0,-5 6 4860 0 0,8-8-5183 0 0,21-16 2539 0 0,105-27-307 0 0,-59 8-1928 0 0,4 4-190 0 0,-51 24-315 0 0,1 1 1 0 0,0 1-1 0 0,41-4 0 0 0,12-2-310 0 0,-4 3 282 0 0,-66 7 419 0 0,-2 1-3066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8"/>
    </inkml:context>
    <inkml:brush xml:id="br0">
      <inkml:brushProperty name="width" value="0.05" units="cm"/>
      <inkml:brushProperty name="height" value="0.05" units="cm"/>
    </inkml:brush>
  </inkml:definitions>
  <inkml:trace contextRef="#ctx0" brushRef="#br0">174 12 4904 0 0,'-5'-1'9907'0'0,"-15"-3"-8949"0"0,18 3-814 0 0,1 0 1 0 0,-1 0 0 0 0,1 1-1 0 0,-1-1 1 0 0,1 0 0 0 0,-1 1-1 0 0,0 0 1 0 0,1-1 0 0 0,-1 1-1 0 0,0 0 1 0 0,1 0-1 0 0,-1-1 1 0 0,0 1 0 0 0,0 1-1 0 0,1-1 1 0 0,-1 0 0 0 0,0 0-1 0 0,1 1 1 0 0,-1-1 0 0 0,0 1-1 0 0,1-1 1 0 0,-1 1-1 0 0,1-1 1 0 0,-1 1 0 0 0,1 0-1 0 0,-1 0 1 0 0,-1 2 0 0 0,-4 1 223 0 0,1 2 0 0 0,0-1 1 0 0,0 1-1 0 0,-5 6 1 0 0,6-6-14 0 0,1 0 0 0 0,0 1 0 0 0,0-1 0 0 0,0 1 0 0 0,1 0 0 0 0,-3 8-1 0 0,-7 15 608 0 0,10-23-791 0 0,-1-1-1 0 0,1 1 0 0 0,1 0 1 0 0,-1 0-1 0 0,1 0 1 0 0,0 1-1 0 0,1-1 0 0 0,0 0 1 0 0,-1 10-1 0 0,2-10-34 0 0,0 5 6 0 0,0 0 0 0 0,1 0 0 0 0,0 0 0 0 0,1 0 0 0 0,3 12 0 0 0,0-3-62 0 0,-3-15-61 0 0,-1 1-1 0 0,1-1 1 0 0,0 0-1 0 0,0-1 1 0 0,1 1-1 0 0,4 8 0 0 0,3 2 47 0 0,-9-13-52 0 0,1 1-1 0 0,0 0 1 0 0,1-1-1 0 0,-1 1 1 0 0,1-1-1 0 0,-1 0 1 0 0,1 0-1 0 0,0 0 1 0 0,0 0-1 0 0,0 0 1 0 0,1-1-1 0 0,-1 1 1 0 0,7 2-1 0 0,19 12 11 0 0,-25-15-24 0 0,-1 1 0 0 0,1-1 1 0 0,-1 0-1 0 0,1 0 1 0 0,0 0-1 0 0,0-1 1 0 0,0 1-1 0 0,5 0 1 0 0,-6-1 1 0 0,0-1 0 0 0,0 0 0 0 0,0 1 0 0 0,-1-1 0 0 0,1-1 0 0 0,0 1 0 0 0,0 0 0 0 0,0-1 1 0 0,-1 1-1 0 0,1-1 0 0 0,0 0 0 0 0,0 0 0 0 0,-1 0 0 0 0,1 0 0 0 0,-1 0 0 0 0,1-1 0 0 0,-1 1 0 0 0,0-1 0 0 0,1 0 1 0 0,-1 1-1 0 0,0-1 0 0 0,0 0 0 0 0,0 0 0 0 0,0-1 0 0 0,-1 1 0 0 0,3-4 0 0 0,12-7 58 0 0,-14 12-56 0 0,0 0-1 0 0,0 0 0 0 0,0 0 1 0 0,-1 0-1 0 0,1 0 1 0 0,0-1-1 0 0,-1 1 1 0 0,1-1-1 0 0,-1 1 0 0 0,0-1 1 0 0,1 0-1 0 0,1-2 1 0 0,5-14 14 0 0,-7 15-12 0 0,1 1-1 0 0,-1-1 0 0 0,0 0 1 0 0,1 0-1 0 0,-1 1 0 0 0,-1-1 1 0 0,1 0-1 0 0,0 0 0 0 0,-1 0 1 0 0,1-4-1 0 0,0-30-50 0 0,0 23 59 0 0,-1 1 1 0 0,0-1-1 0 0,-4-25 1 0 0,3 36-21 0 0,-1-7-6 0 0,0 0 0 0 0,0 1 0 0 0,-2-1 0 0 0,1 1 0 0 0,-7-13 0 0 0,8 19-16 0 0,-1-1 1 0 0,1 1 0 0 0,-1 0-1 0 0,0 0 1 0 0,0 0 0 0 0,0 1-1 0 0,0-1 1 0 0,0 1 0 0 0,-1-1-1 0 0,-5-2 1 0 0,-14-17-415 0 0,17 18 365 0 0,1 0-1 0 0,0 1 1 0 0,-1 0-1 0 0,0 1 0 0 0,0-1 1 0 0,0 1-1 0 0,-11-3 1 0 0,12 4 26 0 0,-8-4-102 0 0,11 3 149 0 0,-1 1-1 0 0,1 0 1 0 0,0 0-1 0 0,-1 0 1 0 0,1 0-1 0 0,-1 0 1 0 0,1 0 0 0 0,-1 1-1 0 0,0-1 1 0 0,1 1-1 0 0,-1 0 1 0 0,1 0-1 0 0,-1 0 1 0 0,0 0-1 0 0,-2 0 1 0 0,-6 14-2046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9"/>
    </inkml:context>
    <inkml:brush xml:id="br0">
      <inkml:brushProperty name="width" value="0.05" units="cm"/>
      <inkml:brushProperty name="height" value="0.05" units="cm"/>
    </inkml:brush>
  </inkml:definitions>
  <inkml:trace contextRef="#ctx0" brushRef="#br0">9 156 4560 0 0,'-9'0'16087'0'0,"12"58"-10624"0"0,8 26-3033 0 0,-8-67-2310 0 0,5 27 40 0 0,15 45 0 0 0,-14-45-21 0 0,-6-26-234 0 0,-2-16-66 0 0,-1-7-103 0 0,-8-123-1010 0 0,-2-8 254 0 0,11 124 953 0 0,1-1 0 0 0,0 0 1 0 0,0 1-1 0 0,1-1 0 0 0,1 1 1 0 0,5-13-1 0 0,-7 21 55 0 0,0 0 0 0 0,0 1 0 0 0,1 0 0 0 0,-1-1 0 0 0,1 1 0 0 0,0 0 1 0 0,0 0-1 0 0,6-5 0 0 0,9-11-297 0 0,-13 13 304 0 0,0 1 0 0 0,0-1 0 0 0,1 1 0 0 0,-1 0 0 0 0,1 1 0 0 0,0-1 0 0 0,0 1 0 0 0,7-3 0 0 0,51-24-65 0 0,-50 27 130 0 0,0 2-1 0 0,0 0 1 0 0,0 0-1 0 0,0 1 0 0 0,0 1 1 0 0,24 3-1 0 0,-27-1 48 0 0,-1 0 0 0 0,0 0 0 0 0,0 2 0 0 0,0-1 1 0 0,-1 1-1 0 0,1 0 0 0 0,-1 1 0 0 0,0 0 0 0 0,13 10 0 0 0,-16-8 17 0 0,0-1 0 0 0,-1 1 0 0 0,0 0-1 0 0,0 1 1 0 0,0 0 0 0 0,-1-1 0 0 0,0 1 0 0 0,-1 0 0 0 0,5 15 0 0 0,-4-11-91 0 0,3 11 94 0 0,-2 0 0 0 0,0 0 0 0 0,-1 1-1 0 0,-2 0 1 0 0,-1 0 0 0 0,-1 30 0 0 0,0-50-117 0 0,2 118 698 0 0,-2-106-5668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5:13.923"/>
    </inkml:context>
    <inkml:brush xml:id="br0">
      <inkml:brushProperty name="width" value="0.05292" units="cm"/>
      <inkml:brushProperty name="height" value="0.05292" units="cm"/>
    </inkml:brush>
  </inkml:definitions>
  <inkml:trace contextRef="#ctx0" brushRef="#br0">4 171 4296 0 0,'0'0'123'0'0,"-3"-6"4836"0"0,3 2-4764 0 0,12-13 280 0 0,-11 15-416 0 0,0 1 0 0 0,0-1 0 0 0,0 0 0 0 0,0 1 0 0 0,0-1 0 0 0,0 0 0 0 0,1 1 0 0 0,-1-1 0 0 0,1 1 0 0 0,2-2 0 0 0,2-3 119 0 0,-6 5-161 0 0,1 0 0 0 0,0 1 0 0 0,-1-1-1 0 0,1 0 1 0 0,0 0 0 0 0,0 1 0 0 0,0-1 0 0 0,-1 0 0 0 0,1 1-1 0 0,0-1 1 0 0,0 1 0 0 0,0-1 0 0 0,0 1 0 0 0,0-1 0 0 0,0 1 0 0 0,0 0-1 0 0,1-1 1 0 0,40-16 635 0 0,-35 13-558 0 0,-3 1-63 0 0,1 1-1 0 0,0-1 1 0 0,-1 1 0 0 0,1 0 0 0 0,0 1 0 0 0,0-1 0 0 0,0 1 0 0 0,0 0 0 0 0,0 0 0 0 0,10 0 0 0 0,43-7 98 0 0,-19 2-14 0 0,93 4-174 0 0,-10 0 14 0 0,-98-1 10 0 0,0-1 1 0 0,39-14 0 0 0,-61 18 25 0 0,10-4 5 0 0,0 1 1 0 0,1 1 0 0 0,-1 0 0 0 0,18 0 0 0 0,-22 2 7 0 0,-1 0 0 0 0,1 0 1 0 0,0-1-1 0 0,0 0 1 0 0,-1-1-1 0 0,14-3 0 0 0,-19 3-14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0"/>
    </inkml:context>
    <inkml:brush xml:id="br0">
      <inkml:brushProperty name="width" value="0.05" units="cm"/>
      <inkml:brushProperty name="height" value="0.05" units="cm"/>
    </inkml:brush>
  </inkml:definitions>
  <inkml:trace contextRef="#ctx0" brushRef="#br0">1 4 4656 0 0,'2'-4'18142'0'0,"2"35"-14524"0"0,2-13-3451 0 0,0 0 1 0 0,9 17 0 0 0,-14-32-88 0 0,10 26 371 0 0,-2 1 0 0 0,-1 0 0 0 0,6 37 0 0 0,-13-60-448 0 0,28 111 371 0 0,-22-67-152 0 0,-6-44-305 0 0,2 5 77 0 0,-1 0 0 0 0,0 0 0 0 0,-1 13 0 0 0,8 19-23 0 0,-3-21-15 0 0,11 50-144 0 0,-14-63 81 0 0,-1-4 92 0 0,0 0 1 0 0,0 0-1 0 0,-1 0 0 0 0,1 12 1 0 0,-2-18-41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1"/>
    </inkml:context>
    <inkml:brush xml:id="br0">
      <inkml:brushProperty name="width" value="0.05" units="cm"/>
      <inkml:brushProperty name="height" value="0.05" units="cm"/>
    </inkml:brush>
  </inkml:definitions>
  <inkml:trace contextRef="#ctx0" brushRef="#br0">8 207 5032 0 0,'-7'19'19465'0'0,"40"-32"-17872"0"0,-26 12-1442 0 0,0 0 0 0 0,0-1 0 0 0,0 1 0 0 0,12-6 0 0 0,0 0 146 0 0,10-2 91 0 0,-1-2 0 0 0,30-15 0 0 0,-34 14-374 0 0,-2 3-6 0 0,-15 7 1 0 0,-1-1-1 0 0,1 1 1 0 0,-1-1-1 0 0,0-1 1 0 0,1 1-1 0 0,-1-1 1 0 0,9-8-1 0 0,-11 8 1 0 0,0 1 0 0 0,0 0 0 0 0,0 1 0 0 0,0-1 0 0 0,1 1 0 0 0,-1 0 0 0 0,1 0 0 0 0,0 0-1 0 0,8-2 1 0 0,16-6-55 0 0,2 1-22 0 0,-28 8 46 0 0,0 1 0 0 0,0-1 0 0 0,1 0 0 0 0,-1 1 0 0 0,0-2 0 0 0,0 1 0 0 0,0 0 0 0 0,0-1 0 0 0,0 1 0 0 0,0-1 0 0 0,3-2 0 0 0,-2 1 24 0 0,1 1-1 0 0,0 0 1 0 0,0 0 0 0 0,-1 0-1 0 0,1 1 1 0 0,1-1 0 0 0,4 1-1 0 0,6-8 71 0 0,1 4 242 0 0,-11 3-1410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2"/>
    </inkml:context>
    <inkml:brush xml:id="br0">
      <inkml:brushProperty name="width" value="0.05" units="cm"/>
      <inkml:brushProperty name="height" value="0.05" units="cm"/>
    </inkml:brush>
  </inkml:definitions>
  <inkml:trace contextRef="#ctx0" brushRef="#br0">6 15 4968 0 0,'-5'-14'17754'0'0,"7"48"-12877"0"0,6 14-4091 0 0,-6-38-376 0 0,13 47-284 0 0,-9-39 75 0 0,-1 1 0 0 0,4 32 0 0 0,14 55 206 0 0,6-5-266 0 0,1 5 162 0 0,-3-6-300 0 0,-26-88 28 0 0,-2-11-40 0 0,1 0 1 0 0,0 0 0 0 0,0-1 0 0 0,0 1 0 0 0,0 0 0 0 0,0-1 0 0 0,0 1 0 0 0,0 0-1 0 0,0 0 1 0 0,0-1 0 0 0,0 1 0 0 0,0 0 0 0 0,0-1 0 0 0,0 1 0 0 0,1 0-1 0 0,-1 0 1 0 0,0-1 0 0 0,1 1 0 0 0,-1-1 0 0 0,0 1 0 0 0,1 0 0 0 0,-1-1 0 0 0,1 1-1 0 0,-1-1 1 0 0,0 1 0 0 0,1-1 0 0 0,0 1 0 0 0,-1-1 0 0 0,1 1 0 0 0,0 0-1 0 0,0-1 73 0 0,4 14-1246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3"/>
    </inkml:context>
    <inkml:brush xml:id="br0">
      <inkml:brushProperty name="width" value="0.05" units="cm"/>
      <inkml:brushProperty name="height" value="0.05" units="cm"/>
    </inkml:brush>
  </inkml:definitions>
  <inkml:trace contextRef="#ctx0" brushRef="#br0">71 18 4840 0 0,'-1'0'848'0'0,"-1"1"1"0"0,0-1-1 0 0,0 0 0 0 0,1 1 1 0 0,-1-1-1 0 0,0 1 1 0 0,1-1-1 0 0,-1 1 0 0 0,1 0 1 0 0,-1 0-1 0 0,1 0 1 0 0,-3 2-1 0 0,-7 2 3774 0 0,10-5-4420 0 0,-18 32 2754 0 0,14-17-2608 0 0,1 1 0 0 0,1 0 0 0 0,1 0 0 0 0,0 0 0 0 0,1 0 0 0 0,1 0 0 0 0,1 0 0 0 0,0 0 1 0 0,1 0-1 0 0,5 21 0 0 0,9 29 33 0 0,-15-62-362 0 0,0 0 1 0 0,1 0-1 0 0,0 0 0 0 0,0 0 0 0 0,0 0 1 0 0,0-1-1 0 0,1 1 0 0 0,-1-1 0 0 0,1 1 1 0 0,0-1-1 0 0,0 0 0 0 0,0 0 0 0 0,6 4 1 0 0,18 21 102 0 0,13-6-158 0 0,-36-20 17 0 0,0 0 0 0 0,1-1-1 0 0,-1 0 1 0 0,0 0 0 0 0,1 0-1 0 0,-1-1 1 0 0,1 1 0 0 0,-1-1-1 0 0,0 0 1 0 0,1 0 0 0 0,5-1 0 0 0,-1 0 41 0 0,0-1 0 0 0,0 0 1 0 0,0 0-1 0 0,11-5 0 0 0,21-11-5 0 0,-38 17-24 0 0,0-1-1 0 0,0 0 0 0 0,0 1 0 0 0,-1-1 0 0 0,1 0 0 0 0,-1 0 0 0 0,0-1 0 0 0,1 1 0 0 0,-1 0 0 0 0,0-1 0 0 0,0 0 0 0 0,-1 1 0 0 0,1-1 0 0 0,1-4 0 0 0,0 2-12 0 0,0-1 0 0 0,0 0 0 0 0,-1 1 0 0 0,0-1 0 0 0,-1 0 0 0 0,2-8 0 0 0,4-11-74 0 0,0-7 25 0 0,-4 1-44 0 0,-2 25 88 0 0,0 0 0 0 0,0 0 0 0 0,-1 0 0 0 0,0 0 0 0 0,0 0 0 0 0,-1 0 0 0 0,-1-10 0 0 0,-2-1-103 0 0,3 13 82 0 0,0 0 0 0 0,1 0 0 0 0,-1 1 0 0 0,-1-1 0 0 0,1 0 1 0 0,-1 1-1 0 0,1-1 0 0 0,-1 1 0 0 0,-4-6 0 0 0,-28-35-542 0 0,32 40 603 0 0,-1 0 0 0 0,0 1 0 0 0,1-1-1 0 0,-1 0 1 0 0,-1 1 0 0 0,1 0 0 0 0,0 0 0 0 0,-1 0 0 0 0,0 0 0 0 0,0 0 0 0 0,-6-3 0 0 0,1 2-40 0 0,1 0 1 0 0,-1 1 0 0 0,0-1 0 0 0,0 2 0 0 0,0-1 0 0 0,0 2 0 0 0,0-1-1 0 0,0 1 1 0 0,-12 0 0 0 0,-10-1-26 0 0,24 1 78 0 0,-1 0 0 0 0,1 1-1 0 0,0 0 1 0 0,-15 1-1 0 0,-10 9-2 0 0,31-9-29 0 0,-1-1-1 0 0,1 1 1 0 0,0-1 0 0 0,0 1 0 0 0,0 0-1 0 0,0 0 1 0 0,0-1 0 0 0,0 1 0 0 0,1 0-1 0 0,-1 0 1 0 0,0 0 0 0 0,0 0 0 0 0,1 0-1 0 0,-1 0 1 0 0,0 0 0 0 0,1 0 0 0 0,-1 0-1 0 0,1 0 1 0 0,-1 0 0 0 0,1 0 0 0 0,0 0-1 0 0,-1 1 1 0 0,1 1 0 0 0,-3 9 252 0 0,2-8-2447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4"/>
    </inkml:context>
    <inkml:brush xml:id="br0">
      <inkml:brushProperty name="width" value="0.05" units="cm"/>
      <inkml:brushProperty name="height" value="0.05" units="cm"/>
    </inkml:brush>
  </inkml:definitions>
  <inkml:trace contextRef="#ctx0" brushRef="#br0">0 222 3520 0 0,'4'-37'24489'0'0,"15"78"-23095"0"0,8 16-732 0 0,-22-47-663 0 0,0 0-1 0 0,0 0 0 0 0,-1 0 0 0 0,7 22 0 0 0,-8-19-35 0 0,1-1 0 0 0,10 23 0 0 0,5 13 15 0 0,-7-20-126 0 0,0 3-65 0 0,-12-31 253 0 0,0-2-275 0 0,1 0 179 0 0,-1-1 0 0 0,0 1 0 0 0,0-1 0 0 0,0 1 0 0 0,0-1 0 0 0,-1 1 0 0 0,1-1 0 0 0,-1 1 0 0 0,1 0 0 0 0,-1-1 0 0 0,0 1 0 0 0,0 0 0 0 0,-1-3 0 0 0,-4-14-135 0 0,4 10 55 0 0,1 1-1 0 0,-1-1 1 0 0,-1 1-1 0 0,-6-15 1 0 0,5 14-18 0 0,1-1 0 0 0,0 1 0 0 0,-4-17 0 0 0,3-2-218 0 0,1 15 271 0 0,1 1 1 0 0,0-1-1 0 0,1 0 1 0 0,0 0-1 0 0,1 0 0 0 0,2-13 1 0 0,1 14-57 0 0,2-1-1 0 0,-1 1 1 0 0,2 1 0 0 0,11-21-1 0 0,-11 22-19 0 0,2 3 97 0 0,-2-2-65 0 0,-3 6 142 0 0,0-1 0 0 0,0 1 1 0 0,0 0-1 0 0,1 0 0 0 0,-1 0 1 0 0,1 1-1 0 0,0-1 0 0 0,0 1 1 0 0,0 0-1 0 0,0 0 0 0 0,0 0 1 0 0,1 0-1 0 0,5-1 0 0 0,-3 2 130 0 0,0 0 0 0 0,0 0 0 0 0,0 1 0 0 0,0 0 0 0 0,13 1-1 0 0,-16 0-59 0 0,-1-1 1 0 0,1 1-1 0 0,-1 0 0 0 0,0 0 0 0 0,1 0 0 0 0,-1 0 0 0 0,0 0 0 0 0,0 1 0 0 0,0 0 0 0 0,0-1 0 0 0,0 1 0 0 0,0 0 0 0 0,4 4 0 0 0,0 2 123 0 0,0 0-1 0 0,-1 1 0 0 0,0 0 1 0 0,4 9-1 0 0,19 32 676 0 0,-16-24-553 0 0,-8-17-161 0 0,0 0 0 0 0,-1 0 0 0 0,0 1 0 0 0,-1-1 1 0 0,2 11-1 0 0,1 3-87 0 0,0-1 0 0 0,1 0 1 0 0,11 24-1 0 0,-12-34-57 0 0,-4-8-17 0 0,0-1 1 0 0,0 1 0 0 0,0 0-1 0 0,-1 0 1 0 0,1 1 0 0 0,0 6-1 0 0,-2-11-52 0 0,-6-24-806 0 0,3 19 819 0 0,-1 0 0 0 0,1 0 0 0 0,0 0 0 0 0,0 0 0 0 0,1-1 0 0 0,-3-6 0 0 0,-1-3-190 0 0,-13-22-247 0 0,-17-42-671 0 0,33 68 985 0 0,0 0 1 0 0,0-1-1 0 0,1 0 1 0 0,0 1 0 0 0,1-1-1 0 0,1 0 1 0 0,0 0-1 0 0,2-18 1 0 0,0 22 24 0 0,0 1-1 0 0,0 0 1 0 0,0 0 0 0 0,1 0 0 0 0,0 0-1 0 0,1 1 1 0 0,-1-1 0 0 0,1 1-1 0 0,1 0 1 0 0,6-9 0 0 0,-3 8-86 0 0,-3 3 197 0 0,0-1 1 0 0,0 0 0 0 0,1 1-1 0 0,0 0 1 0 0,0 0 0 0 0,0 1-1 0 0,7-3 1 0 0,-7 4 157 0 0,0 0 0 0 0,0 1 0 0 0,0 0 0 0 0,1 0 0 0 0,-1 1 0 0 0,12 0 0 0 0,-15 0-66 0 0,-1 0 0 0 0,1 1 0 0 0,0-1 0 0 0,-1 1 1 0 0,1 0-1 0 0,-1 0 0 0 0,0 0 0 0 0,1 0 0 0 0,-1 0 1 0 0,0 0-1 0 0,1 1 0 0 0,-1-1 0 0 0,0 1 0 0 0,0-1 0 0 0,0 1 1 0 0,0 0-1 0 0,-1 0 0 0 0,4 4 0 0 0,28 23 1270 0 0,-13-4 14 0 0,-15-19-1064 0 0,0 0-1 0 0,-1 0 0 0 0,0 0 0 0 0,5 10 1 0 0,1-6 120 0 0,-3-1-232 0 0,-6-5-147 0 0,1 0 0 0 0,-1 0 0 0 0,1 0 0 0 0,0 0 0 0 0,0-1-1 0 0,5 8 1 0 0,-5-8 38 0 0,1 0 0 0 0,-1 1 0 0 0,0-1 0 0 0,0 1 0 0 0,0 0 0 0 0,-1-1 0 0 0,2 6 0 0 0,13 59 549 0 0,-10-41-611 0 0,0 6 208 0 0,1-4-162 0 0,0 1-3985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5"/>
    </inkml:context>
    <inkml:brush xml:id="br0">
      <inkml:brushProperty name="width" value="0.05" units="cm"/>
      <inkml:brushProperty name="height" value="0.05" units="cm"/>
    </inkml:brush>
  </inkml:definitions>
  <inkml:trace contextRef="#ctx0" brushRef="#br0">59 253 5048 0 0,'5'1'10570'0'0,"14"1"-7471"0"0,-11-2-2549 0 0,0-1 1 0 0,0 0 0 0 0,-1-1-1 0 0,1 0 1 0 0,0 0 0 0 0,-1-1-1 0 0,1 0 1 0 0,6-3 0 0 0,9-10-242 0 0,17-13-112 0 0,-17 9-161 0 0,-20 17-21 0 0,1 1 0 0 0,0-1 0 0 0,-1 0 0 0 0,0-1 0 0 0,1 1 0 0 0,-1-1 0 0 0,-1 1 0 0 0,1-1 0 0 0,0 0 0 0 0,-1 0 0 0 0,0 0 0 0 0,0 0 0 0 0,3-8 0 0 0,-3 4-7 0 0,-1 0 1 0 0,0 0 0 0 0,0 0 0 0 0,0-1 0 0 0,-2-10 0 0 0,1 7 55 0 0,0 11-49 0 0,0 0 1 0 0,0 0-1 0 0,0 0 1 0 0,-1 0-1 0 0,1 0 0 0 0,0 0 1 0 0,-1 0-1 0 0,1 0 1 0 0,-1 0-1 0 0,1 0 1 0 0,-1 0-1 0 0,0 0 0 0 0,1 0 1 0 0,-1 0-1 0 0,0 1 1 0 0,1-1-1 0 0,-1 0 0 0 0,0 0 1 0 0,0 1-1 0 0,0-1 1 0 0,-1 0-1 0 0,-28-12-114 0 0,18 11 96 0 0,0-1-1 0 0,0 2 0 0 0,-17-1 0 0 0,22 2 45 0 0,0 1 0 0 0,0 0-1 0 0,-1 0 1 0 0,1 1 0 0 0,0-1 0 0 0,0 2-1 0 0,0-1 1 0 0,0 1 0 0 0,1 0 0 0 0,-1 1-1 0 0,1-1 1 0 0,-1 1 0 0 0,1 0 0 0 0,1 1-1 0 0,-9 7 1 0 0,8-6-9 0 0,0 1-1 0 0,0 0 1 0 0,1 0 0 0 0,0 1-1 0 0,0 0 1 0 0,0-1-1 0 0,1 2 1 0 0,1-1 0 0 0,-6 17-1 0 0,2-4 323 0 0,0 9 4 0 0,6-5-151 0 0,0-16-188 0 0,1 0 0 0 0,0 0 0 0 0,1 0 1 0 0,2 14-1 0 0,11 34 118 0 0,-11-47-103 0 0,0 1-1 0 0,1-1 1 0 0,0 1-1 0 0,1-1 1 0 0,0-1-1 0 0,1 1 0 0 0,0-1 1 0 0,1 0-1 0 0,11 13 1 0 0,-12-16-36 0 0,0-1 0 0 0,0 0 1 0 0,0 0-1 0 0,0-1 0 0 0,1 1 1 0 0,0-2-1 0 0,0 1 0 0 0,0-1 1 0 0,0 0-1 0 0,9 3 0 0 0,53 16 106 0 0,-63-20-87 0 0,0-1 0 0 0,0 0 0 0 0,0 0 0 0 0,0-1 1 0 0,0 0-1 0 0,1 0 0 0 0,-1-1 0 0 0,0 1 0 0 0,10-4 0 0 0,-8 2 6 0 0,-1 0 1 0 0,1-1-1 0 0,-1-1 1 0 0,0 1-1 0 0,0-1 1 0 0,11-8-1 0 0,7-4 129 0 0,-10 10-225 0 0,-13 6 83 0 0,-1-1-1 0 0,1 1 1 0 0,-1-1-1 0 0,1 0 0 0 0,-1 1 1 0 0,1-1-1 0 0,-1 0 1 0 0,0 0-1 0 0,1 0 1 0 0,-1 0-1 0 0,0 0 1 0 0,0 0-1 0 0,0 0 0 0 0,0-1 1 0 0,0 1-1 0 0,0 0 1 0 0,1-2-1 0 0,27-32-293 0 0,-15 23 363 0 0,-13 12-76 0 0,0-1-1 0 0,0 1 0 0 0,0-1 0 0 0,0 0 0 0 0,0 1 0 0 0,0-1 0 0 0,0 0 0 0 0,0 0 0 0 0,0 0 0 0 0,0 0 1 0 0,0 0-1 0 0,-1 0 0 0 0,1 0 0 0 0,0 0 0 0 0,-1 0 0 0 0,1 0 0 0 0,0 0 0 0 0,-1 0 0 0 0,1-2 0 0 0,8-9 296 0 0,-5 8 356 0 0,-5 2-340 0 0,0 2-370 0 0,-5 4-4942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6"/>
    </inkml:context>
    <inkml:brush xml:id="br0">
      <inkml:brushProperty name="width" value="0.05" units="cm"/>
      <inkml:brushProperty name="height" value="0.05" units="cm"/>
    </inkml:brush>
  </inkml:definitions>
  <inkml:trace contextRef="#ctx0" brushRef="#br0">1 1 5368 0 0,'3'8'15642'0'0,"11"22"-13554"0"0,1-5-644 0 0,-2 1 0 0 0,0 0 0 0 0,12 41 0 0 0,-3-9-786 0 0,-13-35-500 0 0,12 42-1 0 0,26 83 152 0 0,-22-65-263 0 0,-9-47-99 0 0,-6-17 86 0 0,7 40-288 0 0,-10-47 1491 0 0,-3-7-5066 0 0,-9-19-7514 0 0,-9-12 2433 0 0,7 17 3713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7"/>
    </inkml:context>
    <inkml:brush xml:id="br0">
      <inkml:brushProperty name="width" value="0.05" units="cm"/>
      <inkml:brushProperty name="height" value="0.05" units="cm"/>
    </inkml:brush>
  </inkml:definitions>
  <inkml:trace contextRef="#ctx0" brushRef="#br0">0 204 5120 0 0,'1'1'9981'0'0,"0"-7"-4735"0"0,0 1-5007 0 0,0-1 0 0 0,1 1 0 0 0,-1 0 0 0 0,1 0 0 0 0,0 1 0 0 0,0-1 0 0 0,4-4 0 0 0,38-48 287 0 0,-21 36-109 0 0,26-21 32 0 0,-41 36-345 0 0,-5 4-67 0 0,-1 0-1 0 0,1 0 1 0 0,0 0-1 0 0,0 1 1 0 0,0-1 0 0 0,0 1-1 0 0,0-1 1 0 0,0 1-1 0 0,0 0 1 0 0,0 0 0 0 0,1 1-1 0 0,-1-1 1 0 0,4 0-1 0 0,27-3 222 0 0,-30 3-198 0 0,1-1 0 0 0,-1 2 0 0 0,1-1 1 0 0,-1 0-1 0 0,1 1 0 0 0,0 0 0 0 0,0 0 1 0 0,-1 0-1 0 0,1 0 0 0 0,0 1 0 0 0,-1 0 0 0 0,1 0 1 0 0,-1 0-1 0 0,1 0 0 0 0,-1 1 0 0 0,7 3 1 0 0,13 10 113 0 0,-21-13-133 0 0,1 0 0 0 0,0 0-1 0 0,-1 0 1 0 0,0 0 0 0 0,1 1 0 0 0,-1 0 0 0 0,0 0-1 0 0,-1-1 1 0 0,1 2 0 0 0,0-1 0 0 0,3 6 0 0 0,3 6-19 0 0,-2-3 38 0 0,0 0-1 0 0,0 1 1 0 0,7 23 0 0 0,-11-22 0 0 0,-1 0 0 0 0,-1-1 0 0 0,0 1 1 0 0,-2 19-1 0 0,1-8-72 0 0,-1-19 14 0 0,0 1-1 0 0,0-1 1 0 0,0-1 0 0 0,-1 1-1 0 0,0 0 1 0 0,0 0 0 0 0,0-1-1 0 0,-1 1 1 0 0,0-1-1 0 0,0 1 1 0 0,0-1 0 0 0,-7 8-1 0 0,0 1-2 0 0,-2 5 12 0 0,10-15-5 0 0,0 1 0 0 0,-1-1 0 0 0,0 0 1 0 0,1 0-1 0 0,-1 0 0 0 0,-1-1 1 0 0,1 1-1 0 0,-1-1 0 0 0,-6 6 1 0 0,1-4-41 0 0,-9 5 16 0 0,0 0 0 0 0,0-1 0 0 0,-22 6-1 0 0,32-13-20 0 0,0 0-1 0 0,0 0 0 0 0,0-1 1 0 0,0 0-1 0 0,0 0 0 0 0,-1-1 0 0 0,1-1 1 0 0,0 1-1 0 0,0-1 0 0 0,0 0 1 0 0,-10-3-1 0 0,-7-4-57 0 0,17 5 59 0 0,0 1 1 0 0,0-1 0 0 0,-1 1 0 0 0,1 1 0 0 0,-12-1 0 0 0,20 2-30 0 0,-8-24-18518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8"/>
    </inkml:context>
    <inkml:brush xml:id="br0">
      <inkml:brushProperty name="width" value="0.05" units="cm"/>
      <inkml:brushProperty name="height" value="0.05" units="cm"/>
    </inkml:brush>
  </inkml:definitions>
  <inkml:trace contextRef="#ctx0" brushRef="#br0">0 53 5352 0 0,'2'1'12899'0'0,"5"4"-7979"0"0,-5 18-4136 0 0,0-1 0 0 0,2 0 0 0 0,1 0 0 0 0,9 27 0 0 0,3 23-212 0 0,-13-58-519 0 0,1-1 0 0 0,0 1 1 0 0,0-1-1 0 0,2-1 0 0 0,-1 1 0 0 0,12 14 0 0 0,-17-25-65 0 0,1 0-1 0 0,0 0 1 0 0,-1 0-1 0 0,1 0 1 0 0,0-1-1 0 0,0 1 1 0 0,0 0-1 0 0,0-1 1 0 0,0 0-1 0 0,0 1 1 0 0,1-1-1 0 0,-1 0 1 0 0,0 0-1 0 0,1 0 1 0 0,-1-1-1 0 0,1 1 1 0 0,3 0-1 0 0,45-1-66 0 0,-26-1 75 0 0,-24 1-8 0 0,0 0-1 0 0,0 0 1 0 0,0-1-1 0 0,0 1 1 0 0,0 0-1 0 0,1 0 1 0 0,-1-1-1 0 0,0 1 1 0 0,0-1 0 0 0,0 1-1 0 0,0-1 1 0 0,-1 1-1 0 0,1-1 1 0 0,0 0-1 0 0,0 1 1 0 0,0-1-1 0 0,0 0 1 0 0,0 0-1 0 0,-1 0 1 0 0,1 1-1 0 0,0-1 1 0 0,-1 0 0 0 0,1 0-1 0 0,0-2 1 0 0,9-30-69 0 0,-9 31 83 0 0,-1-1 0 0 0,1 0 1 0 0,-1 1-1 0 0,1 0 0 0 0,0-1 1 0 0,0 1-1 0 0,0-1 0 0 0,0 1 1 0 0,0 0-1 0 0,3-4 1 0 0,-1-31-90 0 0,-1 31 45 0 0,-1 1 0 0 0,0 0 1 0 0,0-1-1 0 0,-1 1 0 0 0,0-1 0 0 0,0 1 0 0 0,0-1 1 0 0,0 1-1 0 0,-1 0 0 0 0,0-1 0 0 0,0 1 1 0 0,0 0-1 0 0,-3-7 0 0 0,1 3-133 0 0,1 1 0 0 0,0-1 0 0 0,0-15 0 0 0,-1-78-747 0 0,0 53 2252 0 0,9 82 813 0 0,11 10-1944 0 0,-6-18 20 0 0,-6-10-125 0 0,0-1-46 0 0,-1-1 0 0 0,2 0 1 0 0,0 0-1 0 0,0 0 0 0 0,1-1 0 0 0,1 1 1 0 0,12 15-1 0 0,25 19-90 0 0,-39-41 25 0 0,-1-1-1 0 0,1 0 0 0 0,0 0 0 0 0,0-1 1 0 0,13 8-1 0 0,-12-9 0 0 0,-1 1 1 0 0,1-1 0 0 0,0 0-1 0 0,0-1 1 0 0,1 1-1 0 0,-1-2 1 0 0,0 1-1 0 0,1-1 1 0 0,-1 0 0 0 0,1 0-1 0 0,-1-1 1 0 0,1 0-1 0 0,-1 0 1 0 0,12-3-1 0 0,-15 2 36 0 0,0-2-1 0 0,0 1 0 0 0,-1 0 0 0 0,1-1 0 0 0,-1 1 0 0 0,5-6 0 0 0,4-2 82 0 0,-10 9-87 0 0,0-1 1 0 0,0 1-1 0 0,0-1 1 0 0,0 0-1 0 0,-1 1 0 0 0,1-1 1 0 0,0 0-1 0 0,-1 0 0 0 0,1 0 1 0 0,-1 0-1 0 0,0-1 1 0 0,0 1-1 0 0,0 0 0 0 0,0-1 1 0 0,0 1-1 0 0,0 0 0 0 0,0-4 1 0 0,-1 5 15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9"/>
    </inkml:context>
    <inkml:brush xml:id="br0">
      <inkml:brushProperty name="width" value="0.05" units="cm"/>
      <inkml:brushProperty name="height" value="0.05" units="cm"/>
    </inkml:brush>
  </inkml:definitions>
  <inkml:trace contextRef="#ctx0" brushRef="#br0">1 1 6472 0 0,'9'3'13523'0'0,"-4"-1"-9931"0"0,12 48 377 0 0,8 25-2412 0 0,-12-40-1043 0 0,33 95 171 0 0,7 41-514 0 0,-50-160-171 0 0,-1 0 0 0 0,2-1 0 0 0,0 1 0 0 0,0 0 0 0 0,1-1 0 0 0,0 0 0 0 0,1 0 0 0 0,0-1 0 0 0,0 1 0 0 0,9 8 0 0 0,-8-5-88 0 0,-7-12 67 0 0,1 1 0 0 0,-1-1 0 0 0,1 1 0 0 0,-1-1 0 0 0,1 0-1 0 0,0 0 1 0 0,0 1 0 0 0,0-1 0 0 0,-1 0 0 0 0,1 0 0 0 0,0 0 0 0 0,2 2-1 0 0,1-1-18 0 0,0 0 0 0 0,0 0 0 0 0,0 0 0 0 0,0-1 0 0 0,0 0-1 0 0,0 1 1 0 0,6-1 0 0 0,-4 1 23 0 0,-5-2 6 0 0,1 1-1 0 0,-1-1 0 0 0,1 0 1 0 0,0 1-1 0 0,-1-1 0 0 0,1 0 1 0 0,-1 0-1 0 0,1 0 0 0 0,0 0 0 0 0,-1 0 1 0 0,1 0-1 0 0,-1-1 0 0 0,1 1 1 0 0,0 0-1 0 0,-1-1 0 0 0,1 1 1 0 0,-1-1-1 0 0,3-1 0 0 0,9-9-119 0 0,-11 9 132 0 0,-1 1-1 0 0,1 0 1 0 0,0-1-1 0 0,0 0 1 0 0,-1 1-1 0 0,1-1 1 0 0,-1 0-1 0 0,1 0 1 0 0,-1 0-1 0 0,0 0 1 0 0,1-2-1 0 0,8-11-127 0 0,-9 13 87 0 0,0 1 0 0 0,0 0 0 0 0,0-1 0 0 0,0 1 0 0 0,0-1 0 0 0,0 0 1 0 0,0 1-1 0 0,-1-1 0 0 0,1 0 0 0 0,0 1 0 0 0,-1-1 0 0 0,0 0 0 0 0,1 0 1 0 0,-1 1-1 0 0,0-3 0 0 0,1-2-58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5:13.924"/>
    </inkml:context>
    <inkml:brush xml:id="br0">
      <inkml:brushProperty name="width" value="0.05292" units="cm"/>
      <inkml:brushProperty name="height" value="0.05292" units="cm"/>
    </inkml:brush>
  </inkml:definitions>
  <inkml:trace contextRef="#ctx0" brushRef="#br0">1 30 12248 0 0,'11'-1'-10'0'0,"-1"0"-1"0"0,1-1 1 0 0,14-3 0 0 0,-6 0-23 0 0,28-9 15 0 0,-44 13-18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0"/>
    </inkml:context>
    <inkml:brush xml:id="br0">
      <inkml:brushProperty name="width" value="0.05" units="cm"/>
      <inkml:brushProperty name="height" value="0.05" units="cm"/>
    </inkml:brush>
  </inkml:definitions>
  <inkml:trace contextRef="#ctx0" brushRef="#br0">0 127 5992 0 0,'5'-8'18030'0'0,"26"-12"-16469"0"0,21-11-1217 0 0,-44 25-260 0 0,0 0 1 0 0,1 1-1 0 0,-1 0 1 0 0,1 0-1 0 0,0 1 0 0 0,0 0 1 0 0,1 1-1 0 0,-1 0 1 0 0,14-2-1 0 0,10-4 424 0 0,-30 8-481 0 0,1-1-1 0 0,0 1 1 0 0,-1 0-1 0 0,1 0 1 0 0,0 0-1 0 0,0 1 1 0 0,5-1-1 0 0,-9 1-33 0 0,0 0 0 0 0,0 1-1 0 0,1-1 1 0 0,-1 0 0 0 0,0 0 0 0 0,0 0-1 0 0,1 0 1 0 0,-1 0 0 0 0,0 0-1 0 0,0 0 1 0 0,1 0 0 0 0,-1 0 0 0 0,0 0-1 0 0,0 0 1 0 0,1 0 0 0 0,-1 0 0 0 0,0 0-1 0 0,0-1 1 0 0,0 1 0 0 0,1 0-1 0 0,-1 0 1 0 0,0 0 0 0 0,0 0 0 0 0,1 0-1 0 0,-1 0 1 0 0,0-1 0 0 0,0 1 0 0 0,0 0-1 0 0,0 0 1 0 0,1 0 0 0 0,-1 0-1 0 0,0-1 1 0 0,0 1 0 0 0,0 0 0 0 0,0 0-1 0 0,0 0 1 0 0,0-1 0 0 0,1 1 0 0 0,-1 0-1 0 0,0 0 1 0 0,0-1 0 0 0,0 1-1 0 0,0 0 1 0 0,0 0 0 0 0,0-1 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1"/>
    </inkml:context>
    <inkml:brush xml:id="br0">
      <inkml:brushProperty name="width" value="0.05" units="cm"/>
      <inkml:brushProperty name="height" value="0.05" units="cm"/>
    </inkml:brush>
  </inkml:definitions>
  <inkml:trace contextRef="#ctx0" brushRef="#br0">12 21 3880 0 0,'-11'-21'15794'0'0,"19"52"-10497"0"0,13 57-2197 0 0,-11-59-2779 0 0,-2-2-60 0 0,9 39 1 0 0,0 6 38 0 0,-1-24-192 0 0,-9-31-199 0 0,13 42 231 0 0,-4-17-265 0 0,-3-11-11 0 0,15 20-175 0 0,-27-49 280 0 0,0 0 0 0 0,0 1 0 0 0,0-1 0 0 0,0 0 0 0 0,0 0 0 0 0,1 0 0 0 0,-1 0-1 0 0,0 0 1 0 0,1 0 0 0 0,0 0 0 0 0,-1-1 0 0 0,1 1 0 0 0,0 0 0 0 0,0-1 0 0 0,0 1-1 0 0,0-1 1 0 0,0 0 0 0 0,0 0 0 0 0,0 0 0 0 0,1 0 0 0 0,1 1 0 0 0,5 0-46 0 0,-1-1 1 0 0,0 0-1 0 0,1 0 1 0 0,15-1 0 0 0,-23 0 78 0 0,2 0-25 0 0,-1 0-1 0 0,0 0 0 0 0,0 0 0 0 0,1 0 0 0 0,-1-1 0 0 0,0 1 0 0 0,0-1 0 0 0,0 1 0 0 0,0-1 0 0 0,0 0 0 0 0,0 0 0 0 0,0 0 0 0 0,0 0 0 0 0,0-1 0 0 0,0 1 0 0 0,0 0 0 0 0,2-3 0 0 0,-1-1-129 0 0,1 1-1 0 0,-1-1 1 0 0,0 0 0 0 0,0 0-1 0 0,2-6 1 0 0,3-5 42 0 0,-3 9 1280 0 0,1-1-6335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2"/>
    </inkml:context>
    <inkml:brush xml:id="br0">
      <inkml:brushProperty name="width" value="0.05" units="cm"/>
      <inkml:brushProperty name="height" value="0.05" units="cm"/>
    </inkml:brush>
  </inkml:definitions>
  <inkml:trace contextRef="#ctx0" brushRef="#br0">1 88 6280 0 0,'6'-1'15954'0'0,"22"-2"-14283"0"0,-7-3-1284 0 0,-1-1 1 0 0,0-1 0 0 0,0-1-1 0 0,22-13 1 0 0,-32 18-231 0 0,0 0 0 0 0,0 1 0 0 0,0 0 0 0 0,1 1-1 0 0,-1 0 1 0 0,1 0 0 0 0,21 1 0 0 0,-32 0-176 0 0,1 1 0 0 0,-1 0-1 0 0,0 0 1 0 0,1 0 0 0 0,-1 0 0 0 0,0-1 0 0 0,0 1 0 0 0,1 0 0 0 0,-1 0-1 0 0,0 0 1 0 0,0-1 0 0 0,1 1 0 0 0,-1 0 0 0 0,0-1 0 0 0,0 1-1 0 0,1 0 1 0 0,-1-1 0 0 0,0 1 0 0 0,0 0 0 0 0,0-1 0 0 0,0 1 0 0 0,0 0-1 0 0,0-1 1 0 0,1 1 0 0 0,-1 0 0 0 0,0-1 0 0 0,0 1 0 0 0,0 0 0 0 0,0-1-1 0 0,0 1 1 0 0,0 0 0 0 0,-1-1 0 0 0,1 1-70 0 0,0 0 1 0 0,0 0-1 0 0,0 0 1 0 0,-1 1-975 0 0,1-1 974 0 0,0 0 1 0 0,0 0-1 0 0,-1 0 1 0 0,1 0-1 0 0,0 0 0 0 0,0 0 1 0 0,0 0-1 0 0,0 0 1 0 0,0 0-1 0 0,0 0 1 0 0,-1 0-1 0 0,1 0 0 0 0,0 0 1 0 0,0 0-1 0 0,0 0 1 0 0,0 0-1 0 0,0 0 1 0 0,0 0-1 0 0,-1 0 1 0 0,1 0-1 0 0,0 0 0 0 0,0 0 1 0 0,0 0-1 0 0,0 0 1 0 0,-1-1-798 0 0,1 1 797 0 0,0-1 1 0 0,0 1-1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3"/>
    </inkml:context>
    <inkml:brush xml:id="br0">
      <inkml:brushProperty name="width" value="0.05" units="cm"/>
      <inkml:brushProperty name="height" value="0.05" units="cm"/>
    </inkml:brush>
  </inkml:definitions>
  <inkml:trace contextRef="#ctx0" brushRef="#br0">103 26 5464 0 0,'-2'1'10375'0'0,"-3"-4"-6282"0"0,4 2-3982 0 0,1 1 1 0 0,-1-1-1 0 0,1 1 0 0 0,-1-1 0 0 0,0 1 1 0 0,1-1-1 0 0,-1 1 0 0 0,0-1 0 0 0,1 1 1 0 0,-1 0-1 0 0,0-1 0 0 0,0 1 1 0 0,1 0-1 0 0,-1 0 0 0 0,0-1 0 0 0,0 1 1 0 0,0 0-1 0 0,1 0 0 0 0,-1 0 0 0 0,0 0 1 0 0,0 0-1 0 0,0 0 0 0 0,1 0 0 0 0,-1 0 1 0 0,0 1-1 0 0,0-1 0 0 0,1 0 0 0 0,-1 0 1 0 0,-1 1-1 0 0,-22 16 2450 0 0,21-16-2463 0 0,0 0 0 0 0,1 1 0 0 0,-1-1 0 0 0,1 1 0 0 0,-1 0-1 0 0,1 0 1 0 0,0 0 0 0 0,0 0 0 0 0,0 0 0 0 0,0 0-1 0 0,0 0 1 0 0,0 1 0 0 0,1-1 0 0 0,-1 1 0 0 0,1-1 0 0 0,-1 1-1 0 0,1 0 1 0 0,0-1 0 0 0,0 1 0 0 0,-1 4 0 0 0,-1 17 126 0 0,0 0 0 0 0,2 1 0 0 0,0-1 0 0 0,2 1 0 0 0,1-1 0 0 0,4 25 0 0 0,-5-43-199 0 0,1 1 1 0 0,0-1 0 0 0,0 1 0 0 0,0-1-1 0 0,1 0 1 0 0,-1 0 0 0 0,2 0-1 0 0,-1 0 1 0 0,1-1 0 0 0,-1 1 0 0 0,2-1-1 0 0,-1 0 1 0 0,10 9 0 0 0,9 6 41 0 0,-21-18-68 0 0,0 1 1 0 0,1-1 0 0 0,-1 1 0 0 0,1-1 0 0 0,0 0 0 0 0,0 0-1 0 0,0 0 1 0 0,5 2 0 0 0,5 1-14 0 0,-7-3 11 0 0,1 1 0 0 0,0-1 0 0 0,0 1-1 0 0,0-2 1 0 0,0 1 0 0 0,0-1 0 0 0,0 0-1 0 0,0-1 1 0 0,1 0 0 0 0,-1 0 0 0 0,0 0-1 0 0,14-3 1 0 0,-15 1-28 0 0,-1 1-1 0 0,1-1 1 0 0,-1-1 0 0 0,1 1-1 0 0,-1-1 1 0 0,0 0-1 0 0,0 0 1 0 0,0 0 0 0 0,0-1-1 0 0,0 1 1 0 0,-1-1 0 0 0,1 0-1 0 0,-1-1 1 0 0,6-7-1 0 0,28-33-226 0 0,-35 41 248 0 0,-1 1-1 0 0,1-1 1 0 0,-1 0 0 0 0,0 0 0 0 0,0 0 0 0 0,0 0-1 0 0,-1 0 1 0 0,1-1 0 0 0,-1 1 0 0 0,0 0 0 0 0,1-8-1 0 0,-1-54-92 0 0,-1 40-213 0 0,-1 22 297 0 0,0 0 0 0 0,0 0 0 0 0,0-1-1 0 0,0 1 1 0 0,-1 0 0 0 0,0 0-1 0 0,1 0 1 0 0,-2 0 0 0 0,1 0 0 0 0,0 1-1 0 0,-1-1 1 0 0,0 1 0 0 0,1-1-1 0 0,-7-4 1 0 0,-6-10 74 0 0,13 14-66 0 0,-1 1 1 0 0,1 0 0 0 0,-1 0-1 0 0,0 0 1 0 0,0 0-1 0 0,0 0 1 0 0,0 0 0 0 0,-1 1-1 0 0,-4-3 1 0 0,-9-8-86 0 0,-3-2 93 0 0,-64-21 60 0 0,78 35-1 0 0,0-1-1 0 0,0 1 0 0 0,0 0 0 0 0,0 1 1 0 0,0-1-1 0 0,0 1 0 0 0,-1 0 0 0 0,1 1 1 0 0,0 0-1 0 0,0 0 0 0 0,-7 2 0 0 0,12-3-48 0 0,-3 1-255 0 0,0 0 0 0 0,0 0 0 0 0,0 1 0 0 0,0 0 0 0 0,1-1 0 0 0,-1 1 0 0 0,1 0 0 0 0,-7 6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4"/>
    </inkml:context>
    <inkml:brush xml:id="br0">
      <inkml:brushProperty name="width" value="0.05" units="cm"/>
      <inkml:brushProperty name="height" value="0.05" units="cm"/>
    </inkml:brush>
  </inkml:definitions>
  <inkml:trace contextRef="#ctx0" brushRef="#br0">5 171 3712 0 0,'-5'1'18590'0'0,"7"12"-17995"0"0,0 1-1 0 0,1-1 1 0 0,1 0 0 0 0,0 0-1 0 0,1 0 1 0 0,0 0 0 0 0,12 19-1 0 0,-15-28-473 0 0,6 11 96 0 0,-1 0-1 0 0,9 28 1 0 0,-14-38-209 0 0,0 0 0 0 0,0-1 0 0 0,0 1 1 0 0,0-1-1 0 0,0 0 0 0 0,5 6 0 0 0,12 24 33 0 0,-10-17-16 0 0,-7-14-35 0 0,-1-1 1 0 0,1 1-1 0 0,-1 0 0 0 0,1 0 1 0 0,-1 0-1 0 0,0 1 0 0 0,0-1 1 0 0,0 0-1 0 0,0 5 0 0 0,-1-8-8 0 0,7 5-511 0 0,-8-17 374 0 0,0-1 0 0 0,-1 1 1 0 0,-4-15-1 0 0,6 25 128 0 0,-14-27-274 0 0,0 3 297 0 0,12 23 3 0 0,0-1 1 0 0,0 1 0 0 0,0-1 0 0 0,0 0 0 0 0,1 0 0 0 0,0 1 0 0 0,-2-6 0 0 0,-3-18 32 0 0,3 14-16 0 0,1 0-1 0 0,0 0 1 0 0,0-23-1 0 0,2 25-84 0 0,1 0 0 0 0,0 0 0 0 0,1 1 0 0 0,0-1-1 0 0,0 0 1 0 0,5-11 0 0 0,-5 18 58 0 0,1-1-1 0 0,-1 0 1 0 0,1 1 0 0 0,0-1-1 0 0,0 1 1 0 0,1 0 0 0 0,4-5-1 0 0,10-11-19 0 0,-1 3-145 0 0,4-7 188 0 0,-6 14 153 0 0,-13 9-170 0 0,0 1 1 0 0,-1-1 0 0 0,1 0-1 0 0,-1 0 1 0 0,1 0 0 0 0,-1 0-1 0 0,1 0 1 0 0,-1 0 0 0 0,0 0 0 0 0,1 0-1 0 0,0-2 1 0 0,3 0 23 0 0,-1-1 0 0 0,1 1 0 0 0,0 0 0 0 0,0 0 0 0 0,1 0 0 0 0,-1 0 0 0 0,1 1 0 0 0,-1 0 0 0 0,1 1 0 0 0,0-1 0 0 0,-1 1 0 0 0,1 0 0 0 0,0 0 0 0 0,8 0 0 0 0,51 9 207 0 0,-50-5-114 0 0,-12-3-73 0 0,-1 1 0 0 0,1-1 1 0 0,0 1-1 0 0,-1 0 1 0 0,1-1-1 0 0,-1 1 0 0 0,1 1 1 0 0,-1-1-1 0 0,0 0 1 0 0,0 0-1 0 0,1 1 1 0 0,-1 0-1 0 0,0-1 0 0 0,0 1 1 0 0,0 0-1 0 0,0 0 1 0 0,-1 0-1 0 0,1 0 0 0 0,0 0 1 0 0,-1 0-1 0 0,0 1 1 0 0,3 4-1 0 0,28 52 478 0 0,-25-42-320 0 0,-6-15-168 0 0,0 0 1 0 0,0 0-1 0 0,0 0 0 0 0,0 0 1 0 0,0 0-1 0 0,0 0 1 0 0,-1 0-1 0 0,1 0 1 0 0,-1 0-1 0 0,0 1 0 0 0,0 3 1 0 0,1 8 218 0 0,0 0 0 0 0,6 21-1 0 0,1 24-29 0 0,2-4-110 0 0,2 52 120 0 0,-6-49 8 0 0,-6-58-189 0 0,1-1-227 0 0,-1 1 54 0 0,0-1 0 0 0,0 0 0 0 0,0 1 0 0 0,0-1 0 0 0,0 1 0 0 0,0-1 0 0 0,0 0 0 0 0,0 1 0 0 0,0-1 0 0 0,0 0 0 0 0,0 1-1 0 0,-1-1 1 0 0,1 1 0 0 0,0-1 0 0 0,0 1 0 0 0,-1-1 0 0 0,1 0 0 0 0,0 1 0 0 0,-1-1 0 0 0,1 1 0 0 0,0-1 0 0 0,-1 1 0 0 0,0-1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20:06.140"/>
    </inkml:context>
    <inkml:brush xml:id="br0">
      <inkml:brushProperty name="width" value="0.05" units="cm"/>
      <inkml:brushProperty name="height" value="0.05" units="cm"/>
    </inkml:brush>
  </inkml:definitions>
  <inkml:trace contextRef="#ctx0" brushRef="#br0">0 371 24575,'75'0'0,"110"14"0,38 8 0,205 9 0,-386-32 0,0 2 0,80 12 0,-74-6 0,1-2 0,0-3 0,63-4 0,-15 0 0,417 2 0,-483 1 0,45 9 0,19 0 0,475-7 0,-294-5 0,-225 2 0,-18 2 0,1-3 0,-1 0 0,62-12 0,14-7 0,194-11 0,-69 29 0,12 0 0,-171-9 0,-50 7 0,50-4 0,369 9 0,-444-1 0,1 1 0,0-1 0,0 0 0,0 0 0,0 0 0,0 0 0,0 0 0,0 0 0,0-1 0,0 1 0,0 0 0,0 0 0,0-1 0,-1 1 0,1-1 0,0 1 0,0-1 0,0 1 0,-1-1 0,1 1 0,0-1 0,0 0 0,-1 0 0,0 0 0,0 1 0,0-1 0,0 0 0,0 0 0,0 1 0,0-1 0,0 0 0,0 1 0,0-1 0,-1 0 0,1 0 0,0 1 0,-1-1 0,1 0 0,0 1 0,-1-1 0,1 1 0,-1-1 0,1 1 0,-2-2 0,-42-36 0,32 29 0,-118-103 0,105 90 0,-28-31 0,13 13 0,67 67 0,-9-8 0,0-1 0,40 29 0,-44-37 0,0 1 0,22 23 0,14 12 0,-40-39 0,0 2 0,0-1 0,-1 1 0,11 14 0,-19-21 0,1 0 0,-1 0 0,0 0 0,1 0 0,-1 1 0,0-1 0,0 0 0,-1 1 0,1-1 0,0 1 0,-1-1 0,1 6 0,-1-7 0,-1 1 0,1-1 0,0 1 0,-1-1 0,1 0 0,-1 1 0,1-1 0,-1 1 0,0-1 0,0 0 0,0 1 0,0-1 0,0 0 0,0 0 0,0 0 0,0 0 0,0 0 0,0 0 0,0 0 0,-1 0 0,1 0 0,0-1 0,-3 2 0,-103 51 0,0-2 0,68-32 0,27-14 0,1 1 0,-1 1 0,-17 12 0,12-5 0,10-8 0,0 0 0,0-1 0,0 1 0,-12 5 0,18-11 0,1 1 0,0-1 0,-1 0 0,1 0 0,-1 0 0,1 0 0,0 0 0,-1 0 0,1 0 0,0 0 0,-1 0 0,1 0 0,0 0 0,-1 0 0,1 0 0,-1 0 0,1 0 0,0 0 0,-1 0 0,1 0 0,0-1 0,-1 1 0,1 0 0,0 0 0,-1 0 0,1 0 0,0-1 0,0 1 0,-1 0 0,1-1 0,0 1 0,-1 0 0,-4-16 0,4-21 0,2 32 0,2-514 0,-3 513 0,0 1 0,1 0 0,-1-1 0,1 1 0,1 0 0,2-8 0,-4 12 0,0 1 0,1-1 0,-1 0 0,0 0 0,1 1 0,-1-1 0,1 0 0,-1 1 0,1-1 0,-1 0 0,1 1 0,0-1 0,-1 1 0,1-1 0,0 1 0,-1-1 0,1 1 0,0 0 0,1-1 0,-1 1 0,0 0 0,0 0 0,0 0 0,1 0 0,-1 0 0,0 1 0,0-1 0,0 0 0,0 1 0,0-1 0,0 1 0,0-1 0,0 1 0,-1 0 0,1-1 0,0 1 0,0 0 0,0-1 0,-1 1 0,2 1 0,26 31 0,-23-26 0,2 1 0,-1 0 0,1-1 0,0-1 0,12 10 0,-17-15 0,0 0 0,0 0 0,0 1 0,0-1 0,-1 1 0,1-1 0,0 1 0,-1 0 0,1 0 0,-1 0 0,1-1 0,-1 1 0,0 1 0,0-1 0,0 0 0,0 0 0,-1 0 0,1 0 0,0 1 0,-1-1 0,0 0 0,1 1 0,-1 2 0,-1 1 0,0 1 0,-1 0 0,1-1 0,-1 1 0,-1-1 0,-4 9 0,-7 25 0,4-2 0,-33 146 0,39-178 0,-3-12 0,-8-24 0,11 22 0,-6-12 0,1 0 0,0-1 0,2 0 0,0 0 0,2 0 0,0-1 0,1 0 0,1 0 0,2 0 0,0-25 0,0 7 0,0 29 0,0-1 0,1 1 0,1-1 0,-1 1 0,2-1 0,0 1 0,4-14 0,-6 24 0,0 1 0,0-1 0,0 1 0,0-1 0,0 1 0,1-1 0,-1 1 0,0-1 0,0 1 0,1-1 0,-1 1 0,0-1 0,1 1 0,-1 0 0,0-1 0,1 1 0,-1 0 0,1-1 0,-1 1 0,1 0 0,-1-1 0,0 1 0,1 0 0,-1 0 0,1-1 0,0 1 0,-1 0 0,1 0 0,-1 0 0,1 0 0,-1 0 0,1 0 0,-1 0 0,1 0 0,-1 0 0,1 0 0,0 0 0,1 1 0,0 0 0,-1 1 0,1-1 0,-1 0 0,0 1 0,1-1 0,-1 0 0,0 1 0,0 0 0,2 3 0,18 44 0,-11-7 0,-1 1 0,-3 0 0,-2 1 0,-1 59 0,-5-63 0,-9 47 0,10-82 0,1-5 0,0 1 0,0-1 0,0 1 0,0-1 0,0 1 0,0-1 0,0 1 0,-1-1 0,1 0 0,1 1 0,-1-1 0,0 1 0,0-1 0,0 1 0,0-1 0,0 1 0,0-1 0,0 1 0,1-1 0,-1 0 0,0 1 0,0-1 0,1 1 0,-1-1 0,0 0 0,0 1 0,1-1 0,-1 0 0,0 1 0,1-1 0,13-3 0,19-19 0,-30 20 0,132-112 0,-135 113 0,1 1 0,-1 0 0,1-1 0,-1 1 0,1-1 0,-1 1 0,1 0 0,-1-1 0,0 1 0,1-1 0,-1 1 0,0-1 0,1 1 0,-1-1 0,0 0 0,0 1 0,0-1 0,1 1 0,-1-1 0,0 0 0,0 1 0,0-1 0,0 1 0,0-1 0,0 0 0,0 1 0,0-1 0,0 1 0,0-1 0,-1 0 0,0 0 0,0 0 0,0 0 0,0 0 0,0 0 0,0 1 0,0-1 0,0 1 0,0-1 0,0 1 0,0-1 0,-1 1 0,1-1 0,0 1 0,-2 0 0,-54-4 0,45 4 0,10 0 0,0 0 0,0 0 0,0 0 0,1-1 0,-1 1 0,0-1 0,0 1 0,0-1 0,1 0 0,-1 1 0,0-1 0,-3-2 0,9 1 0,13 8 0,4 4 0,-2 1 0,23 15 0,-3 0 0,-66-50 0,-43-48 0,28 28 0,42 44 0,-1-1 0,1 1 0,-1 0 0,1 0 0,0-1 0,0 1 0,-1 0 0,1 0 0,0-1 0,-1 1 0,1 0 0,0-1 0,0 1 0,0 0 0,-1-1 0,1 1 0,0 0 0,0-1 0,0 1 0,0-1 0,0 1 0,0 0 0,0-1 0,0 1 0,0-1 0,0 1 0,0 0 0,0-1 0,0 1 0,0-1 0,0 1 0,0 0 0,0-1 0,0 1 0,0-1 0,1 1 0,-1-1 0,17-3 0,23 9 0,-39-5 0,1 1 0,-1-1 0,1 1 0,0 0 0,-1-1 0,0 1 0,1 0 0,-1 0 0,0 0 0,1 0 0,-1 0 0,0 1 0,0-1 0,0 0 0,0 0 0,0 1 0,0-1 0,0 1 0,0-1 0,-1 1 0,1-1 0,0 1 0,-1-1 0,0 1 0,1 0 0,-1-1 0,0 1 0,0 0 0,0-1 0,0 1 0,0 0 0,0-1 0,0 1 0,0 0 0,-1-1 0,1 1 0,-1-1 0,1 1 0,-1 0 0,0-1 0,0 1 0,0-1 0,1 0 0,-3 2 0,-4 8 0,-1 0 0,-1 0 0,0-1 0,-14 12 0,13-12 0,-10 7 0,-32 24 0,-6 3 0,58-44 0,0 0 0,-1 0 0,1 0 0,0 0 0,-1 1 0,1-1 0,-1 0 0,1 0 0,0 0 0,0 1 0,-1-1 0,1 0 0,0 1 0,-1-1 0,1 0 0,0 0 0,0 1 0,0-1 0,-1 0 0,1 1 0,0-1 0,0 1 0,0-1 0,0 0 0,0 1 0,0-1 0,0 1 0,-1-1 0,1 0 0,0 1 0,0-1 0,1 0 0,-1 1 0,0-1 0,0 1 0,0-1 0,0 1 0,17 0 0,31-11 0,-45 9 0,4-1 0,15-3 0,0-1 0,0-1 0,41-20 0,-58 24 0,1 0 0,-1-1 0,0 1 0,0-1 0,0-1 0,0 1 0,-1 0 0,0-1 0,0 0 0,0 0 0,0 0 0,-1-1 0,0 1 0,0-1 0,0 0 0,-1 0 0,0 0 0,0 0 0,1-9 0,-2 10 0,0-1 0,0 1 0,-1 0 0,0-1 0,0 1 0,0 0 0,-1-1 0,0 1 0,0 0 0,0 0 0,-1-1 0,1 1 0,-4-5 0,1 3 0,0 1 0,0 0 0,-1 0 0,0 1 0,0-1 0,-1 1 0,1 0 0,-12-7 0,-13-10 0,-38-37 0,73 63 0,11 12 0,22 27 0,-33-37 0,-1 1 0,1-1 0,-1 0 0,-1 1 0,1 0 0,-1 0 0,0 0 0,-1 0 0,0 1 0,2 12 0,-4 97 71,-2-60-1507,2-35-5390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4"/>
    </inkml:context>
    <inkml:brush xml:id="br0">
      <inkml:brushProperty name="width" value="0.05" units="cm"/>
      <inkml:brushProperty name="height" value="0.05" units="cm"/>
    </inkml:brush>
  </inkml:definitions>
  <inkml:trace contextRef="#ctx0" brushRef="#br0">0 25 5816 0 0,'1'6'17618'0'0,"45"-11"-13879"0"0,4 1-3791 0 0,-41 3 133 0 0,-1 0 1 0 0,0 0 0 0 0,0-1 0 0 0,13-4 0 0 0,-15 4-95 0 0,0 0-1 0 0,0 0 1 0 0,1 1 0 0 0,-1 0-1 0 0,1 0 1 0 0,-1 0 0 0 0,1 1-1 0 0,-1 0 1 0 0,1 0-1 0 0,9 2 1 0 0,-3 1 46 0 0,-3 0-23 0 0,1-1-1 0 0,-1 0 0 0 0,19 2 1 0 0,-16-3-61 0 0,-1 1-1 0 0,1 0 1 0 0,-1 1-1 0 0,14 5 1 0 0,-16-5 5 0 0,4 1 120 0 0,-1 0 0 0 0,1 1 0 0 0,-1 0 0 0 0,-1 1 0 0 0,15 9 0 0 0,3 6 283 0 0,-9-5-117 0 0,38 33-1 0 0,-13-5-50 0 0,-28-26-137 0 0,-17-17-49 0 0,1 0 0 0 0,-1 0 0 0 0,0 0 0 0 0,1 1 0 0 0,-1-1 0 0 0,0 0-1 0 0,0 0 1 0 0,0 1 0 0 0,0-1 0 0 0,0 1 0 0 0,0-1 0 0 0,0 3-1 0 0,10 11 32 0 0,-5-9 6 0 0,-1 0 0 0 0,0 0 0 0 0,0 0 0 0 0,5 9 0 0 0,-7-10 87 0 0,29 42-326 0 0,-1-8 434 0 0,-14-7 54 0 0,0-6-357 0 0,0 0 0 0 0,-2 0 0 0 0,-1 2 0 0 0,-1 0 0 0 0,13 44 0 0 0,38 107-47 0 0,-62-174 166 0 0,5 14-46 0 0,9 40 1 0 0,-3-16-261 0 0,2 21 346 0 0,-1-11-133 0 0,-10-38 117 0 0,0 0 0 0 0,9 22 0 0 0,3 9-56 0 0,21 54 625 0 0,-13-42-242 0 0,-1-5-42 0 0,-15-39-834 0 0,-16-30-4479 0 0,-13-24-7613 0 0,13 26 8350 0 0,4-2-1841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5"/>
    </inkml:context>
    <inkml:brush xml:id="br0">
      <inkml:brushProperty name="width" value="0.05" units="cm"/>
      <inkml:brushProperty name="height" value="0.05" units="cm"/>
    </inkml:brush>
  </inkml:definitions>
  <inkml:trace contextRef="#ctx0" brushRef="#br0">12 196 4400 0 0,'4'9'12371'0'0,"32"-26"-6427"0"0,-30 16-5850 0 0,0-2 1 0 0,-1 1-1 0 0,1 0 1 0 0,-1-1 0 0 0,1 0-1 0 0,-1 0 1 0 0,5-4-1 0 0,10-14 606 0 0,-18 18-654 0 0,1-1 1 0 0,0 1 0 0 0,0 0-1 0 0,0 0 1 0 0,0 1-1 0 0,0-1 1 0 0,1 0 0 0 0,-1 1-1 0 0,1 0 1 0 0,0 0-1 0 0,7-3 1 0 0,22-14 8 0 0,-19 10 66 0 0,57-20-204 0 0,-39 10 213 0 0,0 11-214 0 0,-31 9 66 0 0,0 0-1 0 0,-1 1 1 0 0,1-1 0 0 0,0 1 0 0 0,-1-1 0 0 0,1 1 0 0 0,-1-1 0 0 0,0 1 0 0 0,1-1 0 0 0,-1 1 0 0 0,0-1 0 0 0,0 1 0 0 0,0-1 0 0 0,0 1 0 0 0,0 0 0 0 0,0-1 0 0 0,-1 1 0 0 0,1-1 0 0 0,0 1 0 0 0,-1-1 0 0 0,0 2 0 0 0,-9 41-23 0 0,6-35 92 0 0,1 1 0 0 0,1-1-1 0 0,-2 14 1 0 0,-4 15-103 0 0,5-26 77 0 0,1 1 1 0 0,0-1-1 0 0,1 1 1 0 0,2 25-1 0 0,-1-13-40 0 0,-4 58-65 0 0,4-83 128 0 0,-8-20-764 0 0,-48-17 720 0 0,24 21 39 0 0,-10-7-234 0 0,38 19 141 0 0,-1 0 0 0 0,-1 0 0 0 0,1 1 0 0 0,-1 0 0 0 0,1 0 0 0 0,-1 0 0 0 0,0 1 0 0 0,0-1 0 0 0,0 1 0 0 0,0 1 0 0 0,-11-2 0 0 0,6 2 29 0 0,-1-1-1 0 0,0 0 1 0 0,0-1 0 0 0,-20-6-1 0 0,17 3-393 0 0,27 10 494 0 0,26 8 116 0 0,19 11 64 0 0,-36-16-102 0 0,-1 2-1 0 0,-1-1 0 0 0,19 13 0 0 0,-27-14-47 0 0,-8-4-103 0 0,1 0 1 0 0,-1-1-1 0 0,0 0 0 0 0,1 0 1 0 0,0 0-1 0 0,-1 0 0 0 0,1-1 0 0 0,0 1 1 0 0,5 1-1 0 0,-8-3 109 0 0,-2-3-247 0 0,-1 1 104 0 0,1 0-1 0 0,-1 0 0 0 0,0 0 1 0 0,1 0-1 0 0,-1 0 0 0 0,0 0 1 0 0,0 0-1 0 0,0 1 0 0 0,0-1 1 0 0,-1 1-1 0 0,-2-2 0 0 0,-4-4-62 0 0,-26-25-693 0 0,-53-44-1116 0 0,51 55 2041 0 0,101 48 637 0 0,-52-21-618 0 0,0 0 1 0 0,-1 2 0 0 0,18 14-1 0 0,-24-18-88 0 0,0 0 0 0 0,-1 0 0 0 0,1-1 0 0 0,1 1 0 0 0,10 4 0 0 0,-47-40-128 0 0,-45-37-928 0 0,48 46 512 0 0,71 62 1795 0 0,-21-22-1120 0 0,-17-13-162 0 0,0 0 0 0 0,0 0 0 0 0,1 0 0 0 0,0-1 0 0 0,11 6 0 0 0,26 5-2 0 0,-50-41 168 0 0,-60-54-1715 0 0,50 63 1223 0 0,14 17 621 0 0,9 12-25 0 0,-1-5-208 0 0,-1-1 0 0 0,2 1 0 0 0,-1-1 0 0 0,1 0-1 0 0,-1 0 1 0 0,1 0 0 0 0,12 5 0 0 0,-18-9-92 0 0,1 0-5 0 0,0-1 1 0 0,-1 1-1 0 0,1 0 1 0 0,0-1-1 0 0,0 1 1 0 0,-1-1-1 0 0,1 1 1 0 0,0-1-1 0 0,0 1 1 0 0,0-1 0 0 0,0 0-1 0 0,0 1 1 0 0,-1-1-1 0 0,1 0 1 0 0,0 0-1 0 0,0 1 1 0 0,0-1-1 0 0,0 0 1 0 0,0 0-1 0 0,0 0 1 0 0,0 0-1 0 0,0-1 1 0 0,2 1-1 0 0,-3-2-17 0 0,1 1 0 0 0,0 0 0 0 0,-1-1 0 0 0,1 0-1 0 0,-1 1 1 0 0,0-1 0 0 0,1 1 0 0 0,-1-1 0 0 0,0 1-1 0 0,0-1 1 0 0,0 0 0 0 0,0 1 0 0 0,-1-3 0 0 0,1 1-107 0 0,-1-1-1 0 0,0 0 1 0 0,0 0 0 0 0,0 0 0 0 0,-1 1 0 0 0,1-1 0 0 0,-4-4 0 0 0,-3 0-76 0 0,7 9 245 0 0,1-1 0 0 0,-1 1-1 0 0,1-1 1 0 0,0 1 0 0 0,-1-1 0 0 0,1 1-1 0 0,0-1 1 0 0,-1 1 0 0 0,1 0 0 0 0,0-1 0 0 0,0 1-1 0 0,0-1 1 0 0,-1 1 0 0 0,1 0 0 0 0,0-1-1 0 0,0 1 1 0 0,0 0 0 0 0,0-1 0 0 0,0 1 0 0 0,0 0-1 0 0,0-1 1 0 0,1 2 0 0 0,-1 3-25 0 0,2 45 141 0 0,-2-47-124 0 0,1 1 1 0 0,-1-1-1 0 0,1 0 0 0 0,0 1 0 0 0,0-1 1 0 0,1 1-1 0 0,-1-1 0 0 0,0 0 0 0 0,1 0 0 0 0,0 0 1 0 0,2 3-1 0 0,-3-6-68 0 0,0-1-1 0 0,-1 0 1 0 0,1 0 0 0 0,-1 1-1 0 0,1-1 1 0 0,-1 0 0 0 0,1 0-1 0 0,-1 0 1 0 0,1 0 0 0 0,-1 1-1 0 0,0-1 1 0 0,1 0 0 0 0,-1 0 0 0 0,0 0-1 0 0,0 0 1 0 0,0 0 0 0 0,0 0-1 0 0,0 0 1 0 0,0 0 0 0 0,0 0-1 0 0,0 0 1 0 0,0-2 0 0 0,2-30-178 0 0,-2-62-239 0 0,0 95 522 0 0,-23 24 250 0 0,20-18-267 0 0,1 0 0 0 0,0 0 0 0 0,0 0 0 0 0,0 0 0 0 0,0 0 1 0 0,1 1-1 0 0,0-1 0 0 0,0 10 0 0 0,1-13-48 0 0,0 0 1 0 0,0-1-1 0 0,1 1 0 0 0,-1 0 0 0 0,1-1 0 0 0,0 1 0 0 0,0 0 0 0 0,0-1 1 0 0,0 1-1 0 0,0-1 0 0 0,0 1 0 0 0,1-1 0 0 0,-1 0 0 0 0,1 0 1 0 0,0 1-1 0 0,0-1 0 0 0,-1 0 0 0 0,1-1 0 0 0,0 1 0 0 0,1 0 1 0 0,-1 0-1 0 0,4 1 0 0 0,-5-2-32 0 0,0 0 0 0 0,-1-1 1 0 0,1 1-1 0 0,0-1 0 0 0,0 1 0 0 0,0-1 0 0 0,0 1 1 0 0,0-1-1 0 0,0 0 0 0 0,0 1 0 0 0,0-1 0 0 0,0 0 0 0 0,0 0 1 0 0,0 0-1 0 0,0 0 0 0 0,0 0 0 0 0,0 0 0 0 0,0 0 1 0 0,0 0-1 0 0,0 0 0 0 0,0 0 0 0 0,0-1 0 0 0,0 1 1 0 0,0 0-1 0 0,0-1 0 0 0,0 1 0 0 0,0 0 0 0 0,-1-1 1 0 0,1 1-1 0 0,0-1 0 0 0,0 0 0 0 0,0 1 0 0 0,-1-1 1 0 0,1 0-1 0 0,0 1 0 0 0,0-1 0 0 0,-1 0 0 0 0,1 0 1 0 0,-1 0-1 0 0,1 0 0 0 0,-1 1 0 0 0,1-1 0 0 0,-1 0 1 0 0,0 0-1 0 0,1 0 0 0 0,-1 0 0 0 0,0 0 0 0 0,0 0 1 0 0,1-2-1 0 0,0-2-32 0 0,0-1 1 0 0,0 0 0 0 0,-1 1 0 0 0,0-1-1 0 0,0 0 1 0 0,0 0 0 0 0,-3-11-1 0 0,-9-10-10 0 0,12 27 62 0 0,0-1 1 0 0,-1 1-1 0 0,1-1 1 0 0,0 1 0 0 0,-1-1-1 0 0,1 1 1 0 0,0-1-1 0 0,-1 1 1 0 0,1 0-1 0 0,-1-1 1 0 0,1 1-1 0 0,0 0 1 0 0,-1-1-1 0 0,1 1 1 0 0,-1 0 0 0 0,1-1-1 0 0,-1 1 1 0 0,1 0-1 0 0,-1 0 1 0 0,1 0-1 0 0,-1 0 1 0 0,0 0-1 0 0,1-1 1 0 0,-1 1-1 0 0,1 0 1 0 0,-1 0 0 0 0,1 0-1 0 0,-1 0 1 0 0,1 0-1 0 0,-1 1 1 0 0,1-1-1 0 0,-1 0 1 0 0,0 0-1 0 0,1 0 1 0 0,-1 0-1 0 0,1 1 1 0 0,-1-1 0 0 0,1 0-1 0 0,-1 0 1 0 0,1 1-1 0 0,0-1 1 0 0,-1 0-1 0 0,1 1 1 0 0,-1-1-1 0 0,1 1 1 0 0,0-1-1 0 0,-1 0 1 0 0,1 1 0 0 0,0-1-1 0 0,-1 1 1 0 0,1-1-1 0 0,0 1 1 0 0,-1 0-1 0 0,-4 7 21 0 0,0-1-1 0 0,1 2 1 0 0,0-1 0 0 0,0 0-1 0 0,0 1 1 0 0,1 0-1 0 0,0-1 1 0 0,1 1 0 0 0,0 0-1 0 0,1 1 1 0 0,0-1-1 0 0,-1 15 1 0 0,2-24-21 0 0,0 0 0 0 0,0 1-1 0 0,0-1 1 0 0,0 0 0 0 0,0 0 0 0 0,0 1-1 0 0,0-1 1 0 0,0 0 0 0 0,1 1 0 0 0,-1-1-1 0 0,0 0 1 0 0,0 0 0 0 0,0 1 0 0 0,0-1 0 0 0,0 0-1 0 0,0 0 1 0 0,0 1 0 0 0,1-1 0 0 0,-1 0-1 0 0,0 0 1 0 0,0 1 0 0 0,0-1 0 0 0,1 0 0 0 0,-1 0-1 0 0,0 0 1 0 0,0 1 0 0 0,1-1 0 0 0,-1 0-1 0 0,0 0 1 0 0,0 0 0 0 0,1 0 0 0 0,-1 0 0 0 0,0 0-1 0 0,1 0 1 0 0,-1 1 0 0 0,0-1 0 0 0,14-4-146 0 0,-12 3 112 0 0,0 0-1 0 0,1-1 1 0 0,-1 1 0 0 0,0-1-1 0 0,0 1 1 0 0,0-1-1 0 0,0 0 1 0 0,3-4-1 0 0,1-7 5 0 0,-1 0-1 0 0,-1 0 1 0 0,0-1 0 0 0,-1 0-1 0 0,0 1 1 0 0,-1-1-1 0 0,-1-1 1 0 0,0-21 0 0 0,-30 75-80 0 0,25-28 224 0 0,0 0 0 0 0,1 0 0 0 0,1 0 0 0 0,-1 1 0 0 0,2-1 0 0 0,-1 1 0 0 0,2 19 0 0 0,0-31-112 0 0,0 1-1 0 0,0-1 1 0 0,0 1 0 0 0,0-1-1 0 0,0 1 1 0 0,0-1 0 0 0,0 1-1 0 0,1-1 1 0 0,-1 1 0 0 0,0-1-1 0 0,0 1 1 0 0,0-1-1 0 0,1 1 1 0 0,-1-1 0 0 0,0 0-1 0 0,1 1 1 0 0,-1-1 0 0 0,0 0-1 0 0,1 1 1 0 0,-1-1 0 0 0,0 0-1 0 0,1 1 1 0 0,-1-1 0 0 0,1 0-1 0 0,-1 0 1 0 0,1 1 0 0 0,-1-1-1 0 0,0 0 1 0 0,1 0 0 0 0,-1 0-1 0 0,1 0 1 0 0,-1 0 0 0 0,1 1-1 0 0,-1-1 1 0 0,1 0 0 0 0,-1 0-1 0 0,1 0 1 0 0,-1 0 0 0 0,1-1-1 0 0,-1 1 1 0 0,1 0 0 0 0,-1 0-1 0 0,1 0 1 0 0,-1 0-1 0 0,1 0 1 0 0,-1-1 0 0 0,1 1-1 0 0,-1 0 1 0 0,0 0 0 0 0,1-1-1 0 0,0 1 1 0 0,1-1-5 0 0,0 0 0 0 0,1 0 1 0 0,-1 0-1 0 0,0-1 0 0 0,0 1 0 0 0,0-1 0 0 0,0 1 1 0 0,0-1-1 0 0,2-1 0 0 0,-1-6-55 0 0,0 1 0 0 0,0-1 0 0 0,0 0 0 0 0,-1 1 0 0 0,0-1 0 0 0,-1 0 0 0 0,0-1 0 0 0,0-11 0 0 0,-3-47-1135 0 0,-27 112 1360 0 0,23-33-39 0 0,1 0 0 0 0,0 0 0 0 0,0 1 0 0 0,2 0 0 0 0,-1-1 0 0 0,2 1 0 0 0,-1 1 0 0 0,2-1 0 0 0,-1 18 0 0 0,2-30-136 0 0,1 0 1 0 0,-1 1-1 0 0,0-1 1 0 0,0 0-1 0 0,1 0 0 0 0,-1 1 1 0 0,1-1-1 0 0,-1 0 1 0 0,0 0-1 0 0,1 0 1 0 0,-1 1-1 0 0,1-1 1 0 0,-1 0-1 0 0,0 0 1 0 0,1 0-1 0 0,-1 0 1 0 0,1 0-1 0 0,-1 0 1 0 0,1 0-1 0 0,-1 0 1 0 0,0 0-1 0 0,1 0 1 0 0,-1 0-1 0 0,1 0 0 0 0,-1 0 1 0 0,1 0-1 0 0,-1 0 1 0 0,0-1-1 0 0,1 1 1 0 0,-1 0-1 0 0,1 0 1 0 0,-1 0-1 0 0,0-1 1 0 0,1 1-1 0 0,-1 0 1 0 0,0-1-1 0 0,1 1 1 0 0,17-11-160 0 0,-14 5 118 0 0,0 0 1 0 0,-1 0 0 0 0,0-1 0 0 0,0 1 0 0 0,0-1 0 0 0,-1 0 0 0 0,0 0 0 0 0,0 0-1 0 0,1-8 1 0 0,0-7-206 0 0,-1-38-1 0 0,-2 60 246 0 0,0-1-1 0 0,0 1 1 0 0,0-1-1 0 0,0 0 1 0 0,0 1 0 0 0,0-1-1 0 0,0 0 1 0 0,0 1-1 0 0,-1-1 1 0 0,1 0 0 0 0,0 1-1 0 0,0-1 1 0 0,0 1-1 0 0,-1-1 1 0 0,1 1 0 0 0,0-1-1 0 0,-1 0 1 0 0,1 1-1 0 0,-1-1 1 0 0,1 1 0 0 0,0 0-1 0 0,-1-1 1 0 0,1 1-1 0 0,-1-1 1 0 0,1 1 0 0 0,-1 0-1 0 0,0-1 1 0 0,1 1-1 0 0,-1 0 1 0 0,1-1 0 0 0,-1 1-1 0 0,0 0 1 0 0,1 0-1 0 0,-1 0 1 0 0,1 0 0 0 0,-1 0-1 0 0,0-1 1 0 0,1 1-1 0 0,-1 0 1 0 0,0 0 0 0 0,1 1-1 0 0,-1-1 1 0 0,0 0-1 0 0,1 0 1 0 0,-1 0 0 0 0,1 0-1 0 0,-1 0 1 0 0,0 1-1 0 0,1-1 1 0 0,-2 1 0 0 0,-38 19-199 0 0,25-12 151 0 0,-11-3-313 0 0,23-5 867 0 0,7 0 932 0 0,3 0-1421 0 0,0-1 0 0 0,0-1 0 0 0,0 1-1 0 0,0-1 1 0 0,0 0 0 0 0,0-1 0 0 0,0 0 0 0 0,-1 0 0 0 0,1 0 0 0 0,-1-1-1 0 0,0 0 1 0 0,0 0 0 0 0,8-7 0 0 0,9-4 42 0 0,-18 12-2 0 0,0 1 0 0 0,-1-1-1 0 0,1 0 1 0 0,-1 0 0 0 0,0-1-1 0 0,5-4 1 0 0,6-4 58 0 0,-13 12-118 0 0,-1-1 1 0 0,0 0-1 0 0,0 1 1 0 0,1-1-1 0 0,-1 0 0 0 0,0 0 1 0 0,0 0-1 0 0,0 0 1 0 0,0 0-1 0 0,0 0 1 0 0,0 0-1 0 0,0 0 0 0 0,0 0 1 0 0,0 0-1 0 0,-1-1 1 0 0,1 1-1 0 0,1-2 1 0 0,-2 2 154 0 0,0 3-198 0 0,0-1 72 0 0,0 1 1 0 0,0 0-1 0 0,-1 0 0 0 0,1-1 0 0 0,0 1 0 0 0,-1 0 0 0 0,1-1 0 0 0,-1 1 0 0 0,1 0 0 0 0,-1-1 1 0 0,-1 3-1 0 0,-3 2-33 0 0,0 1 0 0 0,0 0 0 0 0,1 0 1 0 0,0 1-1 0 0,0-1 0 0 0,-3 11 0 0 0,-22 97 49 0 0,21-47 11 0 0,6-19 145 0 0,-2-74-1272 0 0,35-155-619 0 0,-29 158 1247 0 0,-2 18 391 0 0,1 0 1 0 0,-1 0 0 0 0,0-1-1 0 0,1 1 1 0 0,0 0-1 0 0,0 0 1 0 0,3-5-1 0 0,-7 14 456 0 0,1 1-1 0 0,0 0 0 0 0,0 0 1 0 0,0 1-1 0 0,1-1 0 0 0,-1 11 0 0 0,-5 59-596 0 0,3-32 362 0 0,-8 53-8 0 0,20-168-66 0 0,-1 40-222 0 0,-3 1 0 0 0,0-1 0 0 0,-2 0 0 0 0,-2-36-1 0 0,0 42 326 0 0,-6 56 779 0 0,2-7-834 0 0,1 0 0 0 0,0 0-1 0 0,2 0 1 0 0,2 27 0 0 0,-1-17-101 0 0,2-20-160 0 0,2-23-432 0 0,4-22 163 0 0,-4-2 292 0 0,-2 11 69 0 0,1 0 1 0 0,2 0-1 0 0,9-31 1 0 0,-11 45 185 0 0,-3 12 197 0 0,-5 14-51 0 0,5-17-333 0 0,-3 14 64 0 0,0 0 1 0 0,2 0-1 0 0,0 0 1 0 0,1 21-1 0 0,-2 28 78 0 0,-3 30 18 0 0,5-94-122 0 0,3-42-1098 0 0,0 8 813 0 0,-1 0 0 0 0,-3-60 1 0 0,-1 21-274 0 0,2 71 590 0 0,2 6 1014 0 0,-2 12-56 0 0,-11 28-838 0 0,2-1 0 0 0,2 1 1 0 0,-2 80-1 0 0,9-124-154 0 0,5-31-747 0 0,22-195-387 0 0,-24 210 1047 0 0,-3 16 100 0 0,0 0 0 0 0,0 0 0 0 0,0 1-1 0 0,0-1 1 0 0,0 0 0 0 0,0 0 0 0 0,0 0-1 0 0,0 0 1 0 0,1 0 0 0 0,-1 0 0 0 0,0 0-1 0 0,0 0 1 0 0,0 0 0 0 0,0 0 0 0 0,0 0-1 0 0,0 0 1 0 0,0 0 0 0 0,0 0-1 0 0,0 0 1 0 0,0 0 0 0 0,0 0 0 0 0,0 0-1 0 0,0 0 1 0 0,0 0 0 0 0,0 0 0 0 0,0 0-1 0 0,0 0 1 0 0,0 0 0 0 0,1 0 0 0 0,-1 0-1 0 0,0 0 1 0 0,0 0 0 0 0,0 0 0 0 0,0 0-1 0 0,0 0 1 0 0,0 0 0 0 0,0 0 0 0 0,0 0-1 0 0,0 0 1 0 0,0 0 0 0 0,0 0 0 0 0,0 0-1 0 0,0 0 1 0 0,0 0 0 0 0,0 0 0 0 0,0 0-1 0 0,0 0 1 0 0,0 0 0 0 0,1 0-1 0 0,-1 0 1 0 0,0 0 0 0 0,0 0 0 0 0,0 0-1 0 0,0 0 1 0 0,0 0 0 0 0,0-1 0 0 0,-4 31 832 0 0,-7 16-761 0 0,3 2 1 0 0,-3 52-1 0 0,13-118-97 0 0,0 1-1 0 0,1 0 0 0 0,0-1 0 0 0,2 1 1 0 0,10-27-1 0 0,9-36 68 0 0,-22 72-127 0 0,-1 3 86 0 0,-4 7 63 0 0,-1 2-46 0 0,0 0-51 0 0,1 0 1 0 0,0 0 0 0 0,0 0 0 0 0,0 0 0 0 0,0 1 0 0 0,1-1 0 0 0,0 1 0 0 0,0 0 0 0 0,0 0 0 0 0,1 0-1 0 0,-2 6 1 0 0,-7 59-10 0 0,9-53 35 0 0,-1 9-5 0 0,3-19-3 0 0,-2 0 0 0 0,1-1 0 0 0,0 1 1 0 0,-1 0-1 0 0,-1-1 0 0 0,1 1 0 0 0,-1 0 0 0 0,0-1 1 0 0,-3 8-1 0 0,1-9 56 0 0,2-3-13 0 0,1-19-773 0 0,-2 9 716 0 0,0 0-1 0 0,1 0 1 0 0,0 0 0 0 0,-1-9 0 0 0,1-2-2564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5:13.925"/>
    </inkml:context>
    <inkml:brush xml:id="br0">
      <inkml:brushProperty name="width" value="0.05292" units="cm"/>
      <inkml:brushProperty name="height" value="0.05292" units="cm"/>
    </inkml:brush>
  </inkml:definitions>
  <inkml:trace contextRef="#ctx0" brushRef="#br0">1 367 12096 0 0,'6'-4'3'0'0,"1"1"1"0"0,0 0-1 0 0,0 0 1 0 0,0 0 0 0 0,1 1-1 0 0,8-1 1 0 0,4-2 9 0 0,43-19-74 0 0,-60 23 48 0 0,1-1 1 0 0,-1 1-1 0 0,1-1 1 0 0,-1 1-1 0 0,1-1 1 0 0,-1 0-1 0 0,0-1 1 0 0,0 1-1 0 0,3-4 1 0 0,-3 4 14 0 0,-1-1 0 0 0,0 1 1 0 0,1 0-1 0 0,-1 0 0 0 0,1 0 1 0 0,0 0-1 0 0,-1 0 0 0 0,6-2 1 0 0,15-13 20 0 0,-21 15-33 0 0,0 1 1 0 0,0-1-1 0 0,0 1 1 0 0,0-1-1 0 0,1 1 1 0 0,-1 0-1 0 0,0 0 1 0 0,1 0-1 0 0,2-1 1 0 0,22-12-78 0 0,32-37 46 0 0,-25 23-47 0 0,-23 19-304 0 0,-6 6 439 0 0,-6 6-187 0 0,-2 2 310 0 0,0 0 0 0 0,1 0 0 0 0,0 0 0 0 0,0 0 0 0 0,0 0 1 0 0,-2 9-1 0 0,-2 8 91 0 0,-21 65 1088 0 0,-16 24-813 0 0,43-110-543 0 0,-1-1 1 0 0,1 1-1 0 0,0 0 1 0 0,-1 0-1 0 0,1 0 0 0 0,0 0 1 0 0,-1-1-1 0 0,1 1 1 0 0,0 0-1 0 0,0 0 1 0 0,0 0-1 0 0,0 0 0 0 0,0 0 1 0 0,0 0-1 0 0,0 0 1 0 0,0-1-1 0 0,0 1 1 0 0,0 0-1 0 0,0 0 0 0 0,1 0 1 0 0,-1 0-1 0 0,0 0 1 0 0,1-1-1 0 0,-1 1 1 0 0,0 0-1 0 0,1 0 0 0 0,0 1 1 0 0,1-1-2 0 0,0-1 0 0 0,1 1 0 0 0,-1-1 0 0 0,0 1 0 0 0,0-1-1 0 0,0 0 1 0 0,0 0 0 0 0,0 0 0 0 0,0 0 0 0 0,3 0 0 0 0,5 0 61 0 0,-6-2-13 0 0,-1 1 1 0 0,0-1-1 0 0,0 0 1 0 0,0 0-1 0 0,0 0 1 0 0,0-1 0 0 0,0 1-1 0 0,0 0 1 0 0,-1-1-1 0 0,1 0 1 0 0,-1 0-1 0 0,2-3 1 0 0,2-1-100 0 0,-6 7 36 0 0,22-27 239 0 0,17-1-277 0 0,-36 25 46 0 0,1 1 0 0 0,-1-1 0 0 0,0 1 0 0 0,1-1 0 0 0,0 1 0 0 0,0 0 0 0 0,7-2 0 0 0,13-8 8 0 0,-23 12-1 0 0,5-5-19 0 0,1 1 1 0 0,1 0 0 0 0,-1 0 0 0 0,0 1 0 0 0,1 0-1 0 0,12-4 1 0 0,29-4-292 0 0,37-1 56 0 0,-84 12 258 0 0,1-1 1 0 0,-1 1-1 0 0,0 0 0 0 0,0-1 0 0 0,0 1 1 0 0,0-1-1 0 0,0 0 0 0 0,0 1 0 0 0,0-1 1 0 0,3-2-1 0 0,-3 1-18 0 0,1 1 0 0 0,-1 0 0 0 0,1 0 0 0 0,-1 0 0 0 0,1 0 1 0 0,-1 0-1 0 0,1 0 0 0 0,0 1 0 0 0,-1-1 0 0 0,1 1 0 0 0,3 0 0 0 0,27-9-69 0 0,-16 3 54 0 0,49-14 235 0 0,-48 15-178 0 0,-11 3-12 0 0,0-1 0 0 0,0 1 0 0 0,0-1 0 0 0,-1 0 1 0 0,1 0-1 0 0,-1-1 0 0 0,9-6 0 0 0,-14 9-33 0 0,0 1 0 0 0,0-1-1 0 0,0 0 1 0 0,0 0 0 0 0,0 1 0 0 0,1-1 0 0 0,-1 1-1 0 0,0-1 1 0 0,0 1 0 0 0,1 0 0 0 0,-1-1 0 0 0,0 1 0 0 0,0 0-1 0 0,1 0 1 0 0,-1 0 0 0 0,3 0 0 0 0,-4 0-284 0 0,-1 14 372 0 0,-1 0 1 0 0,-1 0 0 0 0,-7 21-1 0 0,-6 64 685 0 0,-5-24-141 0 0,-8 11-510 0 0,4 10-127 0 0,0 8 24 0 0,9-23-140 0 0,6-32-3 0 0,8-38 104 0 0,0-1-1 0 0,0 1 0 0 0,-1-1 0 0 0,0 1 1 0 0,-5 10-1 0 0,3-10 26 0 0,7-12-25 0 0,7-22-29 0 0,11-57 117 0 0,-16 62 23 0 0,19-78 104 0 0,-2 18-69 0 0,3-29-105 0 0,-7 57 55 0 0,-6 21-99 0 0,-6 16 11 0 0,1 1 0 0 0,13-22 0 0 0,-6 10 55 0 0,38-50-80 0 0,-48 69 69 0 0,0 1-1 0 0,1 0 0 0 0,-1 0 0 0 0,1 0 1 0 0,0 0-1 0 0,0 0 0 0 0,1 1 1 0 0,-1 0-1 0 0,1 0 0 0 0,6-3 1 0 0,-3 3-29 0 0,1 1 0 0 0,0 1 0 0 0,-1-1 0 0 0,1 1 1 0 0,16 1-1 0 0,-23 1 0 0 0,-1-1 1 0 0,0 1 0 0 0,1-1-1 0 0,-1 1 1 0 0,0 0-1 0 0,1 0 1 0 0,-1-1-1 0 0,0 1 1 0 0,0 0-1 0 0,0 0 1 0 0,1 0 0 0 0,-1 1-1 0 0,0-1 1 0 0,0 0-1 0 0,-1 0 1 0 0,1 0-1 0 0,0 1 1 0 0,0-1 0 0 0,-1 1-1 0 0,1-1 1 0 0,-1 0-1 0 0,1 1 1 0 0,-1-1-1 0 0,1 1 1 0 0,-1-1-1 0 0,0 4 1 0 0,6 43-388 0 0,-7-43 418 0 0,1-1 1 0 0,-1 0-1 0 0,-1 1 0 0 0,1-1 1 0 0,-1 0-1 0 0,1 0 0 0 0,-1 0 1 0 0,0 0-1 0 0,0 0 0 0 0,-1 0 1 0 0,1-1-1 0 0,-1 1 0 0 0,0-1 1 0 0,0 1-1 0 0,-6 4 0 0 0,8-7 14 0 0,0 0 1 0 0,-1 0-1 0 0,1 0 0 0 0,-1 0 0 0 0,0 0 0 0 0,1 0 0 0 0,-1 0 0 0 0,0-1 0 0 0,1 1 1 0 0,-1-1-1 0 0,0 1 0 0 0,0-1 0 0 0,0 1 0 0 0,1-1 0 0 0,-1 0 0 0 0,0 0 0 0 0,0 0 1 0 0,0 0-1 0 0,0 0 0 0 0,1-1 0 0 0,-1 1 0 0 0,0 0 0 0 0,0-1 0 0 0,0 1 0 0 0,1-1 1 0 0,-1 0-1 0 0,0 0 0 0 0,-1-1 0 0 0,2 2-16 0 0,1-1 0 0 0,-1 0-1 0 0,1 1 1 0 0,-1-1 0 0 0,1 0 0 0 0,-1 1 0 0 0,1-1-1 0 0,0 0 1 0 0,0 0 0 0 0,-1 1 0 0 0,1-1 0 0 0,0 0-1 0 0,0 0 1 0 0,0 0 0 0 0,0 1 0 0 0,0-1 0 0 0,0 0-1 0 0,0 0 1 0 0,0 0 0 0 0,0 1 0 0 0,0-1 0 0 0,0 0 0 0 0,1 0-1 0 0,-1 1 1 0 0,0-1 0 0 0,1 0 0 0 0,0-1 0 0 0,0 0-1 0 0,1 0 1 0 0,-1-1-1 0 0,1 1 1 0 0,0 0 0 0 0,0 0-1 0 0,0 1 1 0 0,0-1 0 0 0,0 0-1 0 0,3-1 1 0 0,-3 1-32 0 0,1 0-1 0 0,0 0 1 0 0,0 1 0 0 0,0-1 0 0 0,0 1 0 0 0,0 0-1 0 0,0 0 1 0 0,1 0 0 0 0,-1 0 0 0 0,0 0-1 0 0,0 1 1 0 0,1-1 0 0 0,-1 1 0 0 0,0 0-1 0 0,1 0 1 0 0,5 1 0 0 0,2 2-1 0 0,-1-1 1 0 0,1-1-1 0 0,-1 0 1 0 0,1 0-1 0 0,0-1 1 0 0,-1 0-1 0 0,13-2 1 0 0,14 0-20 0 0,67-9 23 0 0,-41 7 77 0 0,-16-1-138 0 0,45 2 179 0 0,-16-5-362 0 0,13-5 455 0 0,-80 12-190 0 0,1-1 0 0 0,-1 0 0 0 0,14-4 0 0 0,18-3 76 0 0,17-5 133 0 0,-52 13-193 0 0,0 0 1 0 0,0 0 0 0 0,1-1-1 0 0,-1 1 1 0 0,0-1 0 0 0,0-1-1 0 0,0 1 1 0 0,8-6 0 0 0,17-6 13 0 0,-26 12-40 0 0,5-1 40 0 0,0 0 0 0 0,0-1-1 0 0,0-1 1 0 0,0 0 0 0 0,17-11 0 0 0,54-45-127 0 0,-76 56 102 0 0,0-1-1 0 0,0 1 1 0 0,0-1-1 0 0,0-1 0 0 0,-1 1 1 0 0,4-9-1 0 0,-8 14-25 0 0,-13-34-18 0 0,12 33 60 0 0,0 1 0 0 0,0-1 0 0 0,0 1 1 0 0,-1 0-1 0 0,1 0 0 0 0,0 0 1 0 0,-1 0-1 0 0,1 0 0 0 0,-1 0 0 0 0,0 0 1 0 0,1 0-1 0 0,-1 1 0 0 0,1-1 0 0 0,-1 0 1 0 0,0 1-1 0 0,0 0 0 0 0,1-1 1 0 0,-1 1-1 0 0,0 0 0 0 0,0 0 0 0 0,1 0 1 0 0,-1 0-1 0 0,0 0 0 0 0,0 0 1 0 0,-2 1-1 0 0,-2-1 142 0 0,5 0-129 0 0,-23 36 237 0 0,-7 23 144 0 0,-1 1-132 0 0,25-47-270 0 0,3-6 5 0 0,0 1-1 0 0,1-1 0 0 0,0 1 0 0 0,0 0 1 0 0,1 0-1 0 0,-3 12 0 0 0,-10 23-108 0 0,15-41 29 0 0,0 1-1 0 0,0-1 0 0 0,0 1 1 0 0,1 0-1 0 0,-1-1 1 0 0,1 1-1 0 0,-1-1 1 0 0,1 0-1 0 0,2 5 0 0 0,-2-7 69 0 0,-1 1 0 0 0,1 0 0 0 0,-1-1-1 0 0,1 1 1 0 0,0 0 0 0 0,-1-1-1 0 0,1 1 1 0 0,0-1 0 0 0,-1 1 0 0 0,1-1-1 0 0,0 0 1 0 0,0 1 0 0 0,-1-1-1 0 0,1 0 1 0 0,0 1 0 0 0,0-1 0 0 0,0 0-1 0 0,0 0 1 0 0,-1 0 0 0 0,1 0-1 0 0,0 0 1 0 0,0 0 0 0 0,0 0 0 0 0,0 0-1 0 0,0 0 1 0 0,-1 0 0 0 0,1 0-1 0 0,0-1 1 0 0,0 1 0 0 0,0 0 0 0 0,0-1-1 0 0,-1 1 1 0 0,1 0 0 0 0,0-1-1 0 0,0 1 1 0 0,-1-1 0 0 0,1 1 0 0 0,1-2-1 0 0,17-11 69 0 0,-14 9-53 0 0,0 1 1 0 0,-1-1 0 0 0,2 1 0 0 0,-1 1-1 0 0,0-1 1 0 0,0 1 0 0 0,9-3 0 0 0,-11 4-16 0 0,-1 0 1 0 0,1 0-1 0 0,0 0 0 0 0,-1 0 1 0 0,1 0-1 0 0,-1-1 0 0 0,1 1 1 0 0,1-3-1 0 0,-2 2-24 0 0,0 1-1 0 0,1-1 0 0 0,-1 1 1 0 0,0 0-1 0 0,0-1 1 0 0,1 1-1 0 0,-1 0 0 0 0,5-1 1 0 0,26-9 94 0 0,-29 8-107 0 0,1 1-1 0 0,0 0 1 0 0,0 1 0 0 0,0-1-1 0 0,0 1 1 0 0,0 0 0 0 0,0 0-1 0 0,8 0 1 0 0,7 3 27 0 0,-19-2 3 0 0,-1 0 0 0 0,1 1 0 0 0,-1-1 1 0 0,1 0-1 0 0,-1 1 0 0 0,1-1 0 0 0,-1 0 1 0 0,1 1-1 0 0,-1-1 0 0 0,0 0 0 0 0,1 1 1 0 0,-1-1-1 0 0,1 1 0 0 0,-1-1 0 0 0,0 1 1 0 0,1-1-1 0 0,-1 1 0 0 0,0-1 0 0 0,0 1 1 0 0,1 0-1 0 0,-1-1 0 0 0,0 1 0 0 0,0-1 1 0 0,0 1-1 0 0,0 0 0 0 0,0-1 0 0 0,0 1 1 0 0,0 0-1 0 0,10 44 51 0 0,-10-43-51 0 0,1 0 1 0 0,-1 0-1 0 0,1 1 0 0 0,0-1 0 0 0,0 0 0 0 0,0 0 0 0 0,0 0 1 0 0,0 0-1 0 0,0 0 0 0 0,1-1 0 0 0,-1 1 0 0 0,0 0 0 0 0,1 0 1 0 0,0-1-1 0 0,-1 1 0 0 0,1-1 0 0 0,0 0 0 0 0,0 1 0 0 0,0-1 1 0 0,0 0-1 0 0,0 0 0 0 0,0 0 0 0 0,4 1 0 0 0,11 2 6 0 0,8-5 31 0 0,-7 0 34 0 0,6-7-138 0 0,-22 7 67 0 0,1-1 0 0 0,0 1-1 0 0,0 0 1 0 0,0 0 0 0 0,0 0 0 0 0,0 0-1 0 0,1 0 1 0 0,5 0 0 0 0,39-8-89 0 0,35-5 11 0 0,12 2-113 0 0,-82 11 201 0 0,0 0-1 0 0,0-1 1 0 0,16-5 0 0 0,-27 6 10 0 0,37 1-84 0 0,28-5 116 0 0,13-8-80 0 0,13 6 79 0 0,-17 0-233 0 0,-32 0-168 0 0,-46 12 289 0 0,0 0 139 0 0,0 1-1 0 0,-1 0 0 0 0,1-1 1 0 0,-1 0-1 0 0,0 0 1 0 0,-5 6-1 0 0,7-9-84 0 0,-1 1 0 0 0,0-1 0 0 0,1 1-1 0 0,-1-1 1 0 0,1 1 0 0 0,0 0 0 0 0,0 0 0 0 0,0-1 0 0 0,0 1-1 0 0,0 0 1 0 0,1 0 0 0 0,-1 0 0 0 0,1 0 0 0 0,0 0-1 0 0,0 0 1 0 0,0 0 0 0 0,1 5 0 0 0,-1-6 4 0 0,1 0 0 0 0,0 0-1 0 0,-1-1 1 0 0,1 1 0 0 0,0 0 0 0 0,0 0 0 0 0,0-1 0 0 0,0 1 0 0 0,0 0-1 0 0,1-1 1 0 0,-1 1 0 0 0,0-1 0 0 0,1 0 0 0 0,-1 1 0 0 0,1-1-1 0 0,0 0 1 0 0,-1 0 0 0 0,1 0 0 0 0,0 0 0 0 0,0 0 0 0 0,3 1 0 0 0,-2-2 11 0 0,1-1 0 0 0,0 1 0 0 0,0 0 0 0 0,0-1 0 0 0,-1 0 0 0 0,1 0 0 0 0,0 0 0 0 0,-1-1 0 0 0,1 1 0 0 0,-1-1 0 0 0,0 0 0 0 0,1 1 0 0 0,-1-2 0 0 0,0 1 0 0 0,0 0 0 0 0,0-1 0 0 0,0 1 0 0 0,-1-1 0 0 0,1 0 0 0 0,-1 0 0 0 0,1 0 0 0 0,-1 0 0 0 0,2-4 0 0 0,0 0 30 0 0,-1-1 0 0 0,-1 0 1 0 0,1 1-1 0 0,-1-1 1 0 0,2-15-1 0 0,-1 3-76 0 0,-3 18 42 0 0,1-1 0 0 0,-1 0-1 0 0,0 1 1 0 0,1-1 0 0 0,-1 0-1 0 0,0 1 1 0 0,-1-1 0 0 0,1 1 0 0 0,0-1-1 0 0,-2-3 1 0 0,-3-9-6 0 0,-2 0 1 0 0,-9-18 0 0 0,14 30 49 0 0,0 1-49 0 0,1 1-1 0 0,-1-1 1 0 0,0 1 0 0 0,0 0-1 0 0,1-1 1 0 0,-1 1 0 0 0,0 0-1 0 0,0 0 1 0 0,0 1 0 0 0,0-1-1 0 0,-1 0 1 0 0,1 1 0 0 0,0-1-1 0 0,0 1 1 0 0,0 0 0 0 0,0-1-1 0 0,0 1 1 0 0,-1 0 0 0 0,1 0-1 0 0,-3 1 1 0 0,3-1 13 0 0,2 0-9 0 0,-1 0 0 0 0,0 0-1 0 0,0 1 1 0 0,1-1 0 0 0,-1 0 0 0 0,0 0 0 0 0,1 1 0 0 0,-1-1 0 0 0,0 1-1 0 0,1-1 1 0 0,-1 0 0 0 0,1 1 0 0 0,-1-1 0 0 0,1 1 0 0 0,-1-1 0 0 0,1 1-1 0 0,-1-1 1 0 0,1 1 0 0 0,-1 0 0 0 0,1-1 0 0 0,-1 1 0 0 0,1 0 0 0 0,0-1-1 0 0,0 1 1 0 0,-1 0 0 0 0,1-1 0 0 0,0 1 0 0 0,0 0 0 0 0,0-1-1 0 0,0 1 1 0 0,0 0 0 0 0,0 0 0 0 0,0-1 0 0 0,0 1 0 0 0,0 0 0 0 0,0 0-1 0 0,0-1 1 0 0,0 1 0 0 0,0 0 0 0 0,0-1 0 0 0,1 2 0 0 0,8 28 3 0 0,11-6 6 0 0,-9-13-77 0 0,-10-10 78 0 0,0 0 0 0 0,0 0 0 0 0,0 0 0 0 0,0-1 0 0 0,1 1 0 0 0,-1 0 0 0 0,0-1 0 0 0,0 1 0 0 0,1-1 0 0 0,-1 1 0 0 0,0-1 0 0 0,0 0 0 0 0,1 1 1 0 0,2-1-1 0 0,11 4-53 0 0,-10-2 36 0 0,-1-1 1 0 0,1 0 0 0 0,0 0 0 0 0,-1 0-1 0 0,1-1 1 0 0,0 0 0 0 0,0 0 0 0 0,5-1-1 0 0,1 1 0 0 0,165-5-100 0 0,-112 1 30 0 0,45 0-564 0 0,-28 6 525 0 0,52-10 147 0 0,-107 7-18 0 0,-14 1 6 0 0,-1 0 0 0 0,1 0 0 0 0,13 3-1 0 0,43 6 207 0 0,-30-8-244 0 0,-38-1 29 0 0,5 1-45 0 0,-3-1 26 0 0,-1 1 0 0 0,1-1 0 0 0,-1 0 0 0 0,1 0 0 0 0,-1 1-1 0 0,1-1 1 0 0,-1 0 0 0 0,1 1 0 0 0,-1 0 0 0 0,0-1 0 0 0,1 1 0 0 0,-1 0 0 0 0,0 0 0 0 0,0-1 0 0 0,1 1 0 0 0,1 2 0 0 0,-3-2 10 0 0,0 1 11 0 0,0 1 1 0 0,0-1-1 0 0,1 0 1 0 0,-2 1-1 0 0,1-1 0 0 0,0 1 1 0 0,0-1-1 0 0,-1 0 1 0 0,0 1-1 0 0,1-1 0 0 0,-1 0 1 0 0,0 1-1 0 0,0-1 0 0 0,0 0 1 0 0,0 0-1 0 0,-3 4 1 0 0,1-2-23 0 0,0-1 0 0 0,0 1 0 0 0,1 0 0 0 0,0 1 1 0 0,-1-1-1 0 0,2 0 0 0 0,-1 1 0 0 0,0-1 0 0 0,1 1 1 0 0,0-1-1 0 0,0 1 0 0 0,0 0 0 0 0,0-1 0 0 0,1 10 1 0 0,0-13 5 0 0,0 0 1 0 0,1-1-1 0 0,-1 1 1 0 0,0-1-1 0 0,1 1 1 0 0,-1 0-1 0 0,1-1 1 0 0,-1 1-1 0 0,0-1 1 0 0,1 1-1 0 0,-1-1 1 0 0,1 0-1 0 0,-1 1 1 0 0,1-1-1 0 0,0 1 1 0 0,-1-1-1 0 0,1 0 1 0 0,-1 1-1 0 0,1-1 1 0 0,0 0-1 0 0,-1 0 1 0 0,1 1-1 0 0,-1-1 1 0 0,1 0-1 0 0,0 0 1 0 0,-1 0-1 0 0,1 0 1 0 0,0 0-1 0 0,0 0 1 0 0,-1 0-1 0 0,1 0 1 0 0,0 0-1 0 0,-1 0 1 0 0,1-1 0 0 0,-1 1-1 0 0,1 0 1 0 0,0 0-1 0 0,0-1 1 0 0,28-8 268 0 0,-24 6-287 0 0,-1 0 0 0 0,1-1 0 0 0,-1 1 1 0 0,0-1-1 0 0,0 0 0 0 0,0 0 0 0 0,3-6 0 0 0,-4 6 56 0 0,1-1 0 0 0,1 0-1 0 0,-1 1 1 0 0,0 0 0 0 0,8-6-1 0 0,15-12-146 0 0,-25 18 101 0 0,1 1 0 0 0,1 0 0 0 0,-1 1 1 0 0,0-1-1 0 0,1 0 0 0 0,-1 1 0 0 0,1 0 1 0 0,0 0-1 0 0,6-3 0 0 0,2-2-11 0 0,-11 6 22 0 0,1 1 1 0 0,-1-1-1 0 0,0 0 1 0 0,1 0-1 0 0,-1 0 1 0 0,1 1-1 0 0,-1-1 1 0 0,1 1 0 0 0,-1-1-1 0 0,1 1 1 0 0,2-1-1 0 0,26-7-61 0 0,-17 7 193 0 0,-5 3-282 0 0,-7 17 132 0 0,-2-11 49 0 0,-1 0 1 0 0,0-1-1 0 0,0 1 1 0 0,-1-1 0 0 0,0 1-1 0 0,-5 9 1 0 0,1-3-169 0 0,5-8 114 0 0,0 0 1 0 0,0 1-1 0 0,0-1 1 0 0,1 1-1 0 0,0-1 1 0 0,0 1-1 0 0,1 10 1 0 0,0-17 17 0 0,0 1 1 0 0,0-1-1 0 0,0 0 0 0 0,0 1 1 0 0,0-1-1 0 0,1 1 0 0 0,-1-1 1 0 0,0 0-1 0 0,0 1 0 0 0,0-1 1 0 0,1 0-1 0 0,-1 1 0 0 0,0-1 1 0 0,1 0-1 0 0,-1 1 0 0 0,0-1 1 0 0,0 0-1 0 0,1 0 0 0 0,-1 1 1 0 0,0-1-1 0 0,1 0 0 0 0,-1 0 1 0 0,1 0-1 0 0,-1 0 0 0 0,1 1 1 0 0,-1-1-3 0 0,1 0 0 0 0,-1 0 0 0 0,1 0 1 0 0,-1 1-1 0 0,1-1 0 0 0,-1 0 0 0 0,0 0 1 0 0,1 1-1 0 0,-1-1 0 0 0,1 0 0 0 0,-1 1 0 0 0,0-1 1 0 0,1 0-1 0 0,-1 1 0 0 0,0-1 0 0 0,1 1 1 0 0,-1-1-1 0 0,0 1 0 0 0,0-1 0 0 0,0 0 1 0 0,1 1-1 0 0,-1-1 0 0 0,0 1 0 0 0,0-1 0 0 0,0 1 1 0 0,0 0-1 0 0,2 2-40 0 0,-1 0 0 0 0,1-1 1 0 0,-1 1-1 0 0,1-1 0 0 0,0 1 0 0 0,0-1 0 0 0,0 0 1 0 0,0 0-1 0 0,1 0 0 0 0,-1 0 0 0 0,3 2 1 0 0,7-3 10 0 0,-11 0 47 0 0,0-1 0 0 0,0 1 0 0 0,0-1 0 0 0,0 0 0 0 0,1 0 0 0 0,-1 0 0 0 0,0 1 0 0 0,0-1 0 0 0,0 0 0 0 0,1 0 0 0 0,-1-1 0 0 0,0 1 0 0 0,0 0-1 0 0,0 0 1 0 0,0-1 0 0 0,0 1 0 0 0,1 0 0 0 0,-1-1 0 0 0,0 1 0 0 0,0-1 0 0 0,0 1 0 0 0,0-1 0 0 0,0 0 0 0 0,0 0 0 0 0,0 1 0 0 0,0-2 0 0 0,32-30 149 0 0,18-3-112 0 0,-45 31-26 0 0,1 0 0 0 0,1 0 0 0 0,-1 1 0 0 0,11-4 0 0 0,16-8-76 0 0,27-5 338 0 0,-54 18-303 0 0,0 0 0 0 0,0 0 0 0 0,0 0 0 0 0,0 1 1 0 0,1 0-1 0 0,-1 1 0 0 0,0-1 0 0 0,8 2 0 0 0,82-3-51 0 0,116-1 76 0 0,-154 0 10 0 0,-14-9 220 0 0,-39 11-291 0 0,1 0 0 0 0,0 0-1 0 0,-1-1 1 0 0,1 0 0 0 0,5-3-1 0 0,-7 3 140 0 0,4 0-131 0 0,-7 2 51 0 0,0-1 1 0 0,0 1-1 0 0,0-1 0 0 0,0 1 1 0 0,0-1-1 0 0,0 1 0 0 0,0-1 0 0 0,0 0 1 0 0,0 0-1 0 0,0 0 0 0 0,0 0 0 0 0,-1 0 1 0 0,1 0-1 0 0,0-1 0 0 0,1-1 1 0 0,14-16 219 0 0,-18 18-239 0 0,1 0 0 0 0,0 0 0 0 0,-1 1 0 0 0,1-1 0 0 0,-1 0 0 0 0,1 0 0 0 0,-1 1 0 0 0,1-1 0 0 0,-1 0 1 0 0,0 0-1 0 0,1 1 0 0 0,-1-1 0 0 0,0 1 0 0 0,0-1 0 0 0,1 1 0 0 0,-1-1 0 0 0,0 1 0 0 0,0-1 0 0 0,0 1 0 0 0,0 0 1 0 0,1-1-1 0 0,-1 1 0 0 0,0 0 0 0 0,0 0 0 0 0,0 0 0 0 0,0 0 0 0 0,-2 0 0 0 0,2-1 0 0 0,-1 1 1 0 0,0 0-1 0 0,0 0 0 0 0,0 0 0 0 0,0 0 1 0 0,0 0-1 0 0,0 0 0 0 0,0 0 0 0 0,0 1 1 0 0,0-1-1 0 0,0 1 0 0 0,0 0 0 0 0,0-1 1 0 0,-2 2-1 0 0,-2 2 64 0 0,0 1 0 0 0,0 0 0 0 0,1 0 0 0 0,0 1 0 0 0,-1-1 0 0 0,2 1-1 0 0,-1 0 1 0 0,1 0 0 0 0,-6 11 0 0 0,-10 32-83 0 0,19-47 33 0 0,1-1 1 0 0,-1 0-1 0 0,0 0 1 0 0,1 1-1 0 0,-1-1 1 0 0,1 0-1 0 0,-1 1 1 0 0,1-1-1 0 0,0 0 1 0 0,0 1-1 0 0,-1-1 1 0 0,1 1-1 0 0,0-1 1 0 0,0 0-1 0 0,1 1 1 0 0,-1-1-1 0 0,0 1 1 0 0,0-1-1 0 0,1 0 1 0 0,-1 1-1 0 0,0-1 1 0 0,1 0-1 0 0,-1 1 1 0 0,1-1-1 0 0,0 0 1 0 0,0 0-1 0 0,-1 1 1 0 0,1-1-1 0 0,0 0 1 0 0,0 0-1 0 0,1 1 1 0 0,1-1-8 0 0,-1 1 1 0 0,1-1 0 0 0,0 0 0 0 0,-1 0 0 0 0,1 0 0 0 0,0-1-1 0 0,0 1 1 0 0,-1-1 0 0 0,1 1 0 0 0,0-1 0 0 0,0 0 0 0 0,5 0-1 0 0,-8 0 8 0 0,1 0 14 0 0,35-9-22 0 0,46 2 246 0 0,-41-7 20 0 0,-5 8-244 0 0,-28 4 20 0 0,-7 2-90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6"/>
    </inkml:context>
    <inkml:brush xml:id="br0">
      <inkml:brushProperty name="width" value="0.05" units="cm"/>
      <inkml:brushProperty name="height" value="0.05" units="cm"/>
    </inkml:brush>
  </inkml:definitions>
  <inkml:trace contextRef="#ctx0" brushRef="#br0">12 1 7488 0 0,'-12'8'12294'0'0,"14"23"-10116"0"0,8 49 0 0 0,-5-49-1222 0 0,1 49 0 0 0,12 137 905 0 0,-11-149-1527 0 0,-1-12-133 0 0,18 78 0 0 0,-10-66-101 0 0,-9-41-78 0 0,1-1-1 0 0,12 33 0 0 0,-11-29-469 0 0,4 32 0 0 0,-10-56-3557 0 0,-5-37-10741 0 0,-4 17 8374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7"/>
    </inkml:context>
    <inkml:brush xml:id="br0">
      <inkml:brushProperty name="width" value="0.05" units="cm"/>
      <inkml:brushProperty name="height" value="0.05" units="cm"/>
    </inkml:brush>
  </inkml:definitions>
  <inkml:trace contextRef="#ctx0" brushRef="#br0">61 257 6376 0 0,'-36'18'10070'0'0,"35"-18"-9928"0"0,0 0-1 0 0,1 0 1 0 0,-1 0 0 0 0,0 0-1 0 0,0 0 1 0 0,0 0 0 0 0,1 0-1 0 0,-1 0 1 0 0,0-1 0 0 0,0 1-1 0 0,0 0 1 0 0,1 0-1 0 0,-1-1 1 0 0,0 1 0 0 0,1-1-1 0 0,-1 1 1 0 0,0-1 0 0 0,1 1-1 0 0,-1-1 1 0 0,0 1 0 0 0,1-1-1 0 0,-1 1 1 0 0,1-1-1 0 0,-1 0 1 0 0,1 1 0 0 0,-1-1-1 0 0,1 0 1 0 0,0 1 0 0 0,-1-1-1 0 0,1 0 1 0 0,0 0 0 0 0,0 1-1 0 0,-1-1 1 0 0,1 0-1 0 0,0 0 1 0 0,0 0 0 0 0,0 1-1 0 0,0-1 1 0 0,0 0 0 0 0,0-1-1 0 0,-3-36 1021 0 0,4 32-1047 0 0,0 1 0 0 0,1-1 0 0 0,0 0-1 0 0,0 1 1 0 0,1-1 0 0 0,-1 1 0 0 0,1 0 0 0 0,0 0-1 0 0,0 0 1 0 0,1 0 0 0 0,0 0 0 0 0,6-6-1 0 0,2-3 48 0 0,-3 2-118 0 0,0 1 1 0 0,1 0 0 0 0,1 1 0 0 0,0 0 0 0 0,0 1 0 0 0,1 0 0 0 0,0 1 0 0 0,22-12 0 0 0,-23 16-55 0 0,1-1-1 0 0,-1 2 1 0 0,1-1 0 0 0,0 2 0 0 0,23-3 0 0 0,61 2 921 0 0,-89 3-780 0 0,-4 0-78 0 0,1 1 0 0 0,-1-1 0 0 0,1 1 0 0 0,-1 0 0 0 0,0 1 0 0 0,1-1 0 0 0,-1 0 0 0 0,0 1 0 0 0,0 0 0 0 0,0 0 0 0 0,0 0 0 0 0,3 3 0 0 0,34 31 362 0 0,-32-27-415 0 0,1 0 120 0 0,0 0-1 0 0,-1 0 1 0 0,-1 1 0 0 0,0 1 0 0 0,0-1 0 0 0,-1 1 0 0 0,9 21-1 0 0,-8-14 303 0 0,-1 1-1 0 0,-1 0 1 0 0,3 28-1 0 0,-7-38-333 0 0,-1 0 1 0 0,0 0-1 0 0,0 0 1 0 0,-1 1-1 0 0,0-1 1 0 0,0 0-1 0 0,-1 0 1 0 0,0 0 0 0 0,-7 15-1 0 0,-6-2-24 0 0,12-15-25 0 0,-1-1 0 0 0,0 0 1 0 0,0 0-1 0 0,0 0 0 0 0,-1 0 0 0 0,-10 8 1 0 0,11-10-84 0 0,-11 9 96 0 0,0 0 1 0 0,-2-2-1 0 0,1 0 1 0 0,-1-1-1 0 0,-1 0 1 0 0,0-1-1 0 0,-20 6 1 0 0,33-13-51 0 0,-1 0-1 0 0,0-1 1 0 0,0 1 0 0 0,0-1 0 0 0,0 0 0 0 0,0-1 0 0 0,0 0 0 0 0,0 0 0 0 0,0 0-1 0 0,0 0 1 0 0,0-1 0 0 0,1 0 0 0 0,-1-1 0 0 0,0 1 0 0 0,0-1 0 0 0,1 0-1 0 0,-1 0 1 0 0,1-1 0 0 0,-11-5 0 0 0,5 2-281 0 0,-6-3 143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8"/>
    </inkml:context>
    <inkml:brush xml:id="br0">
      <inkml:brushProperty name="width" value="0.05" units="cm"/>
      <inkml:brushProperty name="height" value="0.05" units="cm"/>
    </inkml:brush>
  </inkml:definitions>
  <inkml:trace contextRef="#ctx0" brushRef="#br0">201 13 6752 0 0,'0'0'1174'0'0,"-14"-3"3056"0"0,13 2-3900 0 0,-1 0 0 0 0,0 0 0 0 0,0 0 1 0 0,0 0-1 0 0,0 0 0 0 0,0 0 0 0 0,0 0 1 0 0,0 1-1 0 0,0-1 0 0 0,0 1 0 0 0,-1 0 1 0 0,1-1-1 0 0,0 1 0 0 0,0 0 0 0 0,0 0 0 0 0,-1 0 1 0 0,1 1-1 0 0,0-1 0 0 0,0 1 0 0 0,0-1 1 0 0,-3 2-1 0 0,1-1-9 0 0,-1 0 1 0 0,1 0-1 0 0,0 1 0 0 0,0 0 0 0 0,0 0 1 0 0,0 0-1 0 0,0 0 0 0 0,1 0 1 0 0,-1 1-1 0 0,-3 3 0 0 0,-4 7-147 0 0,1 1-1 0 0,1 1 1 0 0,0 0-1 0 0,1 0 1 0 0,0 0-1 0 0,1 1 1 0 0,1 0-1 0 0,1 0 1 0 0,0 1-1 0 0,1 0 1 0 0,0 0-1 0 0,2 0 1 0 0,0 0-1 0 0,1 0 1 0 0,1 0-1 0 0,2 25 1 0 0,-1-36-158 0 0,0 0 0 0 0,0-1 0 0 0,1 1 1 0 0,0 0-1 0 0,0-1 0 0 0,0 1 1 0 0,1-1-1 0 0,0 0 0 0 0,0 0 1 0 0,0 0-1 0 0,0 0 0 0 0,1-1 1 0 0,0 1-1 0 0,0-1 0 0 0,6 5 1 0 0,14 18 135 0 0,-19-21-152 0 0,1 0 0 0 0,0-1 0 0 0,1 1 1 0 0,0-1-1 0 0,0-1 0 0 0,0 1 0 0 0,0-1 0 0 0,0 0 1 0 0,1-1-1 0 0,0 0 0 0 0,0 0 0 0 0,0 0 0 0 0,0-1 0 0 0,0-1 1 0 0,0 1-1 0 0,0-1 0 0 0,1 0 0 0 0,-1-1 0 0 0,0 0 1 0 0,1-1-1 0 0,9-1 0 0 0,-11 0 15 0 0,0 0 1 0 0,0 0-1 0 0,0-1 0 0 0,0 0 1 0 0,0 0-1 0 0,-1-1 1 0 0,1 1-1 0 0,-1-2 0 0 0,0 1 1 0 0,0-1-1 0 0,-1 0 0 0 0,7-6 1 0 0,-4-1-49 0 0,0 0 0 0 0,-1 0 0 0 0,0-1 1 0 0,-1 0-1 0 0,6-15 0 0 0,-6 13-51 0 0,-3 7 80 0 0,0-1 1 0 0,0 0-1 0 0,-1 1 1 0 0,0-1-1 0 0,0 0 1 0 0,-1 0-1 0 0,0 0 1 0 0,-1-1-1 0 0,0 1 1 0 0,0 0 0 0 0,-1 0-1 0 0,0 0 1 0 0,-1 0-1 0 0,0 0 1 0 0,0 0-1 0 0,-6-12 1 0 0,3 9 8 0 0,-1-1 1 0 0,-1 1-1 0 0,0 0 1 0 0,-1 0-1 0 0,0 1 1 0 0,-1 0-1 0 0,-11-11 1 0 0,17 19 24 0 0,0 0 1 0 0,-1 0-1 0 0,1 0 1 0 0,-1 0 0 0 0,0 1-1 0 0,0-1 1 0 0,0 1-1 0 0,0 0 1 0 0,-6-2-1 0 0,5 3-33 0 0,-3-2 18 0 0,-1 1 0 0 0,0 0 0 0 0,1 0-1 0 0,-1 1 1 0 0,0 0 0 0 0,0 1 0 0 0,0-1 0 0 0,-13 3 0 0 0,-65 7 53 0 0,85-8-178 0 0,0-1 1 0 0,0 1 0 0 0,1 0-1 0 0,-1-1 1 0 0,0 1 0 0 0,0 0-1 0 0,0 0 1 0 0,1 1-1 0 0,-1-1 1 0 0,0 0 0 0 0,-1 3-1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9"/>
    </inkml:context>
    <inkml:brush xml:id="br0">
      <inkml:brushProperty name="width" value="0.05" units="cm"/>
      <inkml:brushProperty name="height" value="0.05" units="cm"/>
    </inkml:brush>
  </inkml:definitions>
  <inkml:trace contextRef="#ctx0" brushRef="#br0">8 177 5896 0 0,'-7'0'11281'0'0,"16"25"-6141"0"0,2 2-3492 0 0,-8-14-1260 0 0,1-1 0 0 0,0 0 0 0 0,8 14 0 0 0,-1 0-11 0 0,22 23-113 0 0,-8-10 317 0 0,-16-27-528 0 0,-1 1-1 0 0,0 0 0 0 0,6 16 1 0 0,-10-24-43 0 0,-1-1 0 0 0,1 0 0 0 0,0 0 1 0 0,1 0-1 0 0,-1 0 0 0 0,0 0 1 0 0,1-1-1 0 0,0 0 0 0 0,0 0 1 0 0,5 2-1 0 0,-8-4 2 0 0,1 0-8 0 0,0 1 0 0 0,0-1 1 0 0,0 1-1 0 0,0-1 0 0 0,0 0 0 0 0,1 0 0 0 0,-1-1 1 0 0,5 1-1 0 0,-7-1-16 0 0,0 0 1 0 0,0-1 0 0 0,0 1 0 0 0,0 0-1 0 0,0-1 1 0 0,0 1 0 0 0,0-1 0 0 0,0 0-1 0 0,0 1 1 0 0,0-1 0 0 0,0 0 0 0 0,0 1-1 0 0,0-1 1 0 0,0 0 0 0 0,-1 0 0 0 0,1 0-1 0 0,0 0 1 0 0,-1 0 0 0 0,1 0 0 0 0,0 0-1 0 0,-1 0 1 0 0,1 0 0 0 0,-1 0 0 0 0,0 0-1 0 0,1 0 1 0 0,-1 0 0 0 0,0-3 0 0 0,3-11-211 0 0,0 0 1 0 0,-2-1 0 0 0,0 1 0 0 0,0-1 0 0 0,-1 1 0 0 0,-1-1 0 0 0,-1 1 0 0 0,-6-27 0 0 0,3 16-323 0 0,-2-48 0 0 0,5 33 182 0 0,1 30 287 0 0,0 0 0 0 0,0 0 0 0 0,1 0 0 0 0,3-20 0 0 0,-3 30 98 0 0,0 0 0 0 0,1 1 0 0 0,-1-1 0 0 0,0 0-1 0 0,0 0 1 0 0,0 1 0 0 0,1-1 0 0 0,-1 0 0 0 0,0 1 0 0 0,1-1 0 0 0,-1 0 0 0 0,0 1 0 0 0,1-1-1 0 0,-1 1 1 0 0,1-1 0 0 0,-1 1 0 0 0,1-1 0 0 0,-1 1 0 0 0,1-1 0 0 0,-1 1 0 0 0,1-1 0 0 0,0 1 0 0 0,-1 0-1 0 0,1-1 1 0 0,0 1 0 0 0,-1 0 0 0 0,1-1 0 0 0,0 1 0 0 0,-1 0 0 0 0,1 0 0 0 0,0 0 0 0 0,-1 0-1 0 0,1 0 1 0 0,0 0 0 0 0,0 0 0 0 0,-1 0 0 0 0,1 0 0 0 0,0 0 0 0 0,0 0 0 0 0,0 1 0 0 0,3 2 186 0 0,-1 1 1 0 0,1 0 0 0 0,-1 0-1 0 0,0 0 1 0 0,0 0 0 0 0,-1 1 0 0 0,1-1-1 0 0,-1 1 1 0 0,3 8 0 0 0,15 52 534 0 0,-16-48-599 0 0,7 17 38 0 0,21 44 0 0 0,-27-67-98 0 0,1 0 1 0 0,0 0-1 0 0,0-1 1 0 0,1 1 0 0 0,1-2-1 0 0,0 1 1 0 0,0-1 0 0 0,15 13-1 0 0,-18-20-65 0 0,0 1 0 0 0,0-1 0 0 0,0 0 0 0 0,0 0 0 0 0,1 0 0 0 0,-1 0 0 0 0,1-1 0 0 0,-1 0 0 0 0,1 0 0 0 0,-1-1 0 0 0,1 0 0 0 0,-1 0 0 0 0,8-1 0 0 0,-6 1-23 0 0,-6 0-3 0 0,1 0 0 0 0,-1 0-1 0 0,1 0 1 0 0,-1 0 0 0 0,1 0-1 0 0,-1-1 1 0 0,1 1 0 0 0,-1-1-1 0 0,0 1 1 0 0,1-1-1 0 0,-1 1 1 0 0,1-1 0 0 0,-1 0-1 0 0,0 0 1 0 0,0 0 0 0 0,0 0-1 0 0,1 0 1 0 0,-1 0 0 0 0,0 0-1 0 0,0 0 1 0 0,1-2 0 0 0,0 0-6 0 0,-1 0 1 0 0,1 0-1 0 0,-1-1 1 0 0,0 1-1 0 0,0 0 1 0 0,0-1-1 0 0,0 1 1 0 0,0-1-1 0 0,-1-4 1 0 0,1-11-72 0 0,-2 0 0 0 0,-5-37 0 0 0,4 38 5 0 0,-7-33 33 0 0,-18-62-1 0 0,13 58 48 0 0,11 42 15 0 0,-11-30 91 0 0,13 40-117 0 0,0 1-1 0 0,0-1 1 0 0,-1 0 0 0 0,1 1-1 0 0,-1-1 1 0 0,1 1 0 0 0,-1 0-1 0 0,0-1 1 0 0,-4-3 0 0 0,3 4 108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0"/>
    </inkml:context>
    <inkml:brush xml:id="br0">
      <inkml:brushProperty name="width" value="0.05" units="cm"/>
      <inkml:brushProperty name="height" value="0.05" units="cm"/>
    </inkml:brush>
  </inkml:definitions>
  <inkml:trace contextRef="#ctx0" brushRef="#br0">42 238 3088 0 0,'6'4'12240'0'0,"6"4"-8002"0"0,-8-8-3736 0 0,0 0 0 0 0,0-1 0 0 0,0 0 0 0 0,0 0 0 0 0,0 0 0 0 0,0-1 0 0 0,-1 1 0 0 0,8-4-1 0 0,13-6 247 0 0,26-12-313 0 0,-46 21-417 0 0,1 0-1 0 0,-1-1 1 0 0,0 0 0 0 0,0 0 0 0 0,0 0-1 0 0,-1 0 1 0 0,1 0 0 0 0,-1-1 0 0 0,0 1-1 0 0,1-1 1 0 0,-2 0 0 0 0,1 0 0 0 0,0 0-1 0 0,-1 0 1 0 0,3-8 0 0 0,-3 7-3 0 0,0 0 0 0 0,-1 0-1 0 0,0-1 1 0 0,0 1 0 0 0,-1-1 0 0 0,1 1 0 0 0,-2-11-1 0 0,1 13-15 0 0,0 1 1 0 0,0-1-1 0 0,0 1 0 0 0,0-1 0 0 0,-1 1 0 0 0,1 0 0 0 0,-1-1 0 0 0,0 1 0 0 0,0 0 0 0 0,0-1 0 0 0,0 1 0 0 0,0 0 0 0 0,0 0 0 0 0,0 0 0 0 0,-1 0 1 0 0,1 0-1 0 0,-1 0 0 0 0,0 0 0 0 0,-3-3 0 0 0,-8-6-253 0 0,11 8 218 0 0,0 1-1 0 0,0 0 0 0 0,0 0 1 0 0,0 0-1 0 0,0 0 0 0 0,-1 1 1 0 0,1-1-1 0 0,-1 0 1 0 0,-3-1-1 0 0,0 1-21 0 0,0 0 1 0 0,0 1-1 0 0,0-1 1 0 0,0 1-1 0 0,0 0 0 0 0,-8 1 1 0 0,12 0 65 0 0,-1 0 0 0 0,0 0 0 0 0,0 0 1 0 0,0 1-1 0 0,0-1 0 0 0,0 1 0 0 0,0 0 0 0 0,1 0 1 0 0,-1 0-1 0 0,0 0 0 0 0,1 0 0 0 0,-1 1 0 0 0,1-1 0 0 0,-1 1 1 0 0,1-1-1 0 0,-3 4 0 0 0,-3 5 73 0 0,1 0 0 0 0,-1 0 1 0 0,2 1-1 0 0,-1 0 0 0 0,2 1 0 0 0,0-1 0 0 0,0 1 1 0 0,1 0-1 0 0,0 1 0 0 0,-3 21 0 0 0,2-19 42 0 0,2 1 0 0 0,0-1 0 0 0,1 1 0 0 0,0 0 0 0 0,1 0 0 0 0,3 31 1 0 0,8 2-182 0 0,-7-36 29 0 0,0 0 1 0 0,1-1-1 0 0,11 24 1 0 0,-14-33 93 0 0,1 0-66 0 0,-1 0-1 0 0,1 1 1 0 0,0-1-1 0 0,0-1 0 0 0,0 1 1 0 0,0 0-1 0 0,1 0 1 0 0,-1-1-1 0 0,1 0 0 0 0,-1 1 1 0 0,4 1-1 0 0,17 11-101 0 0,-12-8 43 0 0,0-1 0 0 0,21 10 0 0 0,-28-14 48 0 0,0-1 0 0 0,0 0-1 0 0,0 1 1 0 0,1-2-1 0 0,-1 1 1 0 0,0 0 0 0 0,1-1-1 0 0,-1 0 1 0 0,1 0-1 0 0,-1 0 1 0 0,0-1 0 0 0,7-1-1 0 0,7-4-33 0 0,1 0-1 0 0,17-10 1 0 0,10-4-137 0 0,-42 18 187 0 0,1-1 1 0 0,0 1 0 0 0,-1-1 0 0 0,0 0-1 0 0,0 0 1 0 0,0 0 0 0 0,0-1 0 0 0,0 1-1 0 0,-1-1 1 0 0,1 0 0 0 0,-1 0 0 0 0,0-1-1 0 0,0 1 1 0 0,-1 0 0 0 0,3-7 0 0 0,-2 5-938 0 0,-1-1 3565 0 0,-2 3-3933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1"/>
    </inkml:context>
    <inkml:brush xml:id="br0">
      <inkml:brushProperty name="width" value="0.05" units="cm"/>
      <inkml:brushProperty name="height" value="0.05" units="cm"/>
    </inkml:brush>
  </inkml:definitions>
  <inkml:trace contextRef="#ctx0" brushRef="#br0">17 188 4360 0 0,'-16'-17'18542'0'0,"17"28"-18116"0"0,0 0-1 0 0,1 0 1 0 0,0 0 0 0 0,1-1-1 0 0,0 1 1 0 0,6 12 0 0 0,10 37 511 0 0,7 2-336 0 0,-13-39-446 0 0,-12-22-149 0 0,0 1 1 0 0,1-1 0 0 0,-1 1 0 0 0,0-1 0 0 0,0 1 0 0 0,0 0-1 0 0,0 0 1 0 0,-1-1 0 0 0,1 1 0 0 0,1 3 0 0 0,12 38-69 0 0,0-4 169 0 0,-1-12-86 0 0,-11-24-44 0 0,-1 0-1 0 0,1 0 0 0 0,0 0 1 0 0,-1 0-1 0 0,0 0 0 0 0,0 0 1 0 0,2 5-1 0 0,-3-6 46 0 0,1 0-1 0 0,-1 1 1 0 0,1-1-1 0 0,-1 0 1 0 0,1 0 0 0 0,0 0-1 0 0,0 0 1 0 0,0 0-1 0 0,0 0 1 0 0,0 0-1 0 0,3 2 1 0 0,-4-4-19 0 0,0 0 1 0 0,0 0-1 0 0,0 0 1 0 0,0 0 0 0 0,0 0-1 0 0,0 0 1 0 0,0 0-1 0 0,0 0 1 0 0,0-1-1 0 0,0 1 1 0 0,0 0-1 0 0,0 0 1 0 0,0 0-1 0 0,0 0 1 0 0,0 0-1 0 0,0 0 1 0 0,0 0-1 0 0,0 0 1 0 0,0 0-1 0 0,0 0 1 0 0,0 0-1 0 0,0 0 1 0 0,0-1-1 0 0,0 1 1 0 0,0 0-1 0 0,0 0 1 0 0,0 0-1 0 0,0 0 1 0 0,0 0-1 0 0,0 0 1 0 0,0 0-1 0 0,1 0 1 0 0,-1 0-1 0 0,0 0 1 0 0,0 0 0 0 0,0 0-1 0 0,0 0 1 0 0,0 0-1 0 0,0 0 1 0 0,0 0-1 0 0,0 0 1 0 0,0 0-1 0 0,0 0 1 0 0,0 0-1 0 0,0 0 1 0 0,1 0-1 0 0,-1 0 1 0 0,0 0-1 0 0,0 0 1 0 0,0 0-1 0 0,0 0 1 0 0,0 0-1 0 0,0 0 1 0 0,0 0-1 0 0,0 0 1 0 0,0 0-1 0 0,0 0 1 0 0,0 0-1 0 0,0 0 1 0 0,1 0-1 0 0,-1 0 1 0 0,0 0-1 0 0,0 0 1 0 0,0 0-1 0 0,0 0 1 0 0,-6-18-7 0 0,-5-7 7 0 0,-16-51 0 0 0,15 48 177 0 0,10 24-185 0 0,0-1 0 0 0,-1 1 0 0 0,1-1 0 0 0,1 0 0 0 0,-3-7 0 0 0,-22-58-5 0 0,23 56-135 0 0,-1-2 78 0 0,1 0 0 0 0,1 0 0 0 0,0 0-1 0 0,1 0 1 0 0,1 0 0 0 0,0-1 0 0 0,3-19 0 0 0,-1 32 58 0 0,-1 0-1 0 0,1 0 1 0 0,0 1 0 0 0,0-1 0 0 0,0 0-1 0 0,0 1 1 0 0,5-5 0 0 0,-4 5 13 0 0,-1 0 0 0 0,0-1 0 0 0,0 1 0 0 0,0 0 0 0 0,0 0 1 0 0,0-1-1 0 0,-1 1 0 0 0,3-8 0 0 0,-2 7-26 0 0,0 1 1 0 0,0 0-1 0 0,1 0 0 0 0,-1 0 1 0 0,1 0-1 0 0,0 0 0 0 0,0 1 1 0 0,0-1-1 0 0,5-2 0 0 0,10-11-95 0 0,-13 11 83 0 0,-1 1-1 0 0,1 1 0 0 0,0-1 1 0 0,0 1-1 0 0,10-5 1 0 0,5-4 44 0 0,-17 11 18 0 0,-1-1 1 0 0,1 1 0 0 0,-1-1-1 0 0,1 1 1 0 0,0 0 0 0 0,-1 0-1 0 0,1 0 1 0 0,0 0 0 0 0,0 0 0 0 0,0 1-1 0 0,3-1 1 0 0,-4 1-26 0 0,3-1-17 0 0,-1 1 1 0 0,1 0 0 0 0,0 0-1 0 0,0 0 1 0 0,0 0 0 0 0,-1 1-1 0 0,1 0 1 0 0,5 1 0 0 0,-6-1 23 0 0,-1 1 1 0 0,1-1 0 0 0,0 0-1 0 0,-1 1 1 0 0,1 0 0 0 0,-1 0 0 0 0,0 0-1 0 0,0 0 1 0 0,1 0 0 0 0,-1 1-1 0 0,-1 0 1 0 0,1-1 0 0 0,0 1-1 0 0,-1 0 1 0 0,1 0 0 0 0,2 6-1 0 0,34 31 167 0 0,-39-40-199 0 0,0 1 0 0 0,1-1 0 0 0,-1 0 1 0 0,0 0-1 0 0,0 0 0 0 0,0 1 0 0 0,0-1 0 0 0,0 0 0 0 0,0 0 1 0 0,0 0-1 0 0,0 1 0 0 0,1-1 0 0 0,-1 0 0 0 0,0 0 1 0 0,0 1-1 0 0,0-1 0 0 0,0 0 0 0 0,0 0 0 0 0,0 1 0 0 0,0-1 1 0 0,0 0-1 0 0,0 0 0 0 0,-1 0 0 0 0,1 1 0 0 0,0-1 0 0 0,0 0 1 0 0,0 0-1 0 0,0 0 0 0 0,0 1 0 0 0,0-1 0 0 0,0 0 1 0 0,0 0-1 0 0,-1 0 0 0 0,1 1 0 0 0,0-1 0 0 0,0 0 0 0 0,0 0 1 0 0,0 0-1 0 0,-1 0 0 0 0,1 1 0 0 0,0-1 0 0 0,0 0 0 0 0,0 0 1 0 0,-1 0-1 0 0,1 0 0 0 0,0 0 0 0 0,0 0 0 0 0,0 0 1 0 0,-1 0-1 0 0,1 0 0 0 0,0 0 0 0 0,0 0 0 0 0,-1 0 0 0 0,1 0 1 0 0,0 0-1 0 0,0 0 0 0 0,-1 0 0 0 0,1 0 0 0 0,-21-2-7647 0 0,8 0-1685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2"/>
    </inkml:context>
    <inkml:brush xml:id="br0">
      <inkml:brushProperty name="width" value="0.05" units="cm"/>
      <inkml:brushProperty name="height" value="0.05" units="cm"/>
    </inkml:brush>
  </inkml:definitions>
  <inkml:trace contextRef="#ctx0" brushRef="#br0">0 1 6656 0 0,'3'2'14710'0'0,"8"65"-11013"0"0,4-6-2291 0 0,22 63 0 0 0,-26-87-949 0 0,-1 2-1 0 0,8 64 0 0 0,-3-37-247 0 0,-2-16-207 0 0,-7-19 21 0 0,-2-1 0 0 0,0 36 0 0 0,-3-54-40 0 0,0 0 0 0 0,0 0-1 0 0,1-1 1 0 0,6 20 0 0 0,-4-16-342 0 0,2 8 1081 0 0,-4-17-2801 0 0,-10-48-17419 0 0,5 29 13570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3"/>
    </inkml:context>
    <inkml:brush xml:id="br0">
      <inkml:brushProperty name="width" value="0.05" units="cm"/>
      <inkml:brushProperty name="height" value="0.05" units="cm"/>
    </inkml:brush>
  </inkml:definitions>
  <inkml:trace contextRef="#ctx0" brushRef="#br0">0 165 4680 0 0,'1'2'14556'0'0,"2"-19"-11744"0"0,-1-11-4489 0 0,-1 14 3437 0 0,0 12-1722 0 0,-1 0 0 0 0,1 1-1 0 0,-1-1 1 0 0,1 0-1 0 0,0 0 1 0 0,0 1 0 0 0,0-1-1 0 0,0 0 1 0 0,0 1-1 0 0,0-1 1 0 0,1 1 0 0 0,-1 0-1 0 0,0-1 1 0 0,1 1-1 0 0,-1 0 1 0 0,3-2 0 0 0,14-17 170 0 0,-14 16-96 0 0,0 0 0 0 0,0 1 0 0 0,0-1 0 0 0,0 1-1 0 0,1 0 1 0 0,0 0 0 0 0,-1 0 0 0 0,1 0 0 0 0,0 1-1 0 0,8-3 1 0 0,-3 1 97 0 0,6-1-55 0 0,-1 1 0 0 0,2 0 1 0 0,-1 1-1 0 0,0 1 0 0 0,1 1 1 0 0,30 1-1 0 0,-43 1-102 0 0,0 0 1 0 0,1 1-1 0 0,-1-1 1 0 0,0 1-1 0 0,0 0 1 0 0,0 0-1 0 0,0 1 1 0 0,0-1-1 0 0,-1 1 1 0 0,1 0-1 0 0,-1 0 1 0 0,0 0-1 0 0,5 5 1 0 0,4 4 112 0 0,-7-7-121 0 0,0 1 0 0 0,-1 0-1 0 0,0 0 1 0 0,0 0 0 0 0,0 1 0 0 0,-1 0 0 0 0,4 9 0 0 0,-3 0 91 0 0,0-1 0 0 0,-1 1 0 0 0,0-1 0 0 0,-1 1 0 0 0,-1 0 0 0 0,-1 21 0 0 0,-2-26-107 0 0,0 0-1 0 0,-1-1 1 0 0,0 1 0 0 0,0-1 0 0 0,-1 0 0 0 0,-1 0 0 0 0,1 0-1 0 0,-2 0 1 0 0,-7 11 0 0 0,8-14-10 0 0,-1 5 85 0 0,2-5-101 0 0,0 0 0 0 0,-1 0 0 0 0,1-1 0 0 0,-1 1 0 0 0,-7 6-1 0 0,-19 26-42 0 0,3-15-136 0 0,23-19 183 0 0,0 0-1 0 0,0 0 0 0 0,-1-1 1 0 0,0 1-1 0 0,1-1 1 0 0,-1-1-1 0 0,-1 1 0 0 0,1-1 1 0 0,0 0-1 0 0,-1 0 1 0 0,0-1-1 0 0,0 0 0 0 0,-9 2 1 0 0,-13 1-142 0 0,24-4 86 0 0,0 0 1 0 0,-1 0 0 0 0,1-1 0 0 0,0 0 0 0 0,-10 0 0 0 0,13 0-143 0 0,-1-1-1 0 0,1 0 0 0 0,0 1 1 0 0,-1-1-1 0 0,1 0 1 0 0,0 0-1 0 0,0 0 0 0 0,0-1 1 0 0,0 1-1 0 0,0 0 1 0 0,0-1-1 0 0,0 1 1 0 0,1-1-1 0 0,-1 0 0 0 0,0 1 1 0 0,1-1-1 0 0,-2-3 1 0 0,2 4-731 0 0,0 0 0 0 0,0-1 0 0 0,0 1 0 0 0,0-1 0 0 0,0 1 0 0 0,0-1 0 0 0,0 1 0 0 0,1-1 0 0 0,-1 0 0 0 0,1 0 0 0 0,-1 1 0 0 0,1-1 0 0 0,0 0 1 0 0,-1 0-1 0 0,1 1 0 0 0,0-1 0 0 0,0-2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4"/>
    </inkml:context>
    <inkml:brush xml:id="br0">
      <inkml:brushProperty name="width" value="0.05" units="cm"/>
      <inkml:brushProperty name="height" value="0.05" units="cm"/>
    </inkml:brush>
  </inkml:definitions>
  <inkml:trace contextRef="#ctx0" brushRef="#br0">0 12 3904 0 0,'5'-3'12799'0'0,"-5"34"-7637"0"0,0-13-4648 0 0,0 0 0 0 0,2 0 1 0 0,6 34-1 0 0,0 10 494 0 0,-3-11-604 0 0,12 25-239 0 0,-10-55-97 0 0,20 40-1 0 0,-26-59-81 0 0,1 1 1 0 0,0-1-1 0 0,0 1 0 0 0,0-1 1 0 0,1 0-1 0 0,-1 0 1 0 0,0 0-1 0 0,1 0 0 0 0,-1-1 1 0 0,1 1-1 0 0,0-1 1 0 0,0 1-1 0 0,-1-1 0 0 0,1 0 1 0 0,4 1-1 0 0,30 4-161 0 0,-35-7 192 0 0,0 0 0 0 0,0 0 0 0 0,0 0 0 0 0,0-1 0 0 0,0 1 0 0 0,0-1 0 0 0,0 0 0 0 0,0 1 0 0 0,-1-1 0 0 0,1 0 0 0 0,-1 0 0 0 0,1 0 0 0 0,-1 0 0 0 0,0 0 0 0 0,0-1 0 0 0,2-2 0 0 0,11-15-10 0 0,-11 16-14 0 0,-1 0 1 0 0,1 0 0 0 0,-1 0 0 0 0,1-1-1 0 0,-1 1 1 0 0,-1-1 0 0 0,1 1 0 0 0,0-1-1 0 0,-1 1 1 0 0,0-1 0 0 0,0-7 0 0 0,5-58-345 0 0,-2-157-3491 0 0,-8 190 5218 0 0,-1 30 205 0 0,4 11-1407 0 0,0 0 0 0 0,1 0 0 0 0,0 0 0 0 0,0 1 0 0 0,0-1 1 0 0,1 7-1 0 0,-1-3-85 0 0,13 59 594 0 0,-11-58-623 0 0,-1 0 1 0 0,2 0 0 0 0,-1-1 0 0 0,1 1 0 0 0,4 8 0 0 0,5 11 18 0 0,7 14-35 0 0,1-6 39 0 0,-17-29-79 0 0,0-1-1 0 0,0 1 0 0 0,0-1 0 0 0,1 0 1 0 0,0 0-1 0 0,0-1 0 0 0,0 1 0 0 0,1-1 1 0 0,0 0-1 0 0,0 0 0 0 0,6 4 0 0 0,58 35-28 0 0,-40-32 56 0 0,-29-11-24 0 0,1-1-1 0 0,0 1 0 0 0,0-1 1 0 0,0 0-1 0 0,0 0 0 0 0,0 0 0 0 0,0 0 1 0 0,0 1-1 0 0,0-1 0 0 0,0-1 1 0 0,0 1-1 0 0,0 0 0 0 0,0 0 1 0 0,0 0-1 0 0,0 0 0 0 0,0-1 1 0 0,0 1-1 0 0,0 0 0 0 0,0-1 0 0 0,0 1 1 0 0,0-1-1 0 0,0 1 0 0 0,0-1 1 0 0,-1 1-1 0 0,1-1 0 0 0,0 0 1 0 0,1-1-1 0 0,26-15 46 0 0,-28 17-73 0 0,2-1 28 0 0,-1 1 1 0 0,0 0-1 0 0,0-1 1 0 0,0 1-1 0 0,0-1 1 0 0,0 1-1 0 0,0-1 1 0 0,-1 0-1 0 0,1 1 1 0 0,0-1-1 0 0,0 0 1 0 0,0 0-1 0 0,-1 0 1 0 0,1 1-1 0 0,0-1 1 0 0,-1 0 0 0 0,1 0-1 0 0,-1 0 1 0 0,1 0-1 0 0,-1 0 1 0 0,1-2-1 0 0,1-2-2622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5"/>
    </inkml:context>
    <inkml:brush xml:id="br0">
      <inkml:brushProperty name="width" value="0.05" units="cm"/>
      <inkml:brushProperty name="height" value="0.05" units="cm"/>
    </inkml:brush>
  </inkml:definitions>
  <inkml:trace contextRef="#ctx0" brushRef="#br0">0 39 5096 0 0,'0'-30'1728'0'0,"0"21"1524"0"0,1 25 6623 0 0,0 0-5021 0 0,1 0-4703 0 0,1 1 0 0 0,10 28 0 0 0,-6-20 367 0 0,5 36 0 0 0,-6-9 182 0 0,-5-36-587 0 0,0 0-1 0 0,1-1 1 0 0,1 1-1 0 0,6 15 1 0 0,-7-23-99 0 0,0 1 1 0 0,-1-1 0 0 0,1 1 0 0 0,-1 11 0 0 0,2 11 133 0 0,6 54-125 0 0,23 56 71 0 0,-32-141-94 0 0,1 10-3 0 0,1-1 0 0 0,1 0 0 0 0,0 1 1 0 0,7 14-1 0 0,-7-17-123 0 0,0-1 1 0 0,-1 1-1 0 0,1 0 1 0 0,-1-1-1 0 0,1 10 1 0 0,-3-15-167 0 0,-3-27-18032 0 0,0 15 14916 0 0,0 0-777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5:13.926"/>
    </inkml:context>
    <inkml:brush xml:id="br0">
      <inkml:brushProperty name="width" value="0.05292" units="cm"/>
      <inkml:brushProperty name="height" value="0.05292" units="cm"/>
    </inkml:brush>
  </inkml:definitions>
  <inkml:trace contextRef="#ctx0" brushRef="#br0">1 256 14192 0 0,'12'0'-23'0'0,"-1"-1"1"0"0,1 0 0 0 0,-1-1 0 0 0,1 0-1 0 0,18-7 1 0 0,24-6-11 0 0,-14 8-3 0 0,-32 6 46 0 0,-1 0-1 0 0,1-1 0 0 0,0 1 0 0 0,9-5 1 0 0,-12 4-35 0 0,1 0 1 0 0,-1 0-1 0 0,1 0 1 0 0,0 0-1 0 0,-1 1 1 0 0,1 0-1 0 0,0 0 1 0 0,6 1 0 0 0,58-9 90 0 0,-4 1-183 0 0,91 5-44 0 0,-28 1 178 0 0,64 1-334 0 0,-183 0 321 0 0,0-1 1 0 0,0 0-1 0 0,1 0 1 0 0,-1-1-1 0 0,-1-1 1 0 0,1 0-1 0 0,14-7 1 0 0,-18 8-9 0 0,0 0 0 0 0,1 0 1 0 0,0 0-1 0 0,-1 1 0 0 0,1 0 1 0 0,0 1-1 0 0,11-2 0 0 0,-2-5-72 0 0,-15 7 78 0 0,0 0 1 0 0,0 0-1 0 0,0 0 0 0 0,0 1 1 0 0,1-1-1 0 0,-1 0 0 0 0,0 1 0 0 0,0-1 1 0 0,1 1-1 0 0,-1-1 0 0 0,0 1 0 0 0,3-1 1 0 0,-2 0-3 0 0,0 0-1 0 0,0 0 1 0 0,-1 0 0 0 0,1 0 0 0 0,0 0 0 0 0,-1 0 0 0 0,1 0 0 0 0,-1-1 0 0 0,1 1 0 0 0,-1-1 0 0 0,0 1 0 0 0,0-1 0 0 0,1 0 0 0 0,-1 1 0 0 0,0-1 0 0 0,0 0 0 0 0,-1 0 0 0 0,1 0-1 0 0,0 1 1 0 0,-1-1 0 0 0,1-2 0 0 0,7-27-285 0 0,-8 31 302 0 0,-8-21-709 0 0,-1 12 680 0 0,8 8 7 0 0,1 1 1 0 0,0-1-1 0 0,0 1 1 0 0,-1-1-1 0 0,1 0 1 0 0,0 1-1 0 0,-1-1 1 0 0,1 1 0 0 0,0-1-1 0 0,-1 1 1 0 0,1-1-1 0 0,-1 1 1 0 0,1 0-1 0 0,-1-1 1 0 0,1 1-1 0 0,-1 0 1 0 0,1-1-1 0 0,-1 1 1 0 0,0 0-1 0 0,1-1 1 0 0,-1 1 0 0 0,1 0-1 0 0,-1 0 1 0 0,0 0-1 0 0,1 0 1 0 0,-1-1-1 0 0,0 1 1 0 0,1 0-1 0 0,-1 0 1 0 0,0 0-1 0 0,1 0 1 0 0,-1 1-1 0 0,1-1 1 0 0,-1 0 0 0 0,0 0-1 0 0,1 0 1 0 0,-1 0-1 0 0,0 1 1 0 0,1-1-1 0 0,-1 0 1 0 0,1 1-1 0 0,-1-1 1 0 0,1 0-1 0 0,-1 1 1 0 0,-1 1 13 0 0,1-1 0 0 0,0 1 0 0 0,0-1 0 0 0,0 1 0 0 0,0 0 0 0 0,0-1 0 0 0,0 1 0 0 0,0 0 0 0 0,1 0 0 0 0,-1 0 0 0 0,1-1 0 0 0,-1 1 0 0 0,1 0-1 0 0,0 0 1 0 0,0 0 0 0 0,0 0 0 0 0,0 0 0 0 0,0 2 0 0 0,9 31 79 0 0,-9-32-86 0 0,1-1 22 0 0,0 1-1 0 0,-1-1 1 0 0,1 1 0 0 0,0 0 0 0 0,1-1-1 0 0,-1 0 1 0 0,0 1 0 0 0,1-1 0 0 0,-1 0 0 0 0,1 1-1 0 0,0-1 1 0 0,0 0 0 0 0,0 0 0 0 0,0-1-1 0 0,0 1 1 0 0,0 0 0 0 0,0-1 0 0 0,0 1-1 0 0,1-1 1 0 0,-1 0 0 0 0,4 2 0 0 0,-4-2-22 0 0,0 0 0 0 0,1 0 0 0 0,-1 1 1 0 0,0-1-1 0 0,0 1 0 0 0,0 0 1 0 0,0-1-1 0 0,0 1 0 0 0,-1 0 1 0 0,3 3-1 0 0,19 16 109 0 0,-21-19-109 0 0,1 0 1 0 0,-1 0 0 0 0,0 0 0 0 0,0 0-1 0 0,0 1 1 0 0,0-1 0 0 0,0 1 0 0 0,0-1 0 0 0,0 1-1 0 0,-1 0 1 0 0,0-1 0 0 0,2 6 0 0 0,-1 5 3 0 0,-1-10-15 0 0,0-1-1 0 0,0 0 1 0 0,-1 1-1 0 0,1-1 1 0 0,-1 1 0 0 0,0-1-1 0 0,0 0 1 0 0,1 1-1 0 0,-2-1 1 0 0,1 1 0 0 0,0-1-1 0 0,0 1 1 0 0,-1-1 0 0 0,0 0-1 0 0,1 1 1 0 0,-1-1-1 0 0,-1 3 1 0 0,-7 21-20 0 0,3-19-28 0 0,5-6 47 0 0,1 0 0 0 0,-1-1 0 0 0,1 1 0 0 0,-1-1 0 0 0,1 1 0 0 0,-1 0 0 0 0,0-1 0 0 0,1 1 0 0 0,-1-1 0 0 0,0 1 0 0 0,1-1 0 0 0,-1 0 0 0 0,0 1 0 0 0,0-1 0 0 0,1 0 0 0 0,-1 1-1 0 0,0-1 1 0 0,0 0 0 0 0,0 0 0 0 0,1 0 0 0 0,-1 0 0 0 0,0 0 0 0 0,-1 0 0 0 0,2 0 5 0 0,-1 0 0 0 0,0 0-1 0 0,1 0 1 0 0,-1 0-1 0 0,0-1 1 0 0,1 1 0 0 0,-1 0-1 0 0,0-1 1 0 0,1 1 0 0 0,-1 0-1 0 0,1-1 1 0 0,-1 1 0 0 0,1-1-1 0 0,-1 1 1 0 0,1-1-1 0 0,-1 1 1 0 0,1-1 0 0 0,-1 1-1 0 0,1-1 1 0 0,0 1 0 0 0,-1-1-1 0 0,1 0 1 0 0,0 1 0 0 0,-1-1-1 0 0,1 0 1 0 0,0 1 0 0 0,0-1-1 0 0,0 0 1 0 0,0 1-1 0 0,-1-1 1 0 0,1 0 0 0 0,0 1-1 0 0,0-1 1 0 0,0 0 0 0 0,1 1-1 0 0,-1-1 1 0 0,0 0 0 0 0,0 0-1 0 0,0 1 1 0 0,0-1-1 0 0,1 1 1 0 0,-1-1 0 0 0,0 0-1 0 0,0 1 1 0 0,1-1 0 0 0,0 0-1 0 0,1-3 7 0 0,1 1 0 0 0,-1 0 0 0 0,1 0-1 0 0,0 0 1 0 0,0 0 0 0 0,0 0-1 0 0,5-2 1 0 0,-6 4-3 0 0,6-6 68 0 0,-2 3-41 0 0,-1-1-1 0 0,1 1 1 0 0,0 1 0 0 0,10-6 0 0 0,24 1-164 0 0,-18 6 207 0 0,0 1 0 0 0,28 2-1 0 0,-8 0 7 0 0,53-1 228 0 0,-4-12-110 0 0,-84 12-136 0 0,0-1 0 0 0,0 0 1 0 0,-1 0-1 0 0,1 0 1 0 0,12-5-1 0 0,-15 4-5 0 0,-1 0 0 0 0,1 1 0 0 0,0-1 0 0 0,-1 1 0 0 0,1 0 0 0 0,0 0 0 0 0,0 1 0 0 0,0-1 0 0 0,-1 1 0 0 0,1 0 0 0 0,0 0 0 0 0,7 0 0 0 0,-5 1-67 0 0,-1-1 1 0 0,1 0-1 0 0,-1-1 0 0 0,1 1 1 0 0,-1-1-1 0 0,8-2 1 0 0,52-11 35 0 0,-50 11-43 0 0,4-1 52 0 0,0 1 1 0 0,28-1-1 0 0,-37 3-23 0 0,-1 0 1 0 0,1-1-1 0 0,16-5 0 0 0,21-5 34 0 0,-11-2-136 0 0,-29 11 110 0 0,-5 3 0 0 0,0-1 0 0 0,-1 0 0 0 0,1 1 0 0 0,0-1 0 0 0,-1 0 0 0 0,1 0 0 0 0,-1 0 0 0 0,1 0 0 0 0,-1 0 0 0 0,1 0 0 0 0,-1-1 0 0 0,2-1 0 0 0,3-11-45 0 0,4-11-64 0 0,-10 25 57 0 0,-19-16-759 0 0,18 15 788 0 0,0 1-1 0 0,-1 0 1 0 0,1 0 0 0 0,-1 0-1 0 0,1 0 1 0 0,-1 0 0 0 0,1 1 0 0 0,-1-1-1 0 0,1 0 1 0 0,-1 1 0 0 0,1-1-1 0 0,0 1 1 0 0,-1-1 0 0 0,1 1-1 0 0,0 0 1 0 0,-1-1 0 0 0,1 1 0 0 0,0 0-1 0 0,0 0 1 0 0,-2 2 0 0 0,1-1-12 0 0,-1 0 0 0 0,1 0 0 0 0,0 0 1 0 0,0 0-1 0 0,0 1 0 0 0,1-1 0 0 0,-1 1 1 0 0,0-1-1 0 0,-1 6 0 0 0,-32 81 263 0 0,32-80-249 0 0,1 1 0 0 0,0-1 0 0 0,1 1 0 0 0,-1 13 0 0 0,2-21 28 0 0,0-1 1 0 0,1 1-1 0 0,-1 0 1 0 0,1-1-1 0 0,-1 1 1 0 0,1-1-1 0 0,-1 1 1 0 0,1-1-1 0 0,0 1 0 0 0,0-1 1 0 0,-1 1-1 0 0,1-1 1 0 0,0 0-1 0 0,1 1 1 0 0,-1-1-1 0 0,0 0 1 0 0,0 0-1 0 0,0 0 1 0 0,1 0-1 0 0,-1 0 0 0 0,0 0 1 0 0,1 0-1 0 0,-1 0 1 0 0,1-1-1 0 0,1 2 1 0 0,0-1 12 0 0,-1 0 0 0 0,1 0 1 0 0,0-1-1 0 0,0 1 0 0 0,-1-1 0 0 0,1 1 1 0 0,0-1-1 0 0,0 0 0 0 0,0 0 1 0 0,0 0-1 0 0,-1 0 0 0 0,1 0 0 0 0,0-1 1 0 0,4-1-1 0 0,47-9-22 0 0,-26 6-34 0 0,-25 5 25 0 0,0 0 1 0 0,0 0-1 0 0,0 0 0 0 0,0-1 0 0 0,0 0 0 0 0,-1 0 0 0 0,1 0 0 0 0,5-2 1 0 0,50-12 121 0 0,-44 9-42 0 0,0 1 1 0 0,21-4-1 0 0,-18 4 12 0 0,4 1-184 0 0,-18 4 100 0 0,0 0 1 0 0,0-1-1 0 0,0 1 0 0 0,1-1 1 0 0,-1 1-1 0 0,0-1 1 0 0,0 0-1 0 0,0 0 0 0 0,0-1 1 0 0,-1 1-1 0 0,1 0 0 0 0,0-1 1 0 0,0 0-1 0 0,4-4 1 0 0,-4 5-10 0 0,0-1 0 0 0,0 0 0 0 0,0 1 0 0 0,0 0 0 0 0,0-1 0 0 0,0 1 0 0 0,0 0 0 0 0,0 1 0 0 0,1-1 0 0 0,-1 1 0 0 0,6-1 0 0 0,-1 0-57 0 0,27-4 84 0 0,-1 3-1 0 0,1 1 1 0 0,35 3-1 0 0,4-1 287 0 0,55-4-549 0 0,-37-2 268 0 0,-40-1 44 0 0,-26 1-165 0 0,1-3 87 0 0,-23 6-11 0 0,1 0 1 0 0,-1 1-1 0 0,1-1 0 0 0,-1 1 1 0 0,1 0-1 0 0,6 0 0 0 0,-7 0-18 0 0,0 0 0 0 0,0 0 0 0 0,0 0 0 0 0,0 0 1 0 0,-1-1-1 0 0,8-4 0 0 0,6-2 67 0 0,20-14-82 0 0,-32 17-1 0 0,1 1 1 0 0,1 0-1 0 0,-1 1 1 0 0,9-5 0 0 0,-4-2-512 0 0,-11 9 155 0 0,1 1 0 0 0,-1-1 0 0 0,0 0 0 0 0,1 0-1 0 0,-1 0 1 0 0,0 0 0 0 0,0 0 0 0 0,0 0 0 0 0,0 1 0 0 0,0-1 0 0 0,0 0-1 0 0,0 0 1 0 0,0 0 0 0 0,0 0 0 0 0,0 0 0 0 0,0 0 0 0 0,-1 0-1 0 0,1 1 1 0 0,0-1 0 0 0,-1 0 0 0 0,1 0 0 0 0,-1 0 0 0 0,1 1 0 0 0,-1-1-1 0 0,1 0 1 0 0,-1 0 0 0 0,0 0 0 0 0,-6-6-2187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6"/>
    </inkml:context>
    <inkml:brush xml:id="br0">
      <inkml:brushProperty name="width" value="0.05" units="cm"/>
      <inkml:brushProperty name="height" value="0.05" units="cm"/>
    </inkml:brush>
  </inkml:definitions>
  <inkml:trace contextRef="#ctx0" brushRef="#br0">1 0 6088 0 0,'3'4'12065'0'0,"3"12"-8901"0"0,3 23-1562 0 0,-8-17-435 0 0,0-1 0 0 0,9 43 1 0 0,-6-46-913 0 0,3 6 11 0 0,-2 1 1 0 0,3 30-1 0 0,4 34 269 0 0,7 25-121 0 0,-10-61-292 0 0,1-18-125 0 0,-7-25 13 0 0,0-1-1 0 0,-1 0 0 0 0,0 1 1 0 0,1 15-1 0 0,0-18-29 0 0,0-1 0 0 0,1 1 1 0 0,-1-1-1 0 0,1 0 0 0 0,0 0 1 0 0,1 0-1 0 0,0-1 0 0 0,7 8 0 0 0,-7-7 36 0 0,-3-5-76 0 0,-1 0 0 0 0,1 1 0 0 0,-1-1 0 0 0,1 0 0 0 0,-1 0 0 0 0,1 0-1 0 0,0 0 1 0 0,-1 0 0 0 0,1 0 0 0 0,0-1 0 0 0,0 1 0 0 0,0-1 0 0 0,0 1-1 0 0,0-1 1 0 0,2 1 0 0 0,21 0-4328 0 0,-24-1 4056 0 0,-1 0 0 0 0,1 0 1 0 0,-1 0-1 0 0,1 0 0 0 0,-1 0 0 0 0,1 0 1 0 0,-1 0-1 0 0,1 0 0 0 0,-1-1 0 0 0,1 1 1 0 0,-1 0-1 0 0,1 0 0 0 0,-1 0 0 0 0,1-1 1 0 0,-1 1-1 0 0,1 0 0 0 0,-1-1 0 0 0,1 1 1 0 0,-1 0-1 0 0,0-1 0 0 0,1 1-331 0 0,-1-1 331 0 0,1 1 0 0 0,-1-1 0 0 0,0 1 1 0 0,1 0-1 0 0,-1-1 0 0 0,0 1 0 0 0,0-1 1 0 0,0 1-1 0 0,1-1 0 0 0,-1 1 0 0 0,0-1 1 0 0,0 1-1 0 0,0-1 0 0 0,0 0 0 0 0,0 1 1 0 0,0-1-1 0 0,0 1 0 0 0,0-1 0 0 0,0 1 1 0 0,0-1-1 0 0,0 0 0 0 0,0-4-1392 0 0,2-6-3021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7"/>
    </inkml:context>
    <inkml:brush xml:id="br0">
      <inkml:brushProperty name="width" value="0.05" units="cm"/>
      <inkml:brushProperty name="height" value="0.05" units="cm"/>
    </inkml:brush>
  </inkml:definitions>
  <inkml:trace contextRef="#ctx0" brushRef="#br0">29 149 6336 0 0,'-2'0'613'0'0,"0"1"1"0"0,0 0 0 0 0,0 0-1 0 0,0 1 1 0 0,0-1 0 0 0,0 0-1 0 0,0 1 1 0 0,1-1 0 0 0,-1 1-1 0 0,1-1 1 0 0,-1 1 0 0 0,-5 6 4860 0 0,8-8-5183 0 0,21-16 2539 0 0,105-27-307 0 0,-59 8-1928 0 0,4 4-190 0 0,-51 24-315 0 0,1 1 1 0 0,0 1-1 0 0,41-4 0 0 0,12-2-310 0 0,-4 3 282 0 0,-66 7 419 0 0,-2 1-3066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8"/>
    </inkml:context>
    <inkml:brush xml:id="br0">
      <inkml:brushProperty name="width" value="0.05" units="cm"/>
      <inkml:brushProperty name="height" value="0.05" units="cm"/>
    </inkml:brush>
  </inkml:definitions>
  <inkml:trace contextRef="#ctx0" brushRef="#br0">174 12 4904 0 0,'-5'-1'9907'0'0,"-15"-3"-8949"0"0,18 3-814 0 0,1 0 1 0 0,-1 0 0 0 0,1 1-1 0 0,-1-1 1 0 0,1 0 0 0 0,-1 1-1 0 0,0 0 1 0 0,1-1 0 0 0,-1 1-1 0 0,0 0 1 0 0,1 0-1 0 0,-1-1 1 0 0,0 1 0 0 0,0 1-1 0 0,1-1 1 0 0,-1 0 0 0 0,0 0-1 0 0,1 1 1 0 0,-1-1 0 0 0,0 1-1 0 0,1-1 1 0 0,-1 1-1 0 0,1-1 1 0 0,-1 1 0 0 0,1 0-1 0 0,-1 0 1 0 0,-1 2 0 0 0,-4 1 223 0 0,1 2 0 0 0,0-1 1 0 0,0 1-1 0 0,-5 6 1 0 0,6-6-14 0 0,1 0 0 0 0,0 1 0 0 0,0-1 0 0 0,0 1 0 0 0,1 0 0 0 0,-3 8-1 0 0,-7 15 608 0 0,10-23-791 0 0,-1-1-1 0 0,1 1 0 0 0,1 0 1 0 0,-1 0-1 0 0,1 0 1 0 0,0 1-1 0 0,1-1 0 0 0,0 0 1 0 0,-1 10-1 0 0,2-10-34 0 0,0 5 6 0 0,0 0 0 0 0,1 0 0 0 0,0 0 0 0 0,1 0 0 0 0,3 12 0 0 0,0-3-62 0 0,-3-15-61 0 0,-1 1-1 0 0,1-1 1 0 0,0 0-1 0 0,0-1 1 0 0,1 1-1 0 0,4 8 0 0 0,3 2 47 0 0,-9-13-52 0 0,1 1-1 0 0,0 0 1 0 0,1-1-1 0 0,-1 1 1 0 0,1-1-1 0 0,-1 0 1 0 0,1 0-1 0 0,0 0 1 0 0,0 0-1 0 0,0 0 1 0 0,1-1-1 0 0,-1 1 1 0 0,7 2-1 0 0,19 12 11 0 0,-25-15-24 0 0,-1 1 0 0 0,1-1 1 0 0,-1 0-1 0 0,1 0 1 0 0,0 0-1 0 0,0-1 1 0 0,0 1-1 0 0,5 0 1 0 0,-6-1 1 0 0,0-1 0 0 0,0 0 0 0 0,0 1 0 0 0,-1-1 0 0 0,1-1 0 0 0,0 1 0 0 0,0 0 0 0 0,0-1 1 0 0,-1 1-1 0 0,1-1 0 0 0,0 0 0 0 0,0 0 0 0 0,-1 0 0 0 0,1 0 0 0 0,-1 0 0 0 0,1-1 0 0 0,-1 1 0 0 0,0-1 0 0 0,1 0 1 0 0,-1 1-1 0 0,0-1 0 0 0,0 0 0 0 0,0 0 0 0 0,0-1 0 0 0,-1 1 0 0 0,3-4 0 0 0,12-7 58 0 0,-14 12-56 0 0,0 0-1 0 0,0 0 0 0 0,0 0 1 0 0,-1 0-1 0 0,1 0 1 0 0,0-1-1 0 0,-1 1 1 0 0,1-1-1 0 0,-1 1 0 0 0,0-1 1 0 0,1 0-1 0 0,1-2 1 0 0,5-14 14 0 0,-7 15-12 0 0,1 1-1 0 0,-1-1 0 0 0,0 0 1 0 0,1 0-1 0 0,-1 1 0 0 0,-1-1 1 0 0,1 0-1 0 0,0 0 0 0 0,-1 0 1 0 0,1-4-1 0 0,0-30-50 0 0,0 23 59 0 0,-1 1 1 0 0,0-1-1 0 0,-4-25 1 0 0,3 36-21 0 0,-1-7-6 0 0,0 0 0 0 0,0 1 0 0 0,-2-1 0 0 0,1 1 0 0 0,-7-13 0 0 0,8 19-16 0 0,-1-1 1 0 0,1 1 0 0 0,-1 0-1 0 0,0 0 1 0 0,0 0 0 0 0,0 1-1 0 0,0-1 1 0 0,0 1 0 0 0,-1-1-1 0 0,-5-2 1 0 0,-14-17-415 0 0,17 18 365 0 0,1 0-1 0 0,0 1 1 0 0,-1 0-1 0 0,0 1 0 0 0,0-1 1 0 0,0 1-1 0 0,-11-3 1 0 0,12 4 26 0 0,-8-4-102 0 0,11 3 149 0 0,-1 1-1 0 0,1 0 1 0 0,0 0-1 0 0,-1 0 1 0 0,1 0-1 0 0,-1 0 1 0 0,1 0 0 0 0,-1 1-1 0 0,0-1 1 0 0,1 1-1 0 0,-1 0 1 0 0,1 0-1 0 0,-1 0 1 0 0,0 0-1 0 0,-2 0 1 0 0,-6 14-2046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9"/>
    </inkml:context>
    <inkml:brush xml:id="br0">
      <inkml:brushProperty name="width" value="0.05" units="cm"/>
      <inkml:brushProperty name="height" value="0.05" units="cm"/>
    </inkml:brush>
  </inkml:definitions>
  <inkml:trace contextRef="#ctx0" brushRef="#br0">9 156 4560 0 0,'-9'0'16087'0'0,"12"58"-10624"0"0,8 26-3033 0 0,-8-67-2310 0 0,5 27 40 0 0,15 45 0 0 0,-14-45-21 0 0,-6-26-234 0 0,-2-16-66 0 0,-1-7-103 0 0,-8-123-1010 0 0,-2-8 254 0 0,11 124 953 0 0,1-1 0 0 0,0 0 1 0 0,0 1-1 0 0,1-1 0 0 0,1 1 1 0 0,5-13-1 0 0,-7 21 55 0 0,0 0 0 0 0,0 1 0 0 0,1 0 0 0 0,-1-1 0 0 0,1 1 0 0 0,0 0 1 0 0,0 0-1 0 0,6-5 0 0 0,9-11-297 0 0,-13 13 304 0 0,0 1 0 0 0,0-1 0 0 0,1 1 0 0 0,-1 0 0 0 0,1 1 0 0 0,0-1 0 0 0,0 1 0 0 0,7-3 0 0 0,51-24-65 0 0,-50 27 130 0 0,0 2-1 0 0,0 0 1 0 0,0 0-1 0 0,0 1 0 0 0,0 1 1 0 0,24 3-1 0 0,-27-1 48 0 0,-1 0 0 0 0,0 0 0 0 0,0 2 0 0 0,0-1 1 0 0,-1 1-1 0 0,1 0 0 0 0,-1 1 0 0 0,0 0 0 0 0,13 10 0 0 0,-16-8 17 0 0,0-1 0 0 0,-1 1 0 0 0,0 0-1 0 0,0 1 1 0 0,0 0 0 0 0,-1-1 0 0 0,0 1 0 0 0,-1 0 0 0 0,5 15 0 0 0,-4-11-91 0 0,3 11 94 0 0,-2 0 0 0 0,0 0 0 0 0,-1 1-1 0 0,-2 0 1 0 0,-1 0 0 0 0,-1 30 0 0 0,0-50-117 0 0,2 118 698 0 0,-2-106-5668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20:06.140"/>
    </inkml:context>
    <inkml:brush xml:id="br0">
      <inkml:brushProperty name="width" value="0.05" units="cm"/>
      <inkml:brushProperty name="height" value="0.05" units="cm"/>
    </inkml:brush>
  </inkml:definitions>
  <inkml:trace contextRef="#ctx0" brushRef="#br0">0 371 24575,'75'0'0,"110"14"0,38 8 0,205 9 0,-386-32 0,0 2 0,80 12 0,-74-6 0,1-2 0,0-3 0,63-4 0,-15 0 0,417 2 0,-483 1 0,45 9 0,19 0 0,475-7 0,-294-5 0,-225 2 0,-18 2 0,1-3 0,-1 0 0,62-12 0,14-7 0,194-11 0,-69 29 0,12 0 0,-171-9 0,-50 7 0,50-4 0,369 9 0,-444-1 0,1 1 0,0-1 0,0 0 0,0 0 0,0 0 0,0 0 0,0 0 0,0 0 0,0-1 0,0 1 0,0 0 0,0 0 0,0-1 0,-1 1 0,1-1 0,0 1 0,0-1 0,0 1 0,-1-1 0,1 1 0,0-1 0,0 0 0,-1 0 0,0 0 0,0 1 0,0-1 0,0 0 0,0 0 0,0 1 0,0-1 0,0 0 0,0 1 0,0-1 0,-1 0 0,1 0 0,0 1 0,-1-1 0,1 0 0,0 1 0,-1-1 0,1 1 0,-1-1 0,1 1 0,-2-2 0,-42-36 0,32 29 0,-118-103 0,105 90 0,-28-31 0,13 13 0,67 67 0,-9-8 0,0-1 0,40 29 0,-44-37 0,0 1 0,22 23 0,14 12 0,-40-39 0,0 2 0,0-1 0,-1 1 0,11 14 0,-19-21 0,1 0 0,-1 0 0,0 0 0,1 0 0,-1 1 0,0-1 0,0 0 0,-1 1 0,1-1 0,0 1 0,-1-1 0,1 6 0,-1-7 0,-1 1 0,1-1 0,0 1 0,-1-1 0,1 0 0,-1 1 0,1-1 0,-1 1 0,0-1 0,0 0 0,0 1 0,0-1 0,0 0 0,0 0 0,0 0 0,0 0 0,0 0 0,0 0 0,0 0 0,-1 0 0,1 0 0,0-1 0,-3 2 0,-103 51 0,0-2 0,68-32 0,27-14 0,1 1 0,-1 1 0,-17 12 0,12-5 0,10-8 0,0 0 0,0-1 0,0 1 0,-12 5 0,18-11 0,1 1 0,0-1 0,-1 0 0,1 0 0,-1 0 0,1 0 0,0 0 0,-1 0 0,1 0 0,0 0 0,-1 0 0,1 0 0,0 0 0,-1 0 0,1 0 0,-1 0 0,1 0 0,0 0 0,-1 0 0,1 0 0,0-1 0,-1 1 0,1 0 0,0 0 0,-1 0 0,1 0 0,0-1 0,0 1 0,-1 0 0,1-1 0,0 1 0,-1 0 0,-4-16 0,4-21 0,2 32 0,2-514 0,-3 513 0,0 1 0,1 0 0,-1-1 0,1 1 0,1 0 0,2-8 0,-4 12 0,0 1 0,1-1 0,-1 0 0,0 0 0,1 1 0,-1-1 0,1 0 0,-1 1 0,1-1 0,-1 0 0,1 1 0,0-1 0,-1 1 0,1-1 0,0 1 0,-1-1 0,1 1 0,0 0 0,1-1 0,-1 1 0,0 0 0,0 0 0,0 0 0,1 0 0,-1 0 0,0 1 0,0-1 0,0 0 0,0 1 0,0-1 0,0 1 0,0-1 0,0 1 0,-1 0 0,1-1 0,0 1 0,0 0 0,0-1 0,-1 1 0,2 1 0,26 31 0,-23-26 0,2 1 0,-1 0 0,1-1 0,0-1 0,12 10 0,-17-15 0,0 0 0,0 0 0,0 1 0,0-1 0,-1 1 0,1-1 0,0 1 0,-1 0 0,1 0 0,-1 0 0,1-1 0,-1 1 0,0 1 0,0-1 0,0 0 0,0 0 0,-1 0 0,1 0 0,0 1 0,-1-1 0,0 0 0,1 1 0,-1 2 0,-1 1 0,0 1 0,-1 0 0,1-1 0,-1 1 0,-1-1 0,-4 9 0,-7 25 0,4-2 0,-33 146 0,39-178 0,-3-12 0,-8-24 0,11 22 0,-6-12 0,1 0 0,0-1 0,2 0 0,0 0 0,2 0 0,0-1 0,1 0 0,1 0 0,2 0 0,0-25 0,0 7 0,0 29 0,0-1 0,1 1 0,1-1 0,-1 1 0,2-1 0,0 1 0,4-14 0,-6 24 0,0 1 0,0-1 0,0 1 0,0-1 0,0 1 0,1-1 0,-1 1 0,0-1 0,0 1 0,1-1 0,-1 1 0,0-1 0,1 1 0,-1 0 0,0-1 0,1 1 0,-1 0 0,1-1 0,-1 1 0,1 0 0,-1-1 0,0 1 0,1 0 0,-1 0 0,1-1 0,0 1 0,-1 0 0,1 0 0,-1 0 0,1 0 0,-1 0 0,1 0 0,-1 0 0,1 0 0,-1 0 0,1 0 0,0 0 0,1 1 0,0 0 0,-1 1 0,1-1 0,-1 0 0,0 1 0,1-1 0,-1 0 0,0 1 0,0 0 0,2 3 0,18 44 0,-11-7 0,-1 1 0,-3 0 0,-2 1 0,-1 59 0,-5-63 0,-9 47 0,10-82 0,1-5 0,0 1 0,0-1 0,0 1 0,0-1 0,0 1 0,0-1 0,0 1 0,-1-1 0,1 0 0,1 1 0,-1-1 0,0 1 0,0-1 0,0 1 0,0-1 0,0 1 0,0-1 0,0 1 0,1-1 0,-1 0 0,0 1 0,0-1 0,1 1 0,-1-1 0,0 0 0,0 1 0,1-1 0,-1 0 0,0 1 0,1-1 0,13-3 0,19-19 0,-30 20 0,132-112 0,-135 113 0,1 1 0,-1 0 0,1-1 0,-1 1 0,1-1 0,-1 1 0,1 0 0,-1-1 0,0 1 0,1-1 0,-1 1 0,0-1 0,1 1 0,-1-1 0,0 0 0,0 1 0,0-1 0,1 1 0,-1-1 0,0 0 0,0 1 0,0-1 0,0 1 0,0-1 0,0 0 0,0 1 0,0-1 0,0 1 0,0-1 0,-1 0 0,0 0 0,0 0 0,0 0 0,0 0 0,0 0 0,0 1 0,0-1 0,0 1 0,0-1 0,0 1 0,0-1 0,-1 1 0,1-1 0,0 1 0,-2 0 0,-54-4 0,45 4 0,10 0 0,0 0 0,0 0 0,0 0 0,1-1 0,-1 1 0,0-1 0,0 1 0,0-1 0,1 0 0,-1 1 0,0-1 0,-3-2 0,9 1 0,13 8 0,4 4 0,-2 1 0,23 15 0,-3 0 0,-66-50 0,-43-48 0,28 28 0,42 44 0,-1-1 0,1 1 0,-1 0 0,1 0 0,0-1 0,0 1 0,-1 0 0,1 0 0,0-1 0,-1 1 0,1 0 0,0-1 0,0 1 0,0 0 0,-1-1 0,1 1 0,0 0 0,0-1 0,0 1 0,0-1 0,0 1 0,0 0 0,0-1 0,0 1 0,0-1 0,0 1 0,0 0 0,0-1 0,0 1 0,0-1 0,0 1 0,0 0 0,0-1 0,0 1 0,0-1 0,1 1 0,-1-1 0,17-3 0,23 9 0,-39-5 0,1 1 0,-1-1 0,1 1 0,0 0 0,-1-1 0,0 1 0,1 0 0,-1 0 0,0 0 0,1 0 0,-1 0 0,0 1 0,0-1 0,0 0 0,0 0 0,0 1 0,0-1 0,0 1 0,0-1 0,-1 1 0,1-1 0,0 1 0,-1-1 0,0 1 0,1 0 0,-1-1 0,0 1 0,0 0 0,0-1 0,0 1 0,0 0 0,0-1 0,0 1 0,0 0 0,-1-1 0,1 1 0,-1-1 0,1 1 0,-1 0 0,0-1 0,0 1 0,0-1 0,1 0 0,-3 2 0,-4 8 0,-1 0 0,-1 0 0,0-1 0,-14 12 0,13-12 0,-10 7 0,-32 24 0,-6 3 0,58-44 0,0 0 0,-1 0 0,1 0 0,0 0 0,-1 1 0,1-1 0,-1 0 0,1 0 0,0 0 0,0 1 0,-1-1 0,1 0 0,0 1 0,-1-1 0,1 0 0,0 0 0,0 1 0,0-1 0,-1 0 0,1 1 0,0-1 0,0 1 0,0-1 0,0 0 0,0 1 0,0-1 0,0 1 0,-1-1 0,1 0 0,0 1 0,0-1 0,1 0 0,-1 1 0,0-1 0,0 1 0,0-1 0,0 1 0,17 0 0,31-11 0,-45 9 0,4-1 0,15-3 0,0-1 0,0-1 0,41-20 0,-58 24 0,1 0 0,-1-1 0,0 1 0,0-1 0,0-1 0,0 1 0,-1 0 0,0-1 0,0 0 0,0 0 0,0 0 0,-1-1 0,0 1 0,0-1 0,0 0 0,-1 0 0,0 0 0,0 0 0,1-9 0,-2 10 0,0-1 0,0 1 0,-1 0 0,0-1 0,0 1 0,0 0 0,-1-1 0,0 1 0,0 0 0,0 0 0,-1-1 0,1 1 0,-4-5 0,1 3 0,0 1 0,0 0 0,-1 0 0,0 1 0,0-1 0,-1 1 0,1 0 0,-12-7 0,-13-10 0,-38-37 0,73 63 0,11 12 0,22 27 0,-33-37 0,-1 1 0,1-1 0,-1 0 0,-1 1 0,1 0 0,-1 0 0,0 0 0,-1 0 0,0 1 0,2 12 0,-4 97 71,-2-60-1507,2-35-5390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4"/>
    </inkml:context>
    <inkml:brush xml:id="br0">
      <inkml:brushProperty name="width" value="0.05" units="cm"/>
      <inkml:brushProperty name="height" value="0.05" units="cm"/>
    </inkml:brush>
  </inkml:definitions>
  <inkml:trace contextRef="#ctx0" brushRef="#br0">0 25 5816 0 0,'1'6'17618'0'0,"45"-11"-13879"0"0,4 1-3791 0 0,-41 3 133 0 0,-1 0 1 0 0,0 0 0 0 0,0-1 0 0 0,13-4 0 0 0,-15 4-95 0 0,0 0-1 0 0,0 0 1 0 0,1 1 0 0 0,-1 0-1 0 0,1 0 1 0 0,-1 0 0 0 0,1 1-1 0 0,-1 0 1 0 0,1 0-1 0 0,9 2 1 0 0,-3 1 46 0 0,-3 0-23 0 0,1-1-1 0 0,-1 0 0 0 0,19 2 1 0 0,-16-3-61 0 0,-1 1-1 0 0,1 0 1 0 0,-1 1-1 0 0,14 5 1 0 0,-16-5 5 0 0,4 1 120 0 0,-1 0 0 0 0,1 1 0 0 0,-1 0 0 0 0,-1 1 0 0 0,15 9 0 0 0,3 6 283 0 0,-9-5-117 0 0,38 33-1 0 0,-13-5-50 0 0,-28-26-137 0 0,-17-17-49 0 0,1 0 0 0 0,-1 0 0 0 0,0 0 0 0 0,1 1 0 0 0,-1-1 0 0 0,0 0-1 0 0,0 0 1 0 0,0 1 0 0 0,0-1 0 0 0,0 1 0 0 0,0-1 0 0 0,0 3-1 0 0,10 11 32 0 0,-5-9 6 0 0,-1 0 0 0 0,0 0 0 0 0,0 0 0 0 0,5 9 0 0 0,-7-10 87 0 0,29 42-326 0 0,-1-8 434 0 0,-14-7 54 0 0,0-6-357 0 0,0 0 0 0 0,-2 0 0 0 0,-1 2 0 0 0,-1 0 0 0 0,13 44 0 0 0,38 107-47 0 0,-62-174 166 0 0,5 14-46 0 0,9 40 1 0 0,-3-16-261 0 0,2 21 346 0 0,-1-11-133 0 0,-10-38 117 0 0,0 0 0 0 0,9 22 0 0 0,3 9-56 0 0,21 54 625 0 0,-13-42-242 0 0,-1-5-42 0 0,-15-39-834 0 0,-16-30-4479 0 0,-13-24-7613 0 0,13 26 8350 0 0,4-2-1841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5"/>
    </inkml:context>
    <inkml:brush xml:id="br0">
      <inkml:brushProperty name="width" value="0.05" units="cm"/>
      <inkml:brushProperty name="height" value="0.05" units="cm"/>
    </inkml:brush>
  </inkml:definitions>
  <inkml:trace contextRef="#ctx0" brushRef="#br0">12 196 4400 0 0,'4'9'12371'0'0,"32"-26"-6427"0"0,-30 16-5850 0 0,0-2 1 0 0,-1 1-1 0 0,1 0 1 0 0,-1-1 0 0 0,1 0-1 0 0,-1 0 1 0 0,5-4-1 0 0,10-14 606 0 0,-18 18-654 0 0,1-1 1 0 0,0 1 0 0 0,0 0-1 0 0,0 0 1 0 0,0 1-1 0 0,0-1 1 0 0,1 0 0 0 0,-1 1-1 0 0,1 0 1 0 0,0 0-1 0 0,7-3 1 0 0,22-14 8 0 0,-19 10 66 0 0,57-20-204 0 0,-39 10 213 0 0,0 11-214 0 0,-31 9 66 0 0,0 0-1 0 0,-1 1 1 0 0,1-1 0 0 0,0 1 0 0 0,-1-1 0 0 0,1 1 0 0 0,-1-1 0 0 0,0 1 0 0 0,1-1 0 0 0,-1 1 0 0 0,0-1 0 0 0,0 1 0 0 0,0-1 0 0 0,0 1 0 0 0,0 0 0 0 0,0-1 0 0 0,-1 1 0 0 0,1-1 0 0 0,0 1 0 0 0,-1-1 0 0 0,0 2 0 0 0,-9 41-23 0 0,6-35 92 0 0,1 1 0 0 0,1-1-1 0 0,-2 14 1 0 0,-4 15-103 0 0,5-26 77 0 0,1 1 1 0 0,0-1-1 0 0,1 1 1 0 0,2 25-1 0 0,-1-13-40 0 0,-4 58-65 0 0,4-83 128 0 0,-8-20-764 0 0,-48-17 720 0 0,24 21 39 0 0,-10-7-234 0 0,38 19 141 0 0,-1 0 0 0 0,-1 0 0 0 0,1 1 0 0 0,-1 0 0 0 0,1 0 0 0 0,-1 0 0 0 0,0 1 0 0 0,0-1 0 0 0,0 1 0 0 0,0 1 0 0 0,-11-2 0 0 0,6 2 29 0 0,-1-1-1 0 0,0 0 1 0 0,0-1 0 0 0,-20-6-1 0 0,17 3-393 0 0,27 10 494 0 0,26 8 116 0 0,19 11 64 0 0,-36-16-102 0 0,-1 2-1 0 0,-1-1 0 0 0,19 13 0 0 0,-27-14-47 0 0,-8-4-103 0 0,1 0 1 0 0,-1-1-1 0 0,0 0 0 0 0,1 0 1 0 0,0 0-1 0 0,-1 0 0 0 0,1-1 0 0 0,0 1 1 0 0,5 1-1 0 0,-8-3 109 0 0,-2-3-247 0 0,-1 1 104 0 0,1 0-1 0 0,-1 0 0 0 0,0 0 1 0 0,1 0-1 0 0,-1 0 0 0 0,0 0 1 0 0,0 0-1 0 0,0 1 0 0 0,0-1 1 0 0,-1 1-1 0 0,-2-2 0 0 0,-4-4-62 0 0,-26-25-693 0 0,-53-44-1116 0 0,51 55 2041 0 0,101 48 637 0 0,-52-21-618 0 0,0 0 1 0 0,-1 2 0 0 0,18 14-1 0 0,-24-18-88 0 0,0 0 0 0 0,-1 0 0 0 0,1-1 0 0 0,1 1 0 0 0,10 4 0 0 0,-47-40-128 0 0,-45-37-928 0 0,48 46 512 0 0,71 62 1795 0 0,-21-22-1120 0 0,-17-13-162 0 0,0 0 0 0 0,0 0 0 0 0,1 0 0 0 0,0-1 0 0 0,11 6 0 0 0,26 5-2 0 0,-50-41 168 0 0,-60-54-1715 0 0,50 63 1223 0 0,14 17 621 0 0,9 12-25 0 0,-1-5-208 0 0,-1-1 0 0 0,2 1 0 0 0,-1-1 0 0 0,1 0-1 0 0,-1 0 1 0 0,1 0 0 0 0,12 5 0 0 0,-18-9-92 0 0,1 0-5 0 0,0-1 1 0 0,-1 1-1 0 0,1 0 1 0 0,0-1-1 0 0,0 1 1 0 0,-1-1-1 0 0,1 1 1 0 0,0-1-1 0 0,0 1 1 0 0,0-1 0 0 0,0 0-1 0 0,0 1 1 0 0,-1-1-1 0 0,1 0 1 0 0,0 0-1 0 0,0 1 1 0 0,0-1-1 0 0,0 0 1 0 0,0 0-1 0 0,0 0 1 0 0,0 0-1 0 0,0-1 1 0 0,2 1-1 0 0,-3-2-17 0 0,1 1 0 0 0,0 0 0 0 0,-1-1 0 0 0,1 0-1 0 0,-1 1 1 0 0,0-1 0 0 0,1 1 0 0 0,-1-1 0 0 0,0 1-1 0 0,0-1 1 0 0,0 0 0 0 0,0 1 0 0 0,-1-3 0 0 0,1 1-107 0 0,-1-1-1 0 0,0 0 1 0 0,0 0 0 0 0,0 0 0 0 0,-1 1 0 0 0,1-1 0 0 0,-4-4 0 0 0,-3 0-76 0 0,7 9 245 0 0,1-1 0 0 0,-1 1-1 0 0,1-1 1 0 0,0 1 0 0 0,-1-1 0 0 0,1 1-1 0 0,0-1 1 0 0,-1 1 0 0 0,1 0 0 0 0,0-1 0 0 0,0 1-1 0 0,0-1 1 0 0,-1 1 0 0 0,1 0 0 0 0,0-1-1 0 0,0 1 1 0 0,0 0 0 0 0,0-1 0 0 0,0 1 0 0 0,0 0-1 0 0,0-1 1 0 0,1 2 0 0 0,-1 3-25 0 0,2 45 141 0 0,-2-47-124 0 0,1 1 1 0 0,-1-1-1 0 0,1 0 0 0 0,0 1 0 0 0,0-1 1 0 0,1 1-1 0 0,-1-1 0 0 0,0 0 0 0 0,1 0 0 0 0,0 0 1 0 0,2 3-1 0 0,-3-6-68 0 0,0-1-1 0 0,-1 0 1 0 0,1 0 0 0 0,-1 1-1 0 0,1-1 1 0 0,-1 0 0 0 0,1 0-1 0 0,-1 0 1 0 0,1 0 0 0 0,-1 1-1 0 0,0-1 1 0 0,1 0 0 0 0,-1 0 0 0 0,0 0-1 0 0,0 0 1 0 0,0 0 0 0 0,0 0-1 0 0,0 0 1 0 0,0 0 0 0 0,0 0-1 0 0,0 0 1 0 0,0-2 0 0 0,2-30-178 0 0,-2-62-239 0 0,0 95 522 0 0,-23 24 250 0 0,20-18-267 0 0,1 0 0 0 0,0 0 0 0 0,0 0 0 0 0,0 0 0 0 0,0 0 1 0 0,1 1-1 0 0,0-1 0 0 0,0 10 0 0 0,1-13-48 0 0,0 0 1 0 0,0-1-1 0 0,1 1 0 0 0,-1 0 0 0 0,1-1 0 0 0,0 1 0 0 0,0 0 0 0 0,0-1 1 0 0,0 1-1 0 0,0-1 0 0 0,0 1 0 0 0,1-1 0 0 0,-1 0 0 0 0,1 0 1 0 0,0 1-1 0 0,0-1 0 0 0,-1 0 0 0 0,1-1 0 0 0,0 1 0 0 0,1 0 1 0 0,-1 0-1 0 0,4 1 0 0 0,-5-2-32 0 0,0 0 0 0 0,-1-1 1 0 0,1 1-1 0 0,0-1 0 0 0,0 1 0 0 0,0-1 0 0 0,0 1 1 0 0,0-1-1 0 0,0 0 0 0 0,0 1 0 0 0,0-1 0 0 0,0 0 0 0 0,0 0 1 0 0,0 0-1 0 0,0 0 0 0 0,0 0 0 0 0,0 0 0 0 0,0 0 1 0 0,0 0-1 0 0,0 0 0 0 0,0 0 0 0 0,0-1 0 0 0,0 1 1 0 0,0 0-1 0 0,0-1 0 0 0,0 1 0 0 0,0 0 0 0 0,-1-1 1 0 0,1 1-1 0 0,0-1 0 0 0,0 0 0 0 0,0 1 0 0 0,-1-1 1 0 0,1 0-1 0 0,0 1 0 0 0,0-1 0 0 0,-1 0 0 0 0,1 0 1 0 0,-1 0-1 0 0,1 0 0 0 0,-1 1 0 0 0,1-1 0 0 0,-1 0 1 0 0,0 0-1 0 0,1 0 0 0 0,-1 0 0 0 0,0 0 0 0 0,0 0 1 0 0,1-2-1 0 0,0-2-32 0 0,0-1 1 0 0,0 0 0 0 0,-1 1 0 0 0,0-1-1 0 0,0 0 1 0 0,0 0 0 0 0,-3-11-1 0 0,-9-10-10 0 0,12 27 62 0 0,0-1 1 0 0,-1 1-1 0 0,1-1 1 0 0,0 1 0 0 0,-1-1-1 0 0,1 1 1 0 0,0-1-1 0 0,-1 1 1 0 0,1 0-1 0 0,-1-1 1 0 0,1 1-1 0 0,0 0 1 0 0,-1-1-1 0 0,1 1 1 0 0,-1 0 0 0 0,1-1-1 0 0,-1 1 1 0 0,1 0-1 0 0,-1 0 1 0 0,1 0-1 0 0,-1 0 1 0 0,0 0-1 0 0,1-1 1 0 0,-1 1-1 0 0,1 0 1 0 0,-1 0 0 0 0,1 0-1 0 0,-1 0 1 0 0,1 0-1 0 0,-1 1 1 0 0,1-1-1 0 0,-1 0 1 0 0,0 0-1 0 0,1 0 1 0 0,-1 0-1 0 0,1 1 1 0 0,-1-1 0 0 0,1 0-1 0 0,-1 0 1 0 0,1 1-1 0 0,0-1 1 0 0,-1 0-1 0 0,1 1 1 0 0,-1-1-1 0 0,1 1 1 0 0,0-1-1 0 0,-1 0 1 0 0,1 1 0 0 0,0-1-1 0 0,-1 1 1 0 0,1-1-1 0 0,0 1 1 0 0,-1 0-1 0 0,-4 7 21 0 0,0-1-1 0 0,1 2 1 0 0,0-1 0 0 0,0 0-1 0 0,0 1 1 0 0,1 0-1 0 0,0-1 1 0 0,1 1 0 0 0,0 0-1 0 0,1 1 1 0 0,0-1-1 0 0,-1 15 1 0 0,2-24-21 0 0,0 0 0 0 0,0 1-1 0 0,0-1 1 0 0,0 0 0 0 0,0 0 0 0 0,0 1-1 0 0,0-1 1 0 0,0 0 0 0 0,1 1 0 0 0,-1-1-1 0 0,0 0 1 0 0,0 0 0 0 0,0 1 0 0 0,0-1 0 0 0,0 0-1 0 0,0 0 1 0 0,0 1 0 0 0,1-1 0 0 0,-1 0-1 0 0,0 0 1 0 0,0 1 0 0 0,0-1 0 0 0,1 0 0 0 0,-1 0-1 0 0,0 0 1 0 0,0 1 0 0 0,1-1 0 0 0,-1 0-1 0 0,0 0 1 0 0,0 0 0 0 0,1 0 0 0 0,-1 0 0 0 0,0 0-1 0 0,1 0 1 0 0,-1 1 0 0 0,0-1 0 0 0,14-4-146 0 0,-12 3 112 0 0,0 0-1 0 0,1-1 1 0 0,-1 1 0 0 0,0-1-1 0 0,0 1 1 0 0,0-1-1 0 0,0 0 1 0 0,3-4-1 0 0,1-7 5 0 0,-1 0-1 0 0,-1 0 1 0 0,0-1 0 0 0,-1 0-1 0 0,0 1 1 0 0,-1-1-1 0 0,-1-1 1 0 0,0-21 0 0 0,-30 75-80 0 0,25-28 224 0 0,0 0 0 0 0,1 0 0 0 0,1 0 0 0 0,-1 1 0 0 0,2-1 0 0 0,-1 1 0 0 0,2 19 0 0 0,0-31-112 0 0,0 1-1 0 0,0-1 1 0 0,0 1 0 0 0,0-1-1 0 0,0 1 1 0 0,0-1 0 0 0,0 1-1 0 0,1-1 1 0 0,-1 1 0 0 0,0-1-1 0 0,0 1 1 0 0,0-1-1 0 0,1 1 1 0 0,-1-1 0 0 0,0 0-1 0 0,1 1 1 0 0,-1-1 0 0 0,0 0-1 0 0,1 1 1 0 0,-1-1 0 0 0,0 0-1 0 0,1 1 1 0 0,-1-1 0 0 0,1 0-1 0 0,-1 0 1 0 0,1 1 0 0 0,-1-1-1 0 0,0 0 1 0 0,1 0 0 0 0,-1 0-1 0 0,1 0 1 0 0,-1 0 0 0 0,1 1-1 0 0,-1-1 1 0 0,1 0 0 0 0,-1 0-1 0 0,1 0 1 0 0,-1 0 0 0 0,1-1-1 0 0,-1 1 1 0 0,1 0 0 0 0,-1 0-1 0 0,1 0 1 0 0,-1 0-1 0 0,1 0 1 0 0,-1-1 0 0 0,1 1-1 0 0,-1 0 1 0 0,0 0 0 0 0,1-1-1 0 0,0 1 1 0 0,1-1-5 0 0,0 0 0 0 0,1 0 1 0 0,-1 0-1 0 0,0-1 0 0 0,0 1 0 0 0,0-1 0 0 0,0 1 1 0 0,0-1-1 0 0,2-1 0 0 0,-1-6-55 0 0,0 1 0 0 0,0-1 0 0 0,0 0 0 0 0,-1 1 0 0 0,0-1 0 0 0,-1 0 0 0 0,0-1 0 0 0,0-11 0 0 0,-3-47-1135 0 0,-27 112 1360 0 0,23-33-39 0 0,1 0 0 0 0,0 0 0 0 0,0 1 0 0 0,2 0 0 0 0,-1-1 0 0 0,2 1 0 0 0,-1 1 0 0 0,2-1 0 0 0,-1 18 0 0 0,2-30-136 0 0,1 0 1 0 0,-1 1-1 0 0,0-1 1 0 0,0 0-1 0 0,1 0 0 0 0,-1 1 1 0 0,1-1-1 0 0,-1 0 1 0 0,0 0-1 0 0,1 0 1 0 0,-1 1-1 0 0,1-1 1 0 0,-1 0-1 0 0,0 0 1 0 0,1 0-1 0 0,-1 0 1 0 0,1 0-1 0 0,-1 0 1 0 0,1 0-1 0 0,-1 0 1 0 0,0 0-1 0 0,1 0 1 0 0,-1 0-1 0 0,1 0 0 0 0,-1 0 1 0 0,1 0-1 0 0,-1 0 1 0 0,0-1-1 0 0,1 1 1 0 0,-1 0-1 0 0,1 0 1 0 0,-1 0-1 0 0,0-1 1 0 0,1 1-1 0 0,-1 0 1 0 0,0-1-1 0 0,1 1 1 0 0,17-11-160 0 0,-14 5 118 0 0,0 0 1 0 0,-1 0 0 0 0,0-1 0 0 0,0 1 0 0 0,0-1 0 0 0,-1 0 0 0 0,0 0 0 0 0,0 0-1 0 0,1-8 1 0 0,0-7-206 0 0,-1-38-1 0 0,-2 60 246 0 0,0-1-1 0 0,0 1 1 0 0,0-1-1 0 0,0 0 1 0 0,0 1 0 0 0,0-1-1 0 0,0 0 1 0 0,0 1-1 0 0,-1-1 1 0 0,1 0 0 0 0,0 1-1 0 0,0-1 1 0 0,0 1-1 0 0,-1-1 1 0 0,1 1 0 0 0,0-1-1 0 0,-1 0 1 0 0,1 1-1 0 0,-1-1 1 0 0,1 1 0 0 0,0 0-1 0 0,-1-1 1 0 0,1 1-1 0 0,-1-1 1 0 0,1 1 0 0 0,-1 0-1 0 0,0-1 1 0 0,1 1-1 0 0,-1 0 1 0 0,1-1 0 0 0,-1 1-1 0 0,0 0 1 0 0,1 0-1 0 0,-1 0 1 0 0,1 0 0 0 0,-1 0-1 0 0,0-1 1 0 0,1 1-1 0 0,-1 0 1 0 0,0 0 0 0 0,1 1-1 0 0,-1-1 1 0 0,0 0-1 0 0,1 0 1 0 0,-1 0 0 0 0,1 0-1 0 0,-1 0 1 0 0,0 1-1 0 0,1-1 1 0 0,-2 1 0 0 0,-38 19-199 0 0,25-12 151 0 0,-11-3-313 0 0,23-5 867 0 0,7 0 932 0 0,3 0-1421 0 0,0-1 0 0 0,0-1 0 0 0,0 1-1 0 0,0-1 1 0 0,0 0 0 0 0,0-1 0 0 0,0 0 0 0 0,-1 0 0 0 0,1 0 0 0 0,-1-1-1 0 0,0 0 1 0 0,0 0 0 0 0,8-7 0 0 0,9-4 42 0 0,-18 12-2 0 0,0 1 0 0 0,-1-1-1 0 0,1 0 1 0 0,-1 0 0 0 0,0-1-1 0 0,5-4 1 0 0,6-4 58 0 0,-13 12-118 0 0,-1-1 1 0 0,0 0-1 0 0,0 1 1 0 0,1-1-1 0 0,-1 0 0 0 0,0 0 1 0 0,0 0-1 0 0,0 0 1 0 0,0 0-1 0 0,0 0 1 0 0,0 0-1 0 0,0 0 0 0 0,0 0 1 0 0,0 0-1 0 0,-1-1 1 0 0,1 1-1 0 0,1-2 1 0 0,-2 2 154 0 0,0 3-198 0 0,0-1 72 0 0,0 1 1 0 0,0 0-1 0 0,-1 0 0 0 0,1-1 0 0 0,0 1 0 0 0,-1 0 0 0 0,1-1 0 0 0,-1 1 0 0 0,1 0 0 0 0,-1-1 1 0 0,-1 3-1 0 0,-3 2-33 0 0,0 1 0 0 0,0 0 0 0 0,1 0 1 0 0,0 1-1 0 0,0-1 0 0 0,-3 11 0 0 0,-22 97 49 0 0,21-47 11 0 0,6-19 145 0 0,-2-74-1272 0 0,35-155-619 0 0,-29 158 1247 0 0,-2 18 391 0 0,1 0 1 0 0,-1 0 0 0 0,0-1-1 0 0,1 1 1 0 0,0 0-1 0 0,0 0 1 0 0,3-5-1 0 0,-7 14 456 0 0,1 1-1 0 0,0 0 0 0 0,0 0 1 0 0,0 1-1 0 0,1-1 0 0 0,-1 11 0 0 0,-5 59-596 0 0,3-32 362 0 0,-8 53-8 0 0,20-168-66 0 0,-1 40-222 0 0,-3 1 0 0 0,0-1 0 0 0,-2 0 0 0 0,-2-36-1 0 0,0 42 326 0 0,-6 56 779 0 0,2-7-834 0 0,1 0 0 0 0,0 0-1 0 0,2 0 1 0 0,2 27 0 0 0,-1-17-101 0 0,2-20-160 0 0,2-23-432 0 0,4-22 163 0 0,-4-2 292 0 0,-2 11 69 0 0,1 0 1 0 0,2 0-1 0 0,9-31 1 0 0,-11 45 185 0 0,-3 12 197 0 0,-5 14-51 0 0,5-17-333 0 0,-3 14 64 0 0,0 0 1 0 0,2 0-1 0 0,0 0 1 0 0,1 21-1 0 0,-2 28 78 0 0,-3 30 18 0 0,5-94-122 0 0,3-42-1098 0 0,0 8 813 0 0,-1 0 0 0 0,-3-60 1 0 0,-1 21-274 0 0,2 71 590 0 0,2 6 1014 0 0,-2 12-56 0 0,-11 28-838 0 0,2-1 0 0 0,2 1 1 0 0,-2 80-1 0 0,9-124-154 0 0,5-31-747 0 0,22-195-387 0 0,-24 210 1047 0 0,-3 16 100 0 0,0 0 0 0 0,0 0 0 0 0,0 1-1 0 0,0-1 1 0 0,0 0 0 0 0,0 0 0 0 0,0 0-1 0 0,0 0 1 0 0,1 0 0 0 0,-1 0 0 0 0,0 0-1 0 0,0 0 1 0 0,0 0 0 0 0,0 0 0 0 0,0 0-1 0 0,0 0 1 0 0,0 0 0 0 0,0 0-1 0 0,0 0 1 0 0,0 0 0 0 0,0 0 0 0 0,0 0-1 0 0,0 0 1 0 0,0 0 0 0 0,0 0 0 0 0,0 0-1 0 0,0 0 1 0 0,0 0 0 0 0,1 0 0 0 0,-1 0-1 0 0,0 0 1 0 0,0 0 0 0 0,0 0 0 0 0,0 0-1 0 0,0 0 1 0 0,0 0 0 0 0,0 0 0 0 0,0 0-1 0 0,0 0 1 0 0,0 0 0 0 0,0 0 0 0 0,0 0-1 0 0,0 0 1 0 0,0 0 0 0 0,0 0 0 0 0,0 0-1 0 0,0 0 1 0 0,0 0 0 0 0,1 0-1 0 0,-1 0 1 0 0,0 0 0 0 0,0 0 0 0 0,0 0-1 0 0,0 0 1 0 0,0 0 0 0 0,0-1 0 0 0,-4 31 832 0 0,-7 16-761 0 0,3 2 1 0 0,-3 52-1 0 0,13-118-97 0 0,0 1-1 0 0,1 0 0 0 0,0-1 0 0 0,2 1 1 0 0,10-27-1 0 0,9-36 68 0 0,-22 72-127 0 0,-1 3 86 0 0,-4 7 63 0 0,-1 2-46 0 0,0 0-51 0 0,1 0 1 0 0,0 0 0 0 0,0 0 0 0 0,0 0 0 0 0,0 1 0 0 0,1-1 0 0 0,0 1 0 0 0,0 0 0 0 0,0 0 0 0 0,1 0-1 0 0,-2 6 1 0 0,-7 59-10 0 0,9-53 35 0 0,-1 9-5 0 0,3-19-3 0 0,-2 0 0 0 0,1-1 0 0 0,0 1 1 0 0,-1 0-1 0 0,-1-1 0 0 0,1 1 0 0 0,-1 0 0 0 0,0-1 1 0 0,-3 8-1 0 0,1-9 56 0 0,2-3-13 0 0,1-19-773 0 0,-2 9 716 0 0,0 0-1 0 0,1 0 1 0 0,0 0 0 0 0,-1-9 0 0 0,1-2-2564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6"/>
    </inkml:context>
    <inkml:brush xml:id="br0">
      <inkml:brushProperty name="width" value="0.05" units="cm"/>
      <inkml:brushProperty name="height" value="0.05" units="cm"/>
    </inkml:brush>
  </inkml:definitions>
  <inkml:trace contextRef="#ctx0" brushRef="#br0">12 1 7488 0 0,'-12'8'12294'0'0,"14"23"-10116"0"0,8 49 0 0 0,-5-49-1222 0 0,1 49 0 0 0,12 137 905 0 0,-11-149-1527 0 0,-1-12-133 0 0,18 78 0 0 0,-10-66-101 0 0,-9-41-78 0 0,1-1-1 0 0,12 33 0 0 0,-11-29-469 0 0,4 32 0 0 0,-10-56-3557 0 0,-5-37-10741 0 0,-4 17 8374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3T05:45:13.927"/>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7"/>
    </inkml:context>
    <inkml:brush xml:id="br0">
      <inkml:brushProperty name="width" value="0.05" units="cm"/>
      <inkml:brushProperty name="height" value="0.05" units="cm"/>
    </inkml:brush>
  </inkml:definitions>
  <inkml:trace contextRef="#ctx0" brushRef="#br0">61 257 6376 0 0,'-36'18'10070'0'0,"35"-18"-9928"0"0,0 0-1 0 0,1 0 1 0 0,-1 0 0 0 0,0 0-1 0 0,0 0 1 0 0,0 0 0 0 0,1 0-1 0 0,-1 0 1 0 0,0-1 0 0 0,0 1-1 0 0,0 0 1 0 0,1 0-1 0 0,-1-1 1 0 0,0 1 0 0 0,1-1-1 0 0,-1 1 1 0 0,0-1 0 0 0,1 1-1 0 0,-1-1 1 0 0,0 1 0 0 0,1-1-1 0 0,-1 1 1 0 0,1-1-1 0 0,-1 0 1 0 0,1 1 0 0 0,-1-1-1 0 0,1 0 1 0 0,0 1 0 0 0,-1-1-1 0 0,1 0 1 0 0,0 0 0 0 0,0 1-1 0 0,-1-1 1 0 0,1 0-1 0 0,0 0 1 0 0,0 0 0 0 0,0 1-1 0 0,0-1 1 0 0,0 0 0 0 0,0-1-1 0 0,-3-36 1021 0 0,4 32-1047 0 0,0 1 0 0 0,1-1 0 0 0,0 0-1 0 0,0 1 1 0 0,1-1 0 0 0,-1 1 0 0 0,1 0 0 0 0,0 0-1 0 0,0 0 1 0 0,1 0 0 0 0,0 0 0 0 0,6-6-1 0 0,2-3 48 0 0,-3 2-118 0 0,0 1 1 0 0,1 0 0 0 0,1 1 0 0 0,0 0 0 0 0,0 1 0 0 0,1 0 0 0 0,0 1 0 0 0,22-12 0 0 0,-23 16-55 0 0,1-1-1 0 0,-1 2 1 0 0,1-1 0 0 0,0 2 0 0 0,23-3 0 0 0,61 2 921 0 0,-89 3-780 0 0,-4 0-78 0 0,1 1 0 0 0,-1-1 0 0 0,1 1 0 0 0,-1 0 0 0 0,0 1 0 0 0,1-1 0 0 0,-1 0 0 0 0,0 1 0 0 0,0 0 0 0 0,0 0 0 0 0,0 0 0 0 0,3 3 0 0 0,34 31 362 0 0,-32-27-415 0 0,1 0 120 0 0,0 0-1 0 0,-1 0 1 0 0,-1 1 0 0 0,0 1 0 0 0,0-1 0 0 0,-1 1 0 0 0,9 21-1 0 0,-8-14 303 0 0,-1 1-1 0 0,-1 0 1 0 0,3 28-1 0 0,-7-38-333 0 0,-1 0 1 0 0,0 0-1 0 0,0 0 1 0 0,-1 1-1 0 0,0-1 1 0 0,0 0-1 0 0,-1 0 1 0 0,0 0 0 0 0,-7 15-1 0 0,-6-2-24 0 0,12-15-25 0 0,-1-1 0 0 0,0 0 1 0 0,0 0-1 0 0,0 0 0 0 0,-1 0 0 0 0,-10 8 1 0 0,11-10-84 0 0,-11 9 96 0 0,0 0 1 0 0,-2-2-1 0 0,1 0 1 0 0,-1-1-1 0 0,-1 0 1 0 0,0-1-1 0 0,-20 6 1 0 0,33-13-51 0 0,-1 0-1 0 0,0-1 1 0 0,0 1 0 0 0,0-1 0 0 0,0 0 0 0 0,0-1 0 0 0,0 0 0 0 0,0 0 0 0 0,0 0-1 0 0,0 0 1 0 0,0-1 0 0 0,1 0 0 0 0,-1-1 0 0 0,0 1 0 0 0,0-1 0 0 0,1 0-1 0 0,-1 0 1 0 0,1-1 0 0 0,-11-5 0 0 0,5 2-281 0 0,-6-3 143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8"/>
    </inkml:context>
    <inkml:brush xml:id="br0">
      <inkml:brushProperty name="width" value="0.05" units="cm"/>
      <inkml:brushProperty name="height" value="0.05" units="cm"/>
    </inkml:brush>
  </inkml:definitions>
  <inkml:trace contextRef="#ctx0" brushRef="#br0">201 13 6752 0 0,'0'0'1174'0'0,"-14"-3"3056"0"0,13 2-3900 0 0,-1 0 0 0 0,0 0 0 0 0,0 0 1 0 0,0 0-1 0 0,0 0 0 0 0,0 0 0 0 0,0 0 1 0 0,0 1-1 0 0,0-1 0 0 0,0 1 0 0 0,-1 0 1 0 0,1-1-1 0 0,0 1 0 0 0,0 0 0 0 0,0 0 0 0 0,-1 0 1 0 0,1 1-1 0 0,0-1 0 0 0,0 1 0 0 0,0-1 1 0 0,-3 2-1 0 0,1-1-9 0 0,-1 0 1 0 0,1 0-1 0 0,0 1 0 0 0,0 0 0 0 0,0 0 1 0 0,0 0-1 0 0,0 0 0 0 0,1 0 1 0 0,-1 1-1 0 0,-3 3 0 0 0,-4 7-147 0 0,1 1-1 0 0,1 1 1 0 0,0 0-1 0 0,1 0 1 0 0,0 0-1 0 0,1 1 1 0 0,1 0-1 0 0,1 0 1 0 0,0 1-1 0 0,1 0 1 0 0,0 0-1 0 0,2 0 1 0 0,0 0-1 0 0,1 0 1 0 0,1 0-1 0 0,2 25 1 0 0,-1-36-158 0 0,0 0 0 0 0,0-1 0 0 0,1 1 1 0 0,0 0-1 0 0,0-1 0 0 0,0 1 1 0 0,1-1-1 0 0,0 0 0 0 0,0 0 1 0 0,0 0-1 0 0,0 0 0 0 0,1-1 1 0 0,0 1-1 0 0,0-1 0 0 0,6 5 1 0 0,14 18 135 0 0,-19-21-152 0 0,1 0 0 0 0,0-1 0 0 0,1 1 1 0 0,0-1-1 0 0,0-1 0 0 0,0 1 0 0 0,0-1 0 0 0,0 0 1 0 0,1-1-1 0 0,0 0 0 0 0,0 0 0 0 0,0 0 0 0 0,0-1 0 0 0,0-1 1 0 0,0 1-1 0 0,0-1 0 0 0,1 0 0 0 0,-1-1 0 0 0,0 0 1 0 0,1-1-1 0 0,9-1 0 0 0,-11 0 15 0 0,0 0 1 0 0,0 0-1 0 0,0-1 0 0 0,0 0 1 0 0,0 0-1 0 0,-1-1 1 0 0,1 1-1 0 0,-1-2 0 0 0,0 1 1 0 0,0-1-1 0 0,-1 0 0 0 0,7-6 1 0 0,-4-1-49 0 0,0 0 0 0 0,-1 0 0 0 0,0-1 1 0 0,-1 0-1 0 0,6-15 0 0 0,-6 13-51 0 0,-3 7 80 0 0,0-1 1 0 0,0 0-1 0 0,-1 1 1 0 0,0-1-1 0 0,0 0 1 0 0,-1 0-1 0 0,0 0 1 0 0,-1-1-1 0 0,0 1 1 0 0,0 0 0 0 0,-1 0-1 0 0,0 0 1 0 0,-1 0-1 0 0,0 0 1 0 0,0 0-1 0 0,-6-12 1 0 0,3 9 8 0 0,-1-1 1 0 0,-1 1-1 0 0,0 0 1 0 0,-1 0-1 0 0,0 1 1 0 0,-1 0-1 0 0,-11-11 1 0 0,17 19 24 0 0,0 0 1 0 0,-1 0-1 0 0,1 0 1 0 0,-1 0 0 0 0,0 1-1 0 0,0-1 1 0 0,0 1-1 0 0,0 0 1 0 0,-6-2-1 0 0,5 3-33 0 0,-3-2 18 0 0,-1 1 0 0 0,0 0 0 0 0,1 0-1 0 0,-1 1 1 0 0,0 0 0 0 0,0 1 0 0 0,0-1 0 0 0,-13 3 0 0 0,-65 7 53 0 0,85-8-178 0 0,0-1 1 0 0,0 1 0 0 0,1 0-1 0 0,-1-1 1 0 0,0 1 0 0 0,0 0-1 0 0,0 0 1 0 0,1 1-1 0 0,-1-1 1 0 0,0 0 0 0 0,-1 3-1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9"/>
    </inkml:context>
    <inkml:brush xml:id="br0">
      <inkml:brushProperty name="width" value="0.05" units="cm"/>
      <inkml:brushProperty name="height" value="0.05" units="cm"/>
    </inkml:brush>
  </inkml:definitions>
  <inkml:trace contextRef="#ctx0" brushRef="#br0">8 177 5896 0 0,'-7'0'11281'0'0,"16"25"-6141"0"0,2 2-3492 0 0,-8-14-1260 0 0,1-1 0 0 0,0 0 0 0 0,8 14 0 0 0,-1 0-11 0 0,22 23-113 0 0,-8-10 317 0 0,-16-27-528 0 0,-1 1-1 0 0,0 0 0 0 0,6 16 1 0 0,-10-24-43 0 0,-1-1 0 0 0,1 0 0 0 0,0 0 1 0 0,1 0-1 0 0,-1 0 0 0 0,0 0 1 0 0,1-1-1 0 0,0 0 0 0 0,0 0 1 0 0,5 2-1 0 0,-8-4 2 0 0,1 0-8 0 0,0 1 0 0 0,0-1 1 0 0,0 1-1 0 0,0-1 0 0 0,0 0 0 0 0,1 0 0 0 0,-1-1 1 0 0,5 1-1 0 0,-7-1-16 0 0,0 0 1 0 0,0-1 0 0 0,0 1 0 0 0,0 0-1 0 0,0-1 1 0 0,0 1 0 0 0,0-1 0 0 0,0 0-1 0 0,0 1 1 0 0,0-1 0 0 0,0 0 0 0 0,0 1-1 0 0,0-1 1 0 0,0 0 0 0 0,-1 0 0 0 0,1 0-1 0 0,0 0 1 0 0,-1 0 0 0 0,1 0 0 0 0,0 0-1 0 0,-1 0 1 0 0,1 0 0 0 0,-1 0 0 0 0,0 0-1 0 0,1 0 1 0 0,-1 0 0 0 0,0-3 0 0 0,3-11-211 0 0,0 0 1 0 0,-2-1 0 0 0,0 1 0 0 0,0-1 0 0 0,-1 1 0 0 0,-1-1 0 0 0,-1 1 0 0 0,-6-27 0 0 0,3 16-323 0 0,-2-48 0 0 0,5 33 182 0 0,1 30 287 0 0,0 0 0 0 0,0 0 0 0 0,1 0 0 0 0,3-20 0 0 0,-3 30 98 0 0,0 0 0 0 0,1 1 0 0 0,-1-1 0 0 0,0 0-1 0 0,0 0 1 0 0,0 1 0 0 0,1-1 0 0 0,-1 0 0 0 0,0 1 0 0 0,1-1 0 0 0,-1 0 0 0 0,0 1 0 0 0,1-1-1 0 0,-1 1 1 0 0,1-1 0 0 0,-1 1 0 0 0,1-1 0 0 0,-1 1 0 0 0,1-1 0 0 0,-1 1 0 0 0,1-1 0 0 0,0 1 0 0 0,-1 0-1 0 0,1-1 1 0 0,0 1 0 0 0,-1 0 0 0 0,1-1 0 0 0,0 1 0 0 0,-1 0 0 0 0,1 0 0 0 0,0 0 0 0 0,-1 0-1 0 0,1 0 1 0 0,0 0 0 0 0,0 0 0 0 0,-1 0 0 0 0,1 0 0 0 0,0 0 0 0 0,0 0 0 0 0,0 1 0 0 0,3 2 186 0 0,-1 1 1 0 0,1 0 0 0 0,-1 0-1 0 0,0 0 1 0 0,0 0 0 0 0,-1 1 0 0 0,1-1-1 0 0,-1 1 1 0 0,3 8 0 0 0,15 52 534 0 0,-16-48-599 0 0,7 17 38 0 0,21 44 0 0 0,-27-67-98 0 0,1 0 1 0 0,0 0-1 0 0,0-1 1 0 0,1 1 0 0 0,1-2-1 0 0,0 1 1 0 0,0-1 0 0 0,15 13-1 0 0,-18-20-65 0 0,0 1 0 0 0,0-1 0 0 0,0 0 0 0 0,0 0 0 0 0,1 0 0 0 0,-1 0 0 0 0,1-1 0 0 0,-1 0 0 0 0,1 0 0 0 0,-1-1 0 0 0,1 0 0 0 0,-1 0 0 0 0,8-1 0 0 0,-6 1-23 0 0,-6 0-3 0 0,1 0 0 0 0,-1 0-1 0 0,1 0 1 0 0,-1 0 0 0 0,1 0-1 0 0,-1-1 1 0 0,1 1 0 0 0,-1-1-1 0 0,0 1 1 0 0,1-1-1 0 0,-1 1 1 0 0,1-1 0 0 0,-1 0-1 0 0,0 0 1 0 0,0 0 0 0 0,0 0-1 0 0,1 0 1 0 0,-1 0 0 0 0,0 0-1 0 0,0 0 1 0 0,1-2 0 0 0,0 0-6 0 0,-1 0 1 0 0,1 0-1 0 0,-1-1 1 0 0,0 1-1 0 0,0 0 1 0 0,0-1-1 0 0,0 1 1 0 0,0-1-1 0 0,-1-4 1 0 0,1-11-72 0 0,-2 0 0 0 0,-5-37 0 0 0,4 38 5 0 0,-7-33 33 0 0,-18-62-1 0 0,13 58 48 0 0,11 42 15 0 0,-11-30 91 0 0,13 40-117 0 0,0 1-1 0 0,0-1 1 0 0,-1 0 0 0 0,1 1-1 0 0,-1-1 1 0 0,1 1 0 0 0,-1 0-1 0 0,0-1 1 0 0,-4-3 0 0 0,3 4 108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0"/>
    </inkml:context>
    <inkml:brush xml:id="br0">
      <inkml:brushProperty name="width" value="0.05" units="cm"/>
      <inkml:brushProperty name="height" value="0.05" units="cm"/>
    </inkml:brush>
  </inkml:definitions>
  <inkml:trace contextRef="#ctx0" brushRef="#br0">42 238 3088 0 0,'6'4'12240'0'0,"6"4"-8002"0"0,-8-8-3736 0 0,0 0 0 0 0,0-1 0 0 0,0 0 0 0 0,0 0 0 0 0,0 0 0 0 0,0-1 0 0 0,-1 1 0 0 0,8-4-1 0 0,13-6 247 0 0,26-12-313 0 0,-46 21-417 0 0,1 0-1 0 0,-1-1 1 0 0,0 0 0 0 0,0 0 0 0 0,0 0-1 0 0,-1 0 1 0 0,1 0 0 0 0,-1-1 0 0 0,0 1-1 0 0,1-1 1 0 0,-2 0 0 0 0,1 0 0 0 0,0 0-1 0 0,-1 0 1 0 0,3-8 0 0 0,-3 7-3 0 0,0 0 0 0 0,-1 0-1 0 0,0-1 1 0 0,0 1 0 0 0,-1-1 0 0 0,1 1 0 0 0,-2-11-1 0 0,1 13-15 0 0,0 1 1 0 0,0-1-1 0 0,0 1 0 0 0,0-1 0 0 0,-1 1 0 0 0,1 0 0 0 0,-1-1 0 0 0,0 1 0 0 0,0 0 0 0 0,0-1 0 0 0,0 1 0 0 0,0 0 0 0 0,0 0 0 0 0,0 0 0 0 0,-1 0 1 0 0,1 0-1 0 0,-1 0 0 0 0,0 0 0 0 0,-3-3 0 0 0,-8-6-253 0 0,11 8 218 0 0,0 1-1 0 0,0 0 0 0 0,0 0 1 0 0,0 0-1 0 0,0 0 0 0 0,-1 1 1 0 0,1-1-1 0 0,-1 0 1 0 0,-3-1-1 0 0,0 1-21 0 0,0 0 1 0 0,0 1-1 0 0,0-1 1 0 0,0 1-1 0 0,0 0 0 0 0,-8 1 1 0 0,12 0 65 0 0,-1 0 0 0 0,0 0 0 0 0,0 0 1 0 0,0 1-1 0 0,0-1 0 0 0,0 1 0 0 0,0 0 0 0 0,1 0 1 0 0,-1 0-1 0 0,0 0 0 0 0,1 0 0 0 0,-1 1 0 0 0,1-1 0 0 0,-1 1 1 0 0,1-1-1 0 0,-3 4 0 0 0,-3 5 73 0 0,1 0 0 0 0,-1 0 1 0 0,2 1-1 0 0,-1 0 0 0 0,2 1 0 0 0,0-1 0 0 0,0 1 1 0 0,1 0-1 0 0,0 1 0 0 0,-3 21 0 0 0,2-19 42 0 0,2 1 0 0 0,0-1 0 0 0,1 1 0 0 0,0 0 0 0 0,1 0 0 0 0,3 31 1 0 0,8 2-182 0 0,-7-36 29 0 0,0 0 1 0 0,1-1-1 0 0,11 24 1 0 0,-14-33 93 0 0,1 0-66 0 0,-1 0-1 0 0,1 1 1 0 0,0-1-1 0 0,0-1 0 0 0,0 1 1 0 0,0 0-1 0 0,1 0 1 0 0,-1-1-1 0 0,1 0 0 0 0,-1 1 1 0 0,4 1-1 0 0,17 11-101 0 0,-12-8 43 0 0,0-1 0 0 0,21 10 0 0 0,-28-14 48 0 0,0-1 0 0 0,0 0-1 0 0,0 1 1 0 0,1-2-1 0 0,-1 1 1 0 0,0 0 0 0 0,1-1-1 0 0,-1 0 1 0 0,1 0-1 0 0,-1 0 1 0 0,0-1 0 0 0,7-1-1 0 0,7-4-33 0 0,1 0-1 0 0,17-10 1 0 0,10-4-137 0 0,-42 18 187 0 0,1-1 1 0 0,0 1 0 0 0,-1-1 0 0 0,0 0-1 0 0,0 0 1 0 0,0 0 0 0 0,0-1 0 0 0,0 1-1 0 0,-1-1 1 0 0,1 0 0 0 0,-1 0 0 0 0,0-1-1 0 0,0 1 1 0 0,-1 0 0 0 0,3-7 0 0 0,-2 5-938 0 0,-1-1 3565 0 0,-2 3-3933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1"/>
    </inkml:context>
    <inkml:brush xml:id="br0">
      <inkml:brushProperty name="width" value="0.05" units="cm"/>
      <inkml:brushProperty name="height" value="0.05" units="cm"/>
    </inkml:brush>
  </inkml:definitions>
  <inkml:trace contextRef="#ctx0" brushRef="#br0">17 188 4360 0 0,'-16'-17'18542'0'0,"17"28"-18116"0"0,0 0-1 0 0,1 0 1 0 0,0 0 0 0 0,1-1-1 0 0,0 1 1 0 0,6 12 0 0 0,10 37 511 0 0,7 2-336 0 0,-13-39-446 0 0,-12-22-149 0 0,0 1 1 0 0,1-1 0 0 0,-1 1 0 0 0,0-1 0 0 0,0 1 0 0 0,0 0-1 0 0,0 0 1 0 0,-1-1 0 0 0,1 1 0 0 0,1 3 0 0 0,12 38-69 0 0,0-4 169 0 0,-1-12-86 0 0,-11-24-44 0 0,-1 0-1 0 0,1 0 0 0 0,0 0 1 0 0,-1 0-1 0 0,0 0 0 0 0,0 0 1 0 0,2 5-1 0 0,-3-6 46 0 0,1 0-1 0 0,-1 1 1 0 0,1-1-1 0 0,-1 0 1 0 0,1 0 0 0 0,0 0-1 0 0,0 0 1 0 0,0 0-1 0 0,0 0 1 0 0,0 0-1 0 0,3 2 1 0 0,-4-4-19 0 0,0 0 1 0 0,0 0-1 0 0,0 0 1 0 0,0 0 0 0 0,0 0-1 0 0,0 0 1 0 0,0 0-1 0 0,0 0 1 0 0,0-1-1 0 0,0 1 1 0 0,0 0-1 0 0,0 0 1 0 0,0 0-1 0 0,0 0 1 0 0,0 0-1 0 0,0 0 1 0 0,0 0-1 0 0,0 0 1 0 0,0 0-1 0 0,0 0 1 0 0,0 0-1 0 0,0 0 1 0 0,0-1-1 0 0,0 1 1 0 0,0 0-1 0 0,0 0 1 0 0,0 0-1 0 0,0 0 1 0 0,0 0-1 0 0,0 0 1 0 0,0 0-1 0 0,1 0 1 0 0,-1 0-1 0 0,0 0 1 0 0,0 0 0 0 0,0 0-1 0 0,0 0 1 0 0,0 0-1 0 0,0 0 1 0 0,0 0-1 0 0,0 0 1 0 0,0 0-1 0 0,0 0 1 0 0,0 0-1 0 0,0 0 1 0 0,1 0-1 0 0,-1 0 1 0 0,0 0-1 0 0,0 0 1 0 0,0 0-1 0 0,0 0 1 0 0,0 0-1 0 0,0 0 1 0 0,0 0-1 0 0,0 0 1 0 0,0 0-1 0 0,0 0 1 0 0,0 0-1 0 0,0 0 1 0 0,1 0-1 0 0,-1 0 1 0 0,0 0-1 0 0,0 0 1 0 0,0 0-1 0 0,0 0 1 0 0,-6-18-7 0 0,-5-7 7 0 0,-16-51 0 0 0,15 48 177 0 0,10 24-185 0 0,0-1 0 0 0,-1 1 0 0 0,1-1 0 0 0,1 0 0 0 0,-3-7 0 0 0,-22-58-5 0 0,23 56-135 0 0,-1-2 78 0 0,1 0 0 0 0,1 0 0 0 0,0 0-1 0 0,1 0 1 0 0,1 0 0 0 0,0-1 0 0 0,3-19 0 0 0,-1 32 58 0 0,-1 0-1 0 0,1 0 1 0 0,0 1 0 0 0,0-1 0 0 0,0 0-1 0 0,0 1 1 0 0,5-5 0 0 0,-4 5 13 0 0,-1 0 0 0 0,0-1 0 0 0,0 1 0 0 0,0 0 0 0 0,0 0 1 0 0,0-1-1 0 0,-1 1 0 0 0,3-8 0 0 0,-2 7-26 0 0,0 1 1 0 0,0 0-1 0 0,1 0 0 0 0,-1 0 1 0 0,1 0-1 0 0,0 0 0 0 0,0 1 1 0 0,0-1-1 0 0,5-2 0 0 0,10-11-95 0 0,-13 11 83 0 0,-1 1-1 0 0,1 1 0 0 0,0-1 1 0 0,0 1-1 0 0,10-5 1 0 0,5-4 44 0 0,-17 11 18 0 0,-1-1 1 0 0,1 1 0 0 0,-1-1-1 0 0,1 1 1 0 0,0 0 0 0 0,-1 0-1 0 0,1 0 1 0 0,0 0 0 0 0,0 0 0 0 0,0 1-1 0 0,3-1 1 0 0,-4 1-26 0 0,3-1-17 0 0,-1 1 1 0 0,1 0 0 0 0,0 0-1 0 0,0 0 1 0 0,0 0 0 0 0,-1 1-1 0 0,1 0 1 0 0,5 1 0 0 0,-6-1 23 0 0,-1 1 1 0 0,1-1 0 0 0,0 0-1 0 0,-1 1 1 0 0,1 0 0 0 0,-1 0 0 0 0,0 0-1 0 0,0 0 1 0 0,1 0 0 0 0,-1 1-1 0 0,-1 0 1 0 0,1-1 0 0 0,0 1-1 0 0,-1 0 1 0 0,1 0 0 0 0,2 6-1 0 0,34 31 167 0 0,-39-40-199 0 0,0 1 0 0 0,1-1 0 0 0,-1 0 1 0 0,0 0-1 0 0,0 0 0 0 0,0 1 0 0 0,0-1 0 0 0,0 0 0 0 0,0 0 1 0 0,0 0-1 0 0,0 1 0 0 0,1-1 0 0 0,-1 0 0 0 0,0 0 1 0 0,0 1-1 0 0,0-1 0 0 0,0 0 0 0 0,0 0 0 0 0,0 1 0 0 0,0-1 1 0 0,0 0-1 0 0,0 0 0 0 0,-1 0 0 0 0,1 1 0 0 0,0-1 0 0 0,0 0 1 0 0,0 0-1 0 0,0 0 0 0 0,0 1 0 0 0,0-1 0 0 0,0 0 1 0 0,0 0-1 0 0,-1 0 0 0 0,1 1 0 0 0,0-1 0 0 0,0 0 0 0 0,0 0 1 0 0,0 0-1 0 0,-1 0 0 0 0,1 1 0 0 0,0-1 0 0 0,0 0 0 0 0,0 0 1 0 0,-1 0-1 0 0,1 0 0 0 0,0 0 0 0 0,0 0 0 0 0,0 0 1 0 0,-1 0-1 0 0,1 0 0 0 0,0 0 0 0 0,0 0 0 0 0,-1 0 0 0 0,1 0 1 0 0,0 0-1 0 0,0 0 0 0 0,-1 0 0 0 0,1 0 0 0 0,-21-2-7647 0 0,8 0-1685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2"/>
    </inkml:context>
    <inkml:brush xml:id="br0">
      <inkml:brushProperty name="width" value="0.05" units="cm"/>
      <inkml:brushProperty name="height" value="0.05" units="cm"/>
    </inkml:brush>
  </inkml:definitions>
  <inkml:trace contextRef="#ctx0" brushRef="#br0">0 1 6656 0 0,'3'2'14710'0'0,"8"65"-11013"0"0,4-6-2291 0 0,22 63 0 0 0,-26-87-949 0 0,-1 2-1 0 0,8 64 0 0 0,-3-37-247 0 0,-2-16-207 0 0,-7-19 21 0 0,-2-1 0 0 0,0 36 0 0 0,-3-54-40 0 0,0 0 0 0 0,0 0-1 0 0,1-1 1 0 0,6 20 0 0 0,-4-16-342 0 0,2 8 1081 0 0,-4-17-2801 0 0,-10-48-17419 0 0,5 29 13570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3"/>
    </inkml:context>
    <inkml:brush xml:id="br0">
      <inkml:brushProperty name="width" value="0.05" units="cm"/>
      <inkml:brushProperty name="height" value="0.05" units="cm"/>
    </inkml:brush>
  </inkml:definitions>
  <inkml:trace contextRef="#ctx0" brushRef="#br0">0 165 4680 0 0,'1'2'14556'0'0,"2"-19"-11744"0"0,-1-11-4489 0 0,-1 14 3437 0 0,0 12-1722 0 0,-1 0 0 0 0,1 1-1 0 0,-1-1 1 0 0,1 0-1 0 0,0 0 1 0 0,0 1 0 0 0,0-1-1 0 0,0 0 1 0 0,0 1-1 0 0,0-1 1 0 0,1 1 0 0 0,-1 0-1 0 0,0-1 1 0 0,1 1-1 0 0,-1 0 1 0 0,3-2 0 0 0,14-17 170 0 0,-14 16-96 0 0,0 0 0 0 0,0 1 0 0 0,0-1 0 0 0,0 1-1 0 0,1 0 1 0 0,0 0 0 0 0,-1 0 0 0 0,1 0 0 0 0,0 1-1 0 0,8-3 1 0 0,-3 1 97 0 0,6-1-55 0 0,-1 1 0 0 0,2 0 1 0 0,-1 1-1 0 0,0 1 0 0 0,1 1 1 0 0,30 1-1 0 0,-43 1-102 0 0,0 0 1 0 0,1 1-1 0 0,-1-1 1 0 0,0 1-1 0 0,0 0 1 0 0,0 0-1 0 0,0 1 1 0 0,0-1-1 0 0,-1 1 1 0 0,1 0-1 0 0,-1 0 1 0 0,0 0-1 0 0,5 5 1 0 0,4 4 112 0 0,-7-7-121 0 0,0 1 0 0 0,-1 0-1 0 0,0 0 1 0 0,0 0 0 0 0,0 1 0 0 0,-1 0 0 0 0,4 9 0 0 0,-3 0 91 0 0,0-1 0 0 0,-1 1 0 0 0,0-1 0 0 0,-1 1 0 0 0,-1 0 0 0 0,-1 21 0 0 0,-2-26-107 0 0,0 0-1 0 0,-1-1 1 0 0,0 1 0 0 0,0-1 0 0 0,-1 0 0 0 0,-1 0 0 0 0,1 0-1 0 0,-2 0 1 0 0,-7 11 0 0 0,8-14-10 0 0,-1 5 85 0 0,2-5-101 0 0,0 0 0 0 0,-1 0 0 0 0,1-1 0 0 0,-1 1 0 0 0,-7 6-1 0 0,-19 26-42 0 0,3-15-136 0 0,23-19 183 0 0,0 0-1 0 0,0 0 0 0 0,-1-1 1 0 0,0 1-1 0 0,1-1 1 0 0,-1-1-1 0 0,-1 1 0 0 0,1-1 1 0 0,0 0-1 0 0,-1 0 1 0 0,0-1-1 0 0,0 0 0 0 0,-9 2 1 0 0,-13 1-142 0 0,24-4 86 0 0,0 0 1 0 0,-1 0 0 0 0,1-1 0 0 0,0 0 0 0 0,-10 0 0 0 0,13 0-143 0 0,-1-1-1 0 0,1 0 0 0 0,0 1 1 0 0,-1-1-1 0 0,1 0 1 0 0,0 0-1 0 0,0 0 0 0 0,0-1 1 0 0,0 1-1 0 0,0 0 1 0 0,0-1-1 0 0,0 1 1 0 0,1-1-1 0 0,-1 0 0 0 0,0 1 1 0 0,1-1-1 0 0,-2-3 1 0 0,2 4-731 0 0,0 0 0 0 0,0-1 0 0 0,0 1 0 0 0,0-1 0 0 0,0 1 0 0 0,0-1 0 0 0,0 1 0 0 0,1-1 0 0 0,-1 0 0 0 0,1 0 0 0 0,-1 1 0 0 0,1-1 0 0 0,0 0 1 0 0,-1 0-1 0 0,1 1 0 0 0,0-1 0 0 0,0-2 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4"/>
    </inkml:context>
    <inkml:brush xml:id="br0">
      <inkml:brushProperty name="width" value="0.05" units="cm"/>
      <inkml:brushProperty name="height" value="0.05" units="cm"/>
    </inkml:brush>
  </inkml:definitions>
  <inkml:trace contextRef="#ctx0" brushRef="#br0">0 12 3904 0 0,'5'-3'12799'0'0,"-5"34"-7637"0"0,0-13-4648 0 0,0 0 0 0 0,2 0 1 0 0,6 34-1 0 0,0 10 494 0 0,-3-11-604 0 0,12 25-239 0 0,-10-55-97 0 0,20 40-1 0 0,-26-59-81 0 0,1 1 1 0 0,0-1-1 0 0,0 1 0 0 0,0-1 1 0 0,1 0-1 0 0,-1 0 1 0 0,0 0-1 0 0,1 0 0 0 0,-1-1 1 0 0,1 1-1 0 0,0-1 1 0 0,0 1-1 0 0,-1-1 0 0 0,1 0 1 0 0,4 1-1 0 0,30 4-161 0 0,-35-7 192 0 0,0 0 0 0 0,0 0 0 0 0,0 0 0 0 0,0-1 0 0 0,0 1 0 0 0,0-1 0 0 0,0 0 0 0 0,0 1 0 0 0,-1-1 0 0 0,1 0 0 0 0,-1 0 0 0 0,1 0 0 0 0,-1 0 0 0 0,0 0 0 0 0,0-1 0 0 0,2-2 0 0 0,11-15-10 0 0,-11 16-14 0 0,-1 0 1 0 0,1 0 0 0 0,-1 0 0 0 0,1-1-1 0 0,-1 1 1 0 0,-1-1 0 0 0,1 1 0 0 0,0-1-1 0 0,-1 1 1 0 0,0-1 0 0 0,0-7 0 0 0,5-58-345 0 0,-2-157-3491 0 0,-8 190 5218 0 0,-1 30 205 0 0,4 11-1407 0 0,0 0 0 0 0,1 0 0 0 0,0 0 0 0 0,0 1 0 0 0,0-1 1 0 0,1 7-1 0 0,-1-3-85 0 0,13 59 594 0 0,-11-58-623 0 0,-1 0 1 0 0,2 0 0 0 0,-1-1 0 0 0,1 1 0 0 0,4 8 0 0 0,5 11 18 0 0,7 14-35 0 0,1-6 39 0 0,-17-29-79 0 0,0-1-1 0 0,0 1 0 0 0,0-1 0 0 0,1 0 1 0 0,0 0-1 0 0,0-1 0 0 0,0 1 0 0 0,1-1 1 0 0,0 0-1 0 0,0 0 0 0 0,6 4 0 0 0,58 35-28 0 0,-40-32 56 0 0,-29-11-24 0 0,1-1-1 0 0,0 1 0 0 0,0-1 1 0 0,0 0-1 0 0,0 0 0 0 0,0 0 0 0 0,0 0 1 0 0,0 1-1 0 0,0-1 0 0 0,0-1 1 0 0,0 1-1 0 0,0 0 0 0 0,0 0 1 0 0,0 0-1 0 0,0 0 0 0 0,0-1 1 0 0,0 1-1 0 0,0 0 0 0 0,0-1 0 0 0,0 1 1 0 0,0-1-1 0 0,0 1 0 0 0,0-1 1 0 0,-1 1-1 0 0,1-1 0 0 0,0 0 1 0 0,1-1-1 0 0,26-15 46 0 0,-28 17-73 0 0,2-1 28 0 0,-1 1 1 0 0,0 0-1 0 0,0-1 1 0 0,0 1-1 0 0,0-1 1 0 0,0 1-1 0 0,0-1 1 0 0,-1 0-1 0 0,1 1 1 0 0,0-1-1 0 0,0 0 1 0 0,0 0-1 0 0,-1 0 1 0 0,1 1-1 0 0,0-1 1 0 0,-1 0 0 0 0,1 0-1 0 0,-1 0 1 0 0,1 0-1 0 0,-1 0 1 0 0,1-2-1 0 0,1-2-2622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5"/>
    </inkml:context>
    <inkml:brush xml:id="br0">
      <inkml:brushProperty name="width" value="0.05" units="cm"/>
      <inkml:brushProperty name="height" value="0.05" units="cm"/>
    </inkml:brush>
  </inkml:definitions>
  <inkml:trace contextRef="#ctx0" brushRef="#br0">0 39 5096 0 0,'0'-30'1728'0'0,"0"21"1524"0"0,1 25 6623 0 0,0 0-5021 0 0,1 0-4703 0 0,1 1 0 0 0,10 28 0 0 0,-6-20 367 0 0,5 36 0 0 0,-6-9 182 0 0,-5-36-587 0 0,0 0-1 0 0,1-1 1 0 0,1 1-1 0 0,6 15 1 0 0,-7-23-99 0 0,0 1 1 0 0,-1-1 0 0 0,1 1 0 0 0,-1 11 0 0 0,2 11 133 0 0,6 54-125 0 0,23 56 71 0 0,-32-141-94 0 0,1 10-3 0 0,1-1 0 0 0,1 0 0 0 0,0 1 1 0 0,7 14-1 0 0,-7-17-123 0 0,0-1 1 0 0,-1 1-1 0 0,1 0 1 0 0,-1-1-1 0 0,1 10 1 0 0,-3-15-167 0 0,-3-27-18032 0 0,0 15 14916 0 0,0 0-777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6"/>
    </inkml:context>
    <inkml:brush xml:id="br0">
      <inkml:brushProperty name="width" value="0.05" units="cm"/>
      <inkml:brushProperty name="height" value="0.05" units="cm"/>
    </inkml:brush>
  </inkml:definitions>
  <inkml:trace contextRef="#ctx0" brushRef="#br0">1 0 6088 0 0,'3'4'12065'0'0,"3"12"-8901"0"0,3 23-1562 0 0,-8-17-435 0 0,0-1 0 0 0,9 43 1 0 0,-6-46-913 0 0,3 6 11 0 0,-2 1 1 0 0,3 30-1 0 0,4 34 269 0 0,7 25-121 0 0,-10-61-292 0 0,1-18-125 0 0,-7-25 13 0 0,0-1-1 0 0,-1 0 0 0 0,0 1 1 0 0,1 15-1 0 0,0-18-29 0 0,0-1 0 0 0,1 1 1 0 0,-1-1-1 0 0,1 0 0 0 0,0 0 1 0 0,1 0-1 0 0,0-1 0 0 0,7 8 0 0 0,-7-7 36 0 0,-3-5-76 0 0,-1 0 0 0 0,1 1 0 0 0,-1-1 0 0 0,1 0 0 0 0,-1 0 0 0 0,1 0-1 0 0,0 0 1 0 0,-1 0 0 0 0,1 0 0 0 0,0-1 0 0 0,0 1 0 0 0,0-1 0 0 0,0 1-1 0 0,0-1 1 0 0,2 1 0 0 0,21 0-4328 0 0,-24-1 4056 0 0,-1 0 0 0 0,1 0 1 0 0,-1 0-1 0 0,1 0 0 0 0,-1 0 0 0 0,1 0 1 0 0,-1 0-1 0 0,1 0 0 0 0,-1-1 0 0 0,1 1 1 0 0,-1 0-1 0 0,1 0 0 0 0,-1 0 0 0 0,1-1 1 0 0,-1 1-1 0 0,1 0 0 0 0,-1-1 0 0 0,1 1 1 0 0,-1 0-1 0 0,0-1 0 0 0,1 1-331 0 0,-1-1 331 0 0,1 1 0 0 0,-1-1 0 0 0,0 1 1 0 0,1 0-1 0 0,-1-1 0 0 0,0 1 0 0 0,0-1 1 0 0,0 1-1 0 0,1-1 0 0 0,-1 1 0 0 0,0-1 1 0 0,0 1-1 0 0,0-1 0 0 0,0 0 0 0 0,0 1 1 0 0,0-1-1 0 0,0 1 0 0 0,0-1 0 0 0,0 1 1 0 0,0-1-1 0 0,0 0 0 0 0,0-4-1392 0 0,2-6-3021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9:31:55.476"/>
    </inkml:context>
    <inkml:brush xml:id="br0">
      <inkml:brushProperty name="width" value="0.05" units="cm"/>
      <inkml:brushProperty name="height" value="0.05" units="cm"/>
    </inkml:brush>
  </inkml:definitions>
  <inkml:trace contextRef="#ctx0" brushRef="#br0">1 0 24575,'0'0'-8191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7"/>
    </inkml:context>
    <inkml:brush xml:id="br0">
      <inkml:brushProperty name="width" value="0.05" units="cm"/>
      <inkml:brushProperty name="height" value="0.05" units="cm"/>
    </inkml:brush>
  </inkml:definitions>
  <inkml:trace contextRef="#ctx0" brushRef="#br0">29 149 6336 0 0,'-2'0'613'0'0,"0"1"1"0"0,0 0 0 0 0,0 0-1 0 0,0 1 1 0 0,0-1 0 0 0,0 0-1 0 0,0 1 1 0 0,1-1 0 0 0,-1 1-1 0 0,1-1 1 0 0,-1 1 0 0 0,-5 6 4860 0 0,8-8-5183 0 0,21-16 2539 0 0,105-27-307 0 0,-59 8-1928 0 0,4 4-190 0 0,-51 24-315 0 0,1 1 1 0 0,0 1-1 0 0,41-4 0 0 0,12-2-310 0 0,-4 3 282 0 0,-66 7 419 0 0,-2 1-3066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8"/>
    </inkml:context>
    <inkml:brush xml:id="br0">
      <inkml:brushProperty name="width" value="0.05" units="cm"/>
      <inkml:brushProperty name="height" value="0.05" units="cm"/>
    </inkml:brush>
  </inkml:definitions>
  <inkml:trace contextRef="#ctx0" brushRef="#br0">174 12 4904 0 0,'-5'-1'9907'0'0,"-15"-3"-8949"0"0,18 3-814 0 0,1 0 1 0 0,-1 0 0 0 0,1 1-1 0 0,-1-1 1 0 0,1 0 0 0 0,-1 1-1 0 0,0 0 1 0 0,1-1 0 0 0,-1 1-1 0 0,0 0 1 0 0,1 0-1 0 0,-1-1 1 0 0,0 1 0 0 0,0 1-1 0 0,1-1 1 0 0,-1 0 0 0 0,0 0-1 0 0,1 1 1 0 0,-1-1 0 0 0,0 1-1 0 0,1-1 1 0 0,-1 1-1 0 0,1-1 1 0 0,-1 1 0 0 0,1 0-1 0 0,-1 0 1 0 0,-1 2 0 0 0,-4 1 223 0 0,1 2 0 0 0,0-1 1 0 0,0 1-1 0 0,-5 6 1 0 0,6-6-14 0 0,1 0 0 0 0,0 1 0 0 0,0-1 0 0 0,0 1 0 0 0,1 0 0 0 0,-3 8-1 0 0,-7 15 608 0 0,10-23-791 0 0,-1-1-1 0 0,1 1 0 0 0,1 0 1 0 0,-1 0-1 0 0,1 0 1 0 0,0 1-1 0 0,1-1 0 0 0,0 0 1 0 0,-1 10-1 0 0,2-10-34 0 0,0 5 6 0 0,0 0 0 0 0,1 0 0 0 0,0 0 0 0 0,1 0 0 0 0,3 12 0 0 0,0-3-62 0 0,-3-15-61 0 0,-1 1-1 0 0,1-1 1 0 0,0 0-1 0 0,0-1 1 0 0,1 1-1 0 0,4 8 0 0 0,3 2 47 0 0,-9-13-52 0 0,1 1-1 0 0,0 0 1 0 0,1-1-1 0 0,-1 1 1 0 0,1-1-1 0 0,-1 0 1 0 0,1 0-1 0 0,0 0 1 0 0,0 0-1 0 0,0 0 1 0 0,1-1-1 0 0,-1 1 1 0 0,7 2-1 0 0,19 12 11 0 0,-25-15-24 0 0,-1 1 0 0 0,1-1 1 0 0,-1 0-1 0 0,1 0 1 0 0,0 0-1 0 0,0-1 1 0 0,0 1-1 0 0,5 0 1 0 0,-6-1 1 0 0,0-1 0 0 0,0 0 0 0 0,0 1 0 0 0,-1-1 0 0 0,1-1 0 0 0,0 1 0 0 0,0 0 0 0 0,0-1 1 0 0,-1 1-1 0 0,1-1 0 0 0,0 0 0 0 0,0 0 0 0 0,-1 0 0 0 0,1 0 0 0 0,-1 0 0 0 0,1-1 0 0 0,-1 1 0 0 0,0-1 0 0 0,1 0 1 0 0,-1 1-1 0 0,0-1 0 0 0,0 0 0 0 0,0 0 0 0 0,0-1 0 0 0,-1 1 0 0 0,3-4 0 0 0,12-7 58 0 0,-14 12-56 0 0,0 0-1 0 0,0 0 0 0 0,0 0 1 0 0,-1 0-1 0 0,1 0 1 0 0,0-1-1 0 0,-1 1 1 0 0,1-1-1 0 0,-1 1 0 0 0,0-1 1 0 0,1 0-1 0 0,1-2 1 0 0,5-14 14 0 0,-7 15-12 0 0,1 1-1 0 0,-1-1 0 0 0,0 0 1 0 0,1 0-1 0 0,-1 1 0 0 0,-1-1 1 0 0,1 0-1 0 0,0 0 0 0 0,-1 0 1 0 0,1-4-1 0 0,0-30-50 0 0,0 23 59 0 0,-1 1 1 0 0,0-1-1 0 0,-4-25 1 0 0,3 36-21 0 0,-1-7-6 0 0,0 0 0 0 0,0 1 0 0 0,-2-1 0 0 0,1 1 0 0 0,-7-13 0 0 0,8 19-16 0 0,-1-1 1 0 0,1 1 0 0 0,-1 0-1 0 0,0 0 1 0 0,0 0 0 0 0,0 1-1 0 0,0-1 1 0 0,0 1 0 0 0,-1-1-1 0 0,-5-2 1 0 0,-14-17-415 0 0,17 18 365 0 0,1 0-1 0 0,0 1 1 0 0,-1 0-1 0 0,0 1 0 0 0,0-1 1 0 0,0 1-1 0 0,-11-3 1 0 0,12 4 26 0 0,-8-4-102 0 0,11 3 149 0 0,-1 1-1 0 0,1 0 1 0 0,0 0-1 0 0,-1 0 1 0 0,1 0-1 0 0,-1 0 1 0 0,1 0 0 0 0,-1 1-1 0 0,0-1 1 0 0,1 1-1 0 0,-1 0 1 0 0,1 0-1 0 0,-1 0 1 0 0,0 0-1 0 0,-2 0 1 0 0,-6 14-2046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9"/>
    </inkml:context>
    <inkml:brush xml:id="br0">
      <inkml:brushProperty name="width" value="0.05" units="cm"/>
      <inkml:brushProperty name="height" value="0.05" units="cm"/>
    </inkml:brush>
  </inkml:definitions>
  <inkml:trace contextRef="#ctx0" brushRef="#br0">9 156 4560 0 0,'-9'0'16087'0'0,"12"58"-10624"0"0,8 26-3033 0 0,-8-67-2310 0 0,5 27 40 0 0,15 45 0 0 0,-14-45-21 0 0,-6-26-234 0 0,-2-16-66 0 0,-1-7-103 0 0,-8-123-1010 0 0,-2-8 254 0 0,11 124 953 0 0,1-1 0 0 0,0 0 1 0 0,0 1-1 0 0,1-1 0 0 0,1 1 1 0 0,5-13-1 0 0,-7 21 55 0 0,0 0 0 0 0,0 1 0 0 0,1 0 0 0 0,-1-1 0 0 0,1 1 0 0 0,0 0 1 0 0,0 0-1 0 0,6-5 0 0 0,9-11-297 0 0,-13 13 304 0 0,0 1 0 0 0,0-1 0 0 0,1 1 0 0 0,-1 0 0 0 0,1 1 0 0 0,0-1 0 0 0,0 1 0 0 0,7-3 0 0 0,51-24-65 0 0,-50 27 130 0 0,0 2-1 0 0,0 0 1 0 0,0 0-1 0 0,0 1 0 0 0,0 1 1 0 0,24 3-1 0 0,-27-1 48 0 0,-1 0 0 0 0,0 0 0 0 0,0 2 0 0 0,0-1 1 0 0,-1 1-1 0 0,1 0 0 0 0,-1 1 0 0 0,0 0 0 0 0,13 10 0 0 0,-16-8 17 0 0,0-1 0 0 0,-1 1 0 0 0,0 0-1 0 0,0 1 1 0 0,0 0 0 0 0,-1-1 0 0 0,0 1 0 0 0,-1 0 0 0 0,5 15 0 0 0,-4-11-91 0 0,3 11 94 0 0,-2 0 0 0 0,0 0 0 0 0,-1 1-1 0 0,-2 0 1 0 0,-1 0 0 0 0,-1 30 0 0 0,0-50-117 0 0,2 118 698 0 0,-2-106-5668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20:06.140"/>
    </inkml:context>
    <inkml:brush xml:id="br0">
      <inkml:brushProperty name="width" value="0.05" units="cm"/>
      <inkml:brushProperty name="height" value="0.05" units="cm"/>
    </inkml:brush>
  </inkml:definitions>
  <inkml:trace contextRef="#ctx0" brushRef="#br0">0 371 24575,'75'0'0,"110"14"0,38 8 0,205 9 0,-386-32 0,0 2 0,80 12 0,-74-6 0,1-2 0,0-3 0,63-4 0,-15 0 0,417 2 0,-483 1 0,45 9 0,19 0 0,475-7 0,-294-5 0,-225 2 0,-18 2 0,1-3 0,-1 0 0,62-12 0,14-7 0,194-11 0,-69 29 0,12 0 0,-171-9 0,-50 7 0,50-4 0,369 9 0,-444-1 0,1 1 0,0-1 0,0 0 0,0 0 0,0 0 0,0 0 0,0 0 0,0 0 0,0-1 0,0 1 0,0 0 0,0 0 0,0-1 0,-1 1 0,1-1 0,0 1 0,0-1 0,0 1 0,-1-1 0,1 1 0,0-1 0,0 0 0,-1 0 0,0 0 0,0 1 0,0-1 0,0 0 0,0 0 0,0 1 0,0-1 0,0 0 0,0 1 0,0-1 0,-1 0 0,1 0 0,0 1 0,-1-1 0,1 0 0,0 1 0,-1-1 0,1 1 0,-1-1 0,1 1 0,-2-2 0,-42-36 0,32 29 0,-118-103 0,105 90 0,-28-31 0,13 13 0,67 67 0,-9-8 0,0-1 0,40 29 0,-44-37 0,0 1 0,22 23 0,14 12 0,-40-39 0,0 2 0,0-1 0,-1 1 0,11 14 0,-19-21 0,1 0 0,-1 0 0,0 0 0,1 0 0,-1 1 0,0-1 0,0 0 0,-1 1 0,1-1 0,0 1 0,-1-1 0,1 6 0,-1-7 0,-1 1 0,1-1 0,0 1 0,-1-1 0,1 0 0,-1 1 0,1-1 0,-1 1 0,0-1 0,0 0 0,0 1 0,0-1 0,0 0 0,0 0 0,0 0 0,0 0 0,0 0 0,0 0 0,0 0 0,-1 0 0,1 0 0,0-1 0,-3 2 0,-103 51 0,0-2 0,68-32 0,27-14 0,1 1 0,-1 1 0,-17 12 0,12-5 0,10-8 0,0 0 0,0-1 0,0 1 0,-12 5 0,18-11 0,1 1 0,0-1 0,-1 0 0,1 0 0,-1 0 0,1 0 0,0 0 0,-1 0 0,1 0 0,0 0 0,-1 0 0,1 0 0,0 0 0,-1 0 0,1 0 0,-1 0 0,1 0 0,0 0 0,-1 0 0,1 0 0,0-1 0,-1 1 0,1 0 0,0 0 0,-1 0 0,1 0 0,0-1 0,0 1 0,-1 0 0,1-1 0,0 1 0,-1 0 0,-4-16 0,4-21 0,2 32 0,2-514 0,-3 513 0,0 1 0,1 0 0,-1-1 0,1 1 0,1 0 0,2-8 0,-4 12 0,0 1 0,1-1 0,-1 0 0,0 0 0,1 1 0,-1-1 0,1 0 0,-1 1 0,1-1 0,-1 0 0,1 1 0,0-1 0,-1 1 0,1-1 0,0 1 0,-1-1 0,1 1 0,0 0 0,1-1 0,-1 1 0,0 0 0,0 0 0,0 0 0,1 0 0,-1 0 0,0 1 0,0-1 0,0 0 0,0 1 0,0-1 0,0 1 0,0-1 0,0 1 0,-1 0 0,1-1 0,0 1 0,0 0 0,0-1 0,-1 1 0,2 1 0,26 31 0,-23-26 0,2 1 0,-1 0 0,1-1 0,0-1 0,12 10 0,-17-15 0,0 0 0,0 0 0,0 1 0,0-1 0,-1 1 0,1-1 0,0 1 0,-1 0 0,1 0 0,-1 0 0,1-1 0,-1 1 0,0 1 0,0-1 0,0 0 0,0 0 0,-1 0 0,1 0 0,0 1 0,-1-1 0,0 0 0,1 1 0,-1 2 0,-1 1 0,0 1 0,-1 0 0,1-1 0,-1 1 0,-1-1 0,-4 9 0,-7 25 0,4-2 0,-33 146 0,39-178 0,-3-12 0,-8-24 0,11 22 0,-6-12 0,1 0 0,0-1 0,2 0 0,0 0 0,2 0 0,0-1 0,1 0 0,1 0 0,2 0 0,0-25 0,0 7 0,0 29 0,0-1 0,1 1 0,1-1 0,-1 1 0,2-1 0,0 1 0,4-14 0,-6 24 0,0 1 0,0-1 0,0 1 0,0-1 0,0 1 0,1-1 0,-1 1 0,0-1 0,0 1 0,1-1 0,-1 1 0,0-1 0,1 1 0,-1 0 0,0-1 0,1 1 0,-1 0 0,1-1 0,-1 1 0,1 0 0,-1-1 0,0 1 0,1 0 0,-1 0 0,1-1 0,0 1 0,-1 0 0,1 0 0,-1 0 0,1 0 0,-1 0 0,1 0 0,-1 0 0,1 0 0,-1 0 0,1 0 0,0 0 0,1 1 0,0 0 0,-1 1 0,1-1 0,-1 0 0,0 1 0,1-1 0,-1 0 0,0 1 0,0 0 0,2 3 0,18 44 0,-11-7 0,-1 1 0,-3 0 0,-2 1 0,-1 59 0,-5-63 0,-9 47 0,10-82 0,1-5 0,0 1 0,0-1 0,0 1 0,0-1 0,0 1 0,0-1 0,0 1 0,-1-1 0,1 0 0,1 1 0,-1-1 0,0 1 0,0-1 0,0 1 0,0-1 0,0 1 0,0-1 0,0 1 0,1-1 0,-1 0 0,0 1 0,0-1 0,1 1 0,-1-1 0,0 0 0,0 1 0,1-1 0,-1 0 0,0 1 0,1-1 0,13-3 0,19-19 0,-30 20 0,132-112 0,-135 113 0,1 1 0,-1 0 0,1-1 0,-1 1 0,1-1 0,-1 1 0,1 0 0,-1-1 0,0 1 0,1-1 0,-1 1 0,0-1 0,1 1 0,-1-1 0,0 0 0,0 1 0,0-1 0,1 1 0,-1-1 0,0 0 0,0 1 0,0-1 0,0 1 0,0-1 0,0 0 0,0 1 0,0-1 0,0 1 0,0-1 0,-1 0 0,0 0 0,0 0 0,0 0 0,0 0 0,0 0 0,0 1 0,0-1 0,0 1 0,0-1 0,0 1 0,0-1 0,-1 1 0,1-1 0,0 1 0,-2 0 0,-54-4 0,45 4 0,10 0 0,0 0 0,0 0 0,0 0 0,1-1 0,-1 1 0,0-1 0,0 1 0,0-1 0,1 0 0,-1 1 0,0-1 0,-3-2 0,9 1 0,13 8 0,4 4 0,-2 1 0,23 15 0,-3 0 0,-66-50 0,-43-48 0,28 28 0,42 44 0,-1-1 0,1 1 0,-1 0 0,1 0 0,0-1 0,0 1 0,-1 0 0,1 0 0,0-1 0,-1 1 0,1 0 0,0-1 0,0 1 0,0 0 0,-1-1 0,1 1 0,0 0 0,0-1 0,0 1 0,0-1 0,0 1 0,0 0 0,0-1 0,0 1 0,0-1 0,0 1 0,0 0 0,0-1 0,0 1 0,0-1 0,0 1 0,0 0 0,0-1 0,0 1 0,0-1 0,1 1 0,-1-1 0,17-3 0,23 9 0,-39-5 0,1 1 0,-1-1 0,1 1 0,0 0 0,-1-1 0,0 1 0,1 0 0,-1 0 0,0 0 0,1 0 0,-1 0 0,0 1 0,0-1 0,0 0 0,0 0 0,0 1 0,0-1 0,0 1 0,0-1 0,-1 1 0,1-1 0,0 1 0,-1-1 0,0 1 0,1 0 0,-1-1 0,0 1 0,0 0 0,0-1 0,0 1 0,0 0 0,0-1 0,0 1 0,0 0 0,-1-1 0,1 1 0,-1-1 0,1 1 0,-1 0 0,0-1 0,0 1 0,0-1 0,1 0 0,-3 2 0,-4 8 0,-1 0 0,-1 0 0,0-1 0,-14 12 0,13-12 0,-10 7 0,-32 24 0,-6 3 0,58-44 0,0 0 0,-1 0 0,1 0 0,0 0 0,-1 1 0,1-1 0,-1 0 0,1 0 0,0 0 0,0 1 0,-1-1 0,1 0 0,0 1 0,-1-1 0,1 0 0,0 0 0,0 1 0,0-1 0,-1 0 0,1 1 0,0-1 0,0 1 0,0-1 0,0 0 0,0 1 0,0-1 0,0 1 0,-1-1 0,1 0 0,0 1 0,0-1 0,1 0 0,-1 1 0,0-1 0,0 1 0,0-1 0,0 1 0,17 0 0,31-11 0,-45 9 0,4-1 0,15-3 0,0-1 0,0-1 0,41-20 0,-58 24 0,1 0 0,-1-1 0,0 1 0,0-1 0,0-1 0,0 1 0,-1 0 0,0-1 0,0 0 0,0 0 0,0 0 0,-1-1 0,0 1 0,0-1 0,0 0 0,-1 0 0,0 0 0,0 0 0,1-9 0,-2 10 0,0-1 0,0 1 0,-1 0 0,0-1 0,0 1 0,0 0 0,-1-1 0,0 1 0,0 0 0,0 0 0,-1-1 0,1 1 0,-4-5 0,1 3 0,0 1 0,0 0 0,-1 0 0,0 1 0,0-1 0,-1 1 0,1 0 0,-12-7 0,-13-10 0,-38-37 0,73 63 0,11 12 0,22 27 0,-33-37 0,-1 1 0,1-1 0,-1 0 0,-1 1 0,1 0 0,-1 0 0,0 0 0,-1 0 0,0 1 0,2 12 0,-4 97 71,-2-60-1507,2-35-5390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4:55.750"/>
    </inkml:context>
    <inkml:brush xml:id="br0">
      <inkml:brushProperty name="width" value="0.1" units="cm"/>
      <inkml:brushProperty name="height" value="0.1" units="cm"/>
    </inkml:brush>
  </inkml:definitions>
  <inkml:trace contextRef="#ctx0" brushRef="#br0">1 1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4:59.564"/>
    </inkml:context>
    <inkml:brush xml:id="br0">
      <inkml:brushProperty name="width" value="0.1" units="cm"/>
      <inkml:brushProperty name="height" value="0.1" units="cm"/>
    </inkml:brush>
  </inkml:definitions>
  <inkml:trace contextRef="#ctx0" brushRef="#br0">1 232 24575,'0'-3'0,"1"0"0,-1 1 0,1-1 0,0 1 0,0-1 0,0 1 0,0-1 0,0 1 0,1 0 0,-1-1 0,1 1 0,0 0 0,-1 0 0,1 0 0,4-3 0,-1 0 0,1 1 0,-1 0 0,1 0 0,13-6 0,66-27 0,86-41 0,-154 70 0,1 0 0,-1 1 0,1 1 0,0 1 0,0 0 0,1 2 0,32-3 0,137 6 0,-98 3 0,1188-1 0,-679-4 0,-523 7 0,1 3 0,-2 4 0,98 26 0,33 7 0,34-16 0,52 10 0,-98 0 0,354 81 0,-427-93 0,48 14 0,-59-5 0,134 25 0,469 126 0,-662-172 0,-15-4 0,-1 1 0,0 2 0,0 2 0,60 37 0,-61-32 0,1-3 0,0 0 0,43 14 0,51 25 0,-83-33 0,-12-7 0,36 25 0,-50-31 0,0 0 0,1-1 0,1-1 0,26 8 0,41 16 0,49 30 0,133 64 0,85 46 0,-326-159 0,32 19 0,-52-26 0,-1-1 0,0 1 0,0 0 0,-1 1 0,0 0 0,0 0 0,6 10 0,3 2 0,1 0 0,1-2 0,0 0 0,1-1 0,1-1 0,29 17 0,-37-24 15,-1 1 1,-1 0-1,0 1 0,-1 0 0,11 14 1,17 19-1473,-18-26-5369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08.644"/>
    </inkml:context>
    <inkml:brush xml:id="br0">
      <inkml:brushProperty name="width" value="0.1" units="cm"/>
      <inkml:brushProperty name="height" value="0.1" units="cm"/>
    </inkml:brush>
  </inkml:definitions>
  <inkml:trace contextRef="#ctx0" brushRef="#br0">818 56 24575,'1'8'0,"0"0"0,0-1 0,1 1 0,0-1 0,0 1 0,1-1 0,0 0 0,0 0 0,1 0 0,0 0 0,8 10 0,18 38 0,-16-18 0,-4-8 0,1-1 0,2 0 0,0-1 0,31 45 0,-32-54 0,-1 0 0,-1 1 0,-1 0 0,0 1 0,9 33 0,6 15 0,-22-65 0,2 7 0,0 1 0,0-1 0,-1 1 0,2 15 0,-4-24 0,-1 0 0,0 1 0,0-1 0,0 1 0,0-1 0,0 0 0,0 1 0,-1-1 0,1 0 0,-1 1 0,0-1 0,1 0 0,-1 0 0,0 0 0,0 0 0,-1 1 0,1-1 0,0-1 0,-1 1 0,1 0 0,-1 0 0,1 0 0,-1-1 0,0 1 0,0-1 0,0 0 0,-2 2 0,-4 0 0,1 1 0,-1-2 0,0 1 0,0-1 0,0 0 0,-1-1 0,1 0 0,-10 0 0,-73-3 0,54 0 0,-12 0 0,-4-2 0,-1 3 0,1 2 0,-1 2 0,-55 11 0,84-8 0,3 0 0,-1-2 0,-25 3 0,43-6 0,1-1 0,-1 0 0,1 0 0,-1 0 0,1 0 0,-1-1 0,1 0 0,-1 0 0,1 0 0,0 0 0,-1-1 0,1 0 0,0 0 0,0 0 0,0 0 0,-7-6 0,9 5 0,0 1 0,0-1 0,0 0 0,0 0 0,0 0 0,1 0 0,-1-1 0,1 1 0,0 0 0,0-1 0,0 1 0,0 0 0,1-1 0,-1 1 0,1-1 0,0 1 0,0-1 0,0 1 0,1-1 0,-1 1 0,1-1 0,0 1 0,0-1 0,0 1 0,0 0 0,1 0 0,-1-1 0,3-3 0,4-7 0,0 1 0,1 0 0,0 0 0,22-22 0,18-12 0,-28 27 0,35-40 0,-42 43 0,2 1 0,0 1 0,0 1 0,25-17 0,-23 19 0,-1-1 0,-1-1 0,0-1 0,23-27 0,-20 14 0,17-34 0,-23 36 0,30-40 0,-33 59 0,-6 16 0,-6 18 0,-14 56 0,-16 65 0,27-131 0,-1 1 0,0 0 0,-2-1 0,0 0 0,-20 29 0,-4 4 0,24-36 0,-1 0 0,0 0 0,-1-1 0,-1 0 0,-15 15 0,25-27 0,0 0 0,0-1 0,0 1 0,0 0 0,0-1 0,0 1 0,0-1 0,0 1 0,0-1 0,0 1 0,0-1 0,0 0 0,0 1 0,0-1 0,0 0 0,0 0 0,-1 0 0,1 0 0,0 0 0,0 0 0,0 0 0,0 0 0,0 0 0,-1-1 0,1 1 0,0 0 0,-2-2 0,3 2 0,0-1 0,-1 0 0,1 1 0,-1-1 0,1 0 0,0 0 0,-1 1 0,1-1 0,0 0 0,0 0 0,-1 1 0,1-1 0,0 0 0,0 0 0,0 0 0,0 1 0,0-1 0,0 0 0,1 0 0,-1 0 0,0 1 0,0-1 0,0 0 0,1 0 0,-1 1 0,0-1 0,1 0 0,-1 0 0,1 1 0,-1-1 0,1 1 0,-1-1 0,1 0 0,-1 1 0,1-1 0,0 1 0,-1-1 0,1 1 0,0-1 0,16-13 0,0 0 0,1 1 0,0 1 0,1 1 0,0 1 0,0 0 0,1 1 0,1 1 0,-1 1 0,31-5 0,24-13 0,-65 17 0,-26 10 0,-31 9 0,-5 3 0,7 0 0,-1-2 0,0-2 0,-53 4 0,-5-12 0,126-3 0,204 0 0,-194 3 0,1 1 0,0 2 0,-1 1 0,58 19 0,-88-24 0,0 0 0,0 0 0,0 0 0,0-1 0,1 1 0,-1-1 0,0 1 0,1-1 0,-1 0 0,0 0 0,1 0 0,3-1 0,-5 1 0,0-1 0,0 0 0,-1 1 0,1-1 0,0 0 0,-1 0 0,1 1 0,0-1 0,-1 0 0,1 0 0,-1 0 0,1 0 0,-1 0 0,0 0 0,1 0 0,-1 0 0,0 0 0,0 0 0,0 0 0,1 0 0,-1 0 0,0 0 0,-1 0 0,1 0 0,0 0 0,0 0 0,0 0 0,-1-2 0,-3-27 0,-1 1 0,-1 1 0,-15-40 0,15 51 0,-1 0 0,-1 0 0,-1 1 0,0 0 0,-1 1 0,-18-22 0,45 63 0,25 29 0,6-2 0,85 103 0,-128-150 0,-1 0 0,0 1 0,0 0 0,0 0 0,-1 0 0,3 11 0,-5-17 0,-1 1 0,1 0 0,-1 0 0,0-1 0,0 1 0,0 0 0,0 0 0,0-1 0,0 1 0,0 0 0,0 0 0,-1-1 0,1 1 0,-1 0 0,1 0 0,-1-1 0,0 1 0,0-1 0,0 1 0,1-1 0,-2 1 0,1-1 0,0 1 0,0-1 0,0 0 0,-1 0 0,1 1 0,0-1 0,-1 0 0,1 0 0,-1 0 0,1-1 0,-4 2 0,-4 2 0,-1-1 0,0 0 0,0-1 0,1 0 0,-1-1 0,-16 1 0,-65-4 0,51 0 0,-498-4 0,460 6 0,56 0 0,1 0 0,0-2 0,0 0 0,-41-11 0,46 4 0,15 9 0,1 0 0,0 0 0,0-1 0,0 1 0,0 0 0,0 0 0,0 0 0,0 0 0,0-1 0,0 1 0,0 0 0,0 0 0,0 0 0,0-1 0,0 1 0,0 0 0,0 0 0,0 0 0,0-1 0,0 1 0,0 0 0,0 0 0,0 0 0,0 0 0,0-1 0,1 1 0,-1 0 0,0 0 0,0 0 0,0 0 0,0 0 0,0-1 0,1 1 0,-1 0 0,0 0 0,0 0 0,0 0 0,0 0 0,0 0 0,1 0 0,-1 0 0,0-1 0,33-6 0,77 4 0,-81 4 0,1-2 0,0-1 0,47-9 0,-72 10 0,1 0 0,-1-1 0,0 0 0,1-1 0,-1 1 0,-1-1 0,1 0 0,0 0 0,-1 0 0,1-1 0,-1 1 0,0-1 0,0 0 0,0-1 0,-1 1 0,4-6 0,1-4 0,-1-1 0,-1 1 0,0-1 0,4-19 0,-5 18 0,0 1 0,0 0 0,2 0 0,14-25 0,29-20 0,-35 44 0,21-30 0,-33 41 0,1 0 0,0 0 0,0 0 0,0 0 0,1 1 0,5-5 0,-10 9 0,0 0 0,0 0 0,1 1 0,-1-1 0,0 0 0,0 0 0,0 0 0,0 0 0,0 0 0,0 0 0,0 0 0,0 0 0,0 0 0,0 0 0,0 0 0,0 0 0,0 0 0,0 0 0,0 1 0,0-1 0,0 0 0,0 0 0,0 0 0,0 0 0,0 0 0,0 0 0,1 0 0,-1 0 0,0 0 0,0 0 0,0 0 0,0 0 0,0 0 0,0 0 0,0 0 0,0 0 0,0 0 0,0 0 0,0 0 0,0 0 0,1 0 0,-1 0 0,0 0 0,0 0 0,0 0 0,0 0 0,0 0 0,0 0 0,0 0 0,0 0 0,-6 11 0,-13 17 0,-14 13 0,-40 37 0,37-41 0,-40 53 0,72-83 0,-1 0 0,1-1 0,-1 0 0,-1 1 0,1-2 0,-1 1 0,0-1 0,0 0 0,0 0 0,-1 0 0,0-1 0,0 0 0,0-1 0,0 1 0,-9 1 0,-9 3 0,12-3 0,0-2 0,1 1 0,-20 1 0,29-5 0,1 1 0,0-1 0,-1 0 0,1 0 0,0 0 0,0 0 0,-1-1 0,1 1 0,0-1 0,0 1 0,0-1 0,-1 0 0,1 0 0,0 0 0,0 0 0,0 0 0,0 0 0,0-1 0,1 1 0,-1-1 0,0 1 0,1-1 0,-1 1 0,1-1 0,-3-3 0,3 3 0,0-1 0,1 1 0,-1 0 0,0-1 0,1 1 0,-1-1 0,1 1 0,0 0 0,0-1 0,0 1 0,0-1 0,0 1 0,0-1 0,1 1 0,-1 0 0,1-1 0,0 1 0,0 0 0,0-1 0,0 1 0,0 0 0,0 0 0,0 0 0,1 0 0,1-3 0,5-4 0,1-1 0,0 2 0,16-14 0,-21 19 0,104-78 0,-70 55 0,-1-2 0,-1-1 0,41-44 0,-66 59 0,-1-1 0,-1 0 0,0 0 0,9-23 0,-13 26 0,1-1 0,0 1 0,1 1 0,0-1 0,1 1 0,0 1 0,0-1 0,19-16 0,-26 26 0,4-3 0,0 0 0,1 0 0,-1 1 0,13-6 0,-18 9 0,1-1 0,0 1 0,0 0 0,-1-1 0,1 1 0,0 0 0,0 0 0,0 0 0,0 0 0,0 0 0,-1 0 0,1 0 0,0 0 0,0 0 0,0 0 0,0 1 0,-1-1 0,1 0 0,0 0 0,0 1 0,0-1 0,-1 1 0,1-1 0,0 0 0,-1 1 0,1-1 0,0 1 0,-1 0 0,1-1 0,-1 1 0,1 0 0,-1-1 0,1 1 0,-1 0 0,1-1 0,-1 1 0,0 0 0,1 0 0,-1 0 0,0-1 0,0 1 0,1 0 0,-1 0 0,0 0 0,0 0 0,0-1 0,0 3 0,0 1 0,0 0 0,0 1 0,-1-1 0,1 1 0,-1-1 0,0 0 0,0 1 0,0-1 0,-1 0 0,1 0 0,-4 5 0,-29 47 0,17-29 0,9-16 0,-1 0 0,0 0 0,-18 18 0,-11 11 0,28-31 0,1 1 0,-2-2 0,1 1 0,-1-2 0,0 1 0,-1-1 0,0-1 0,-14 6 0,8-4 0,1 1 0,-30 21 0,32-18 0,-1 0 0,1-1 0,-2-1 0,-32 15 0,13-11 0,-22 9 0,-74 40 0,121-56 0,1 0 0,0 1 0,-16 14 0,24-20 0,0 0 0,0 0 0,0 0 0,0 0 0,0 0 0,1 0 0,-1 0 0,0 1 0,1-1 0,0 1 0,0-1 0,0 1 0,0-1 0,0 1 0,0 0 0,1-1 0,-1 1 0,1 0 0,0 0 0,-1 0 0,1-1 0,1 5 0,0-5 0,1 1 0,-1-1 0,1 0 0,-1 0 0,1 0 0,0-1 0,0 1 0,0 0 0,0-1 0,0 1 0,0-1 0,0 0 0,0 1 0,1-1 0,-1 0 0,1 0 0,-1-1 0,0 1 0,1 0 0,-1-1 0,1 0 0,0 1 0,4-1 0,5 0 0,1 0 0,-1 0 0,20-4 0,28-7 0,12-2 0,129-7 0,-163 17 21,0-1 0,39-10-1,-4 1-1447,-34 7-5399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9:51:57.613"/>
    </inkml:context>
    <inkml:brush xml:id="br0">
      <inkml:brushProperty name="width" value="0.1" units="cm"/>
      <inkml:brushProperty name="height" value="0.1" units="cm"/>
    </inkml:brush>
  </inkml:definitions>
  <inkml:trace contextRef="#ctx0" brushRef="#br0">1 0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14.061"/>
    </inkml:context>
    <inkml:brush xml:id="br0">
      <inkml:brushProperty name="width" value="0.1" units="cm"/>
      <inkml:brushProperty name="height" value="0.1" units="cm"/>
    </inkml:brush>
  </inkml:definitions>
  <inkml:trace contextRef="#ctx0" brushRef="#br0">3359 0 24575,'0'537'0,"-3"-490"0,-14 84 0,2-25 0,11-73 0,-1 0 0,-1 0 0,-2-1 0,-1 1 0,-2-2 0,-1 1 0,-1-2 0,-19 32 0,21-41 0,0 1 0,-10 34 0,-10 21 0,-11 18 0,29-62 0,-2 0 0,-1 0 0,-26 38 0,10-22 0,2 2 0,2 1 0,-28 74 0,44-103 0,0 0 0,-2-1 0,-1-1 0,-31 37 0,12-17 0,-139 161 0,44-55 0,47-57 0,-17 19 0,71-77 0,-1-2 0,-64 51 0,-12 13 0,-75 68 0,138-126 0,-136 112 0,135-114 0,-2-2 0,-90 49 0,-108 35 0,56-30 0,147-68 0,-75 22 0,79-30 0,0 2 0,1 2 0,-34 18 0,-79 45 0,-39 22 0,-69 65-1365,227-144-5461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20.325"/>
    </inkml:context>
    <inkml:brush xml:id="br0">
      <inkml:brushProperty name="width" value="0.1" units="cm"/>
      <inkml:brushProperty name="height" value="0.1" units="cm"/>
    </inkml:brush>
  </inkml:definitions>
  <inkml:trace contextRef="#ctx0" brushRef="#br0">1 277 24575,'1'0'0,"1"1"0,-1-1 0,1 1 0,-1-1 0,1 1 0,-1 0 0,0-1 0,1 1 0,-1 0 0,0 0 0,1 0 0,-1 0 0,0 0 0,0 0 0,0 1 0,0-1 0,0 0 0,0 0 0,-1 1 0,1-1 0,0 0 0,-1 1 0,2 1 0,13 44 0,-10-29 0,7 22 0,-2 1 0,-2 0 0,-1 1 0,-3-1 0,-1 74 0,-3-114 0,0 11 0,0 0 0,1 0 0,1 0 0,4 21 0,-6-31 0,1 0 0,0 0 0,-1 0 0,1 0 0,0 0 0,0 0 0,0 0 0,0 0 0,0-1 0,0 1 0,0-1 0,0 1 0,1 0 0,-1-1 0,1 0 0,-1 1 0,1-1 0,0 0 0,0 0 0,-1 0 0,1 0 0,0 0 0,0 0 0,0-1 0,0 1 0,0-1 0,0 1 0,0-1 0,0 0 0,0 0 0,0 0 0,0 0 0,0 0 0,0 0 0,0 0 0,0-1 0,3 0 0,14-5 0,0 0 0,18-10 0,-18 7 0,39-12 0,108-17 0,-134 30 0,0 2 0,0 1 0,52-1 0,-18 2 0,-59 3 0,-1 0 0,1 0 0,0-1 0,0 1 0,-1-2 0,1 1 0,-1-1 0,0 0 0,0 0 0,0 0 0,9-8 0,-13 10 0,0-1 0,0 0 0,0 0 0,0 0 0,0-1 0,-1 1 0,1 0 0,-1-1 0,1 1 0,-1-1 0,0 1 0,0-1 0,0 0 0,-1 1 0,1-1 0,0 0 0,-1 0 0,0 1 0,0-1 0,0 0 0,0 0 0,0 0 0,0 1 0,-1-1 0,1 0 0,-1 0 0,0 1 0,0-1 0,0 0 0,0 1 0,-2-4 0,-5-6 0,-1 0 0,0 1 0,-1 0 0,0 0 0,-1 1 0,0 1 0,0-1 0,-18-9 0,-20-18 0,39 27 0,-1 1 0,1-1 0,1-1 0,-16-22 0,10 15 0,0 1 0,-1 0 0,0 1 0,-2 1 0,0 0 0,0 2 0,-37-21 0,44 26 0,0 1 0,1-2 0,-17-16 0,-11-11 0,-3 1 0,29 24 0,0 0 0,-1 0 0,-1 1 0,0 1 0,0 0 0,-25-11 0,37 20 0,-1-1 0,0 1 0,0-1 0,0 1 0,0 0 0,0 0 0,0 0 0,0 1 0,0-1 0,1 1 0,-1-1 0,0 1 0,0 0 0,0 0 0,1 0 0,-1 1 0,0-1 0,1 0 0,0 1 0,-1 0 0,1 0 0,0 0 0,0 0 0,0 0 0,0 0 0,0 0 0,0 0 0,0 1 0,-1 3 0,-4 6 0,0 0 0,1 0 0,0 0 0,1 1 0,-3 14 0,0 6 0,1 1 0,3-1 0,0 1 0,2 0 0,2 0 0,6 53 0,-5-74 0,2 0 0,-1 0 0,7 14 0,-9-24 0,1 0 0,0-1 0,0 1 0,0-1 0,0 1 0,0-1 0,1 1 0,-1-1 0,1 0 0,0 0 0,0 0 0,-1 0 0,1 0 0,0 0 0,1 0 0,-1 0 0,0-1 0,0 0 0,1 1 0,-1-1 0,3 1 0,-4-2 0,0 0 0,1 0 0,-1 0 0,0 0 0,0 0 0,0-1 0,0 1 0,0 0 0,0-1 0,0 1 0,0-1 0,0 1 0,0-1 0,0 1 0,-1-1 0,1 0 0,0 0 0,0 1 0,0-1 0,-1 0 0,1 0 0,0 0 0,-1 0 0,1 1 0,-1-1 0,1 0 0,-1 0 0,0 0 0,1 0 0,-1-2 0,9-35 0,-8 36 0,3-38 0,-2 0 0,-3-41 0,2-36 0,-1 115 0,6-38 0,-6 39 0,1 0 0,-1 0 0,0 0 0,0 1 0,0-1 0,1 0 0,-1 0 0,0 0 0,1 1 0,-1-1 0,1 0 0,-1 0 0,1 1 0,-1-1 0,1 0 0,0 1 0,-1-1 0,1 1 0,0-1 0,-1 1 0,1-1 0,0 1 0,-1-1 0,1 1 0,0 0 0,0-1 0,0 1 0,0 0 0,-1 0 0,1 0 0,0 0 0,0-1 0,0 1 0,0 0 0,0 0 0,-1 1 0,1-1 0,0 0 0,0 0 0,0 0 0,1 1 0,5 3 0,1 0 0,-1 0 0,0 1 0,0 0 0,-1 1 0,1-1 0,5 8 0,41 51 0,-35-42 0,180 205 0,-205-234 0,-1-1 0,-1 2 0,1-1 0,-1 1 0,0 0 0,-1 1 0,1 0 0,-19-6 0,8 7 0,0 0 0,0 2 0,-22-1 0,29 4 0,0-2 0,0 0 0,0 0 0,0-1 0,0-1 0,0 0 0,1-1 0,-1 0 0,-12-7 0,11 4 0,15 10 0,22 18 0,6 7 0,-2 1 0,41 56 0,-43-52 0,1-1 0,45 42 0,-71-74 0,0 0 0,0 0 0,0 0 0,0 0 0,0 0 0,0 0 0,0 0 0,0 0 0,0-1 0,0 1 0,0 0 0,0 0 0,0 0 0,1 0 0,-1 0 0,0 0 0,0 0 0,0 0 0,0 0 0,0 0 0,0 0 0,0 0 0,0 0 0,0 0 0,0 0 0,0 0 0,0 0 0,1 0 0,-1 0 0,0 0 0,0 0 0,0 0 0,0 0 0,0 0 0,0 0 0,0 0 0,0 0 0,0 0 0,0 0 0,0 0 0,1 0 0,-1 0 0,0 0 0,0 0 0,0 0 0,0 0 0,0 0 0,0 0 0,0 0 0,0 0 0,0 0 0,0 0 0,0 0 0,0 0 0,0 0 0,1 0 0,-1 1 0,0-1 0,0 0 0,0 0 0,-4-12 0,-9-15 0,3 9 0,-8-17 0,-21-51 0,36 77 0,-1 0 0,2 0 0,-1-1 0,1 1 0,1 0 0,0-1 0,0 0 0,1 1 0,0-1 0,1 1 0,2-15 0,-2 21 0,0 0 0,0 0 0,0 0 0,0 0 0,0 0 0,1 0 0,-1 1 0,1-1 0,0 0 0,0 1 0,0-1 0,0 1 0,0 0 0,1 0 0,-1 0 0,1 0 0,-1 0 0,1 0 0,3-1 0,-1 1 0,-1 1 0,1-1 0,0 1 0,0 0 0,-1 1 0,1-1 0,0 1 0,0 0 0,0 0 0,-1 0 0,9 2 0,-4 0 0,0 0 0,-1 1 0,0 0 0,0 0 0,0 0 0,0 1 0,0 0 0,-1 1 0,1 0 0,-1 0 0,0 1 0,-1-1 0,10 12 0,-14-15 0,-1 0 0,1 0 0,-1 0 0,1 1 0,-1-1 0,0 0 0,0 1 0,0-1 0,0 1 0,-1 0 0,1-1 0,-1 1 0,1-1 0,-1 1 0,0 0 0,0-1 0,0 1 0,0 0 0,-1-1 0,1 1 0,-1 0 0,1-1 0,-1 1 0,0-1 0,0 1 0,0-1 0,-1 1 0,1-1 0,0 0 0,-1 0 0,0 0 0,1 0 0,-1 0 0,0 0 0,0 0 0,0 0 0,-4 2 0,-8 6 0,-1 0 0,0-1 0,-1-1 0,-27 10 0,23-9 0,-102 35 0,139-50 0,14-5 0,-1-1 0,57-31 0,-4-5 0,-83 48 0,0 0 0,0 0 0,1 0 0,-1 0 0,0 0 0,0 0 0,0 0 0,0 0 0,1 0 0,-1-1 0,0 1 0,0 0 0,0 0 0,0 0 0,0 0 0,0 0 0,0-1 0,1 1 0,-1 0 0,0 0 0,0 0 0,0 0 0,0 0 0,0-1 0,0 1 0,0 0 0,0 0 0,0 0 0,0-1 0,0 1 0,0 0 0,0 0 0,0 0 0,0 0 0,0-1 0,0 1 0,0 0 0,0 0 0,0 0 0,0 0 0,0-1 0,0 1 0,-1 0 0,1 0 0,0 0 0,0-1 0,-11-2 0,-18 0 0,27 3 0,-310 5 0,271 2-1365,9 3-5461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44.640"/>
    </inkml:context>
    <inkml:brush xml:id="br0">
      <inkml:brushProperty name="width" value="0.1" units="cm"/>
      <inkml:brushProperty name="height" value="0.1" units="cm"/>
    </inkml:brush>
  </inkml:definitions>
  <inkml:trace contextRef="#ctx0" brushRef="#br0">4597 6355 24575,'-1'-2'0,"1"1"0,0 0 0,-1-1 0,1 1 0,-1 0 0,1-1 0,-1 1 0,0 0 0,1 0 0,-1 0 0,0-1 0,0 1 0,0 0 0,0 0 0,0 0 0,0 0 0,0 1 0,0-1 0,0 0 0,-1 0 0,1 1 0,-2-2 0,-37-14 0,19 9 0,-45-20 0,-2 3 0,0 3 0,-2 2 0,0 4 0,-1 3 0,0 3 0,-79 1 0,92 6 0,0-2 0,0-2 0,0-4 0,1-1 0,-97-34 0,99 26 0,-71-14 0,86 25 0,0-2 0,1-2 0,1-2 0,-55-26 0,52 17 0,-105-63 0,61 32 0,-35-26 0,-13-40 0,20 17 0,56 52 0,2-1 0,3-4 0,2-1 0,-52-79 0,-14-16 0,53 72 0,-120-141 0,130 149 0,5-3 0,-46-93 0,15 26 0,-10-31 0,-8-14 0,56 111 0,5-1 0,-41-120 0,23 53 0,-50-155 0,56 189 0,-38-110 0,63 146 0,3-1 0,3 0 0,4-2 0,-6-121 0,-2-50 0,0 18 0,20-331 0,3 261 0,-5 252 0,-15-89 0,2 34 0,-9-55 0,12 87 0,-5-84 0,15-33 0,4 186 0,-1 0 0,0 1 0,-1-1 0,1 0 0,0 1 0,0-1 0,-1 0 0,1 1 0,-1-1 0,1 0 0,-1 1 0,0-1 0,0 1 0,0-1 0,0 1 0,0-1 0,0 1 0,0 0 0,0 0 0,0-1 0,0 1 0,-1 0 0,1 0 0,-3-1 0,2 1 0,0 1 0,-1 0 0,1 0 0,0-1 0,-1 1 0,1 1 0,0-1 0,0 0 0,-1 1 0,1-1 0,0 1 0,0-1 0,-1 1 0,1 0 0,-3 2 0,-8 4 0,0 2 0,0-1 0,1 2 0,-13 11 0,5 0 0,1 0 0,1 1 0,-23 37 0,20-28 0,-30 34 0,37-47 0,-23 37 0,-4 4 0,-9 16 0,36-52 0,-33 41 0,37-52 0,5-7 0,0-1 0,1 2 0,-1-1 0,1 1 0,1-1 0,-1 1 0,-2 6 0,6-10 0,-1 0 0,1 0 0,0 0 0,-1-1 0,1 1 0,0 0 0,0 0 0,0 0 0,1 0 0,-1 0 0,0-1 0,1 1 0,-1 0 0,1 0 0,0-1 0,0 1 0,-1 0 0,1-1 0,0 1 0,0 0 0,0-1 0,1 1 0,-1-1 0,0 0 0,1 0 0,-1 1 0,0-1 0,1 0 0,0 0 0,2 2 0,6 2 0,0 0 0,1 0 0,-1 0 0,1-2 0,0 1 0,0-1 0,0-1 0,0 0 0,19 1 0,-7-2 0,-1-1 0,0-1 0,45-7 0,-15-3 0,3-1 0,71-5 0,-73 10 0,0-2 0,102-31 0,-54 12 0,-87 25 0,199-46 0,-198 47 0,0-1 0,0-1 0,-1 0 0,1-1 0,22-11 0,-34 15 0,0-1 0,0 1 0,-1-1 0,1 0 0,-1 0 0,1 0 0,-1 0 0,0 0 0,0-1 0,0 1 0,0-1 0,0 0 0,-1 1 0,1-1 0,-1 0 0,1 0 0,-1 0 0,0 0 0,0 0 0,-1 0 0,1 0 0,0 0 0,-1 0 0,0 0 0,0-1 0,0 1 0,0 0 0,0 0 0,-1 0 0,0 0 0,1 0 0,-1-1 0,-2-3 0,-1-1 0,0 1 0,0-1 0,0 1 0,-1 0 0,0 0 0,-1 0 0,0 1 0,0 0 0,0 0 0,-1 1 0,-12-9 0,-25-24 0,-63-52 0,80 66 0,-1 2 0,-44-28 0,-5-3 0,66 46 0,1 0 0,-1 1 0,-1 0 0,1 1 0,-1 0 0,0 1 0,0 0 0,-1 1 0,1 1 0,-21-3 0,16 4 0,1 1 0,-1 0 0,1 1 0,-1 1 0,1 0 0,0 1 0,-27 9 0,34-8 0,0 1 0,0-1 0,0 2 0,0-1 0,1 1 0,0 0 0,0 1 0,-12 13 0,6-4 0,1 1 0,0 1 0,-12 21 0,17-23 0,2 0 0,-1 1 0,2 0 0,-7 34 0,-2 7 0,11-48 0,0 0 0,1 0 0,0 0 0,0 0 0,1 1 0,1 13 0,0-21 0,0 0 0,1 0 0,0 0 0,-1 0 0,1-1 0,0 1 0,0 0 0,1-1 0,-1 1 0,0-1 0,1 1 0,0-1 0,-1 0 0,1 0 0,0 1 0,0-1 0,0-1 0,1 1 0,-1 0 0,0 0 0,1-1 0,-1 1 0,1-1 0,-1 0 0,1 0 0,0 0 0,5 1 0,16 3 0,1-1 0,-1-2 0,1 0 0,-1-2 0,1 0 0,0-2 0,-1-1 0,0 0 0,1-2 0,-2-1 0,1-1 0,27-12 0,-38 13 0,0 1 0,0-2 0,-1 0 0,0-1 0,0 0 0,-1 0 0,0-1 0,-1-1 0,0 0 0,10-13 0,-19 22 0,0-1 0,1 0 0,-1 1 0,0-1 0,-1 0 0,1 0 0,0 0 0,0 0 0,-1 0 0,1 1 0,-1-1 0,0 0 0,0 0 0,1 0 0,-1 0 0,0 0 0,-1 0 0,1 0 0,0 0 0,-1 0 0,1 0 0,-1-2 0,-1 1 0,1 1 0,-1 0 0,0 0 0,1 0 0,-1 0 0,0 1 0,0-1 0,0 0 0,0 1 0,-1 0 0,1-1 0,0 1 0,0 0 0,-5-2 0,-7-1 0,0 1 0,-1 0 0,1 1 0,-27-1 0,-221 4 0,102 2 0,145-3 0,0 1 0,1 0 0,-1 2 0,0-1 0,0 2 0,-18 7 0,27-10 0,1 2 0,-1-1 0,1 1 0,0 0 0,0 0 0,0 0 0,0 0 0,1 1 0,-1 0 0,1 0 0,0 0 0,0 1 0,1 0 0,-1-1 0,1 1 0,0 0 0,0 0 0,1 1 0,-3 6 0,4-9 0,0 0 0,0 0 0,1 0 0,-1 0 0,1 0 0,0 0 0,0 0 0,0 0 0,0 0 0,0 0 0,1 0 0,-1 1 0,1-1 0,0-1 0,0 1 0,0 0 0,0 0 0,3 4 0,-1-3 0,0 0 0,0-1 0,0 0 0,1 0 0,-1 0 0,1 0 0,0 0 0,0-1 0,0 1 0,0-1 0,6 2 0,7 2 0,1-1 0,0-1 0,0 0 0,0-1 0,24 0 0,-36-3 0,138 3 0,-128-4 0,0 0 0,0-1 0,0-1 0,0-1 0,0 0 0,26-12 0,-16 4 0,-7 2 0,1 1 0,1 0 0,-1 2 0,30-7 0,-22 9 0,-1-2 0,1 0 0,39-17 0,-61 21 0,1 0 0,0 0 0,0-1 0,-1 1 0,0-2 0,0 1 0,0-1 0,0 1 0,-1-2 0,0 1 0,0 0 0,0-1 0,-1 0 0,1 0 0,-1-1 0,-1 1 0,1-1 0,2-9 0,-5 13 0,-1-1 0,1 1 0,-1-1 0,0 1 0,0-1 0,0 1 0,0-1 0,-1 1 0,0-1 0,1 1 0,-1-1 0,0 1 0,-1 0 0,1 0 0,-1-1 0,1 1 0,-1 0 0,0 0 0,0 0 0,0 1 0,-1-1 0,1 0 0,0 1 0,-1-1 0,0 1 0,-3-2 0,-2-2 0,0 1 0,-1 0 0,1 0 0,-1 1 0,0 0 0,0 1 0,-1 0 0,-13-3 0,-56-10 0,39 6 0,-1 2 0,1 2 0,-77-2 0,114 8 0,0 0 0,0 1 0,0-1 0,0 0 0,0 1 0,0 0 0,0 0 0,0 0 0,0 0 0,1 0 0,-1 0 0,0 1 0,1 0 0,-1-1 0,1 1 0,-3 2 0,4-2 0,0-1 0,0 1 0,1-1 0,-1 1 0,0-1 0,1 1 0,-1-1 0,1 1 0,-1 0 0,1 0 0,0-1 0,0 1 0,0 0 0,0-1 0,0 1 0,0 0 0,0-1 0,1 1 0,-1 0 0,1-1 0,-1 1 0,1 0 0,-1-1 0,1 1 0,0-1 0,0 1 0,0-1 0,2 3 0,3 5 0,0-1 0,1-1 0,0 1 0,0-1 0,0 0 0,1-1 0,12 9 0,68 34 0,-28-16 0,-41-23 0,0-1 0,1-1 0,-1-1 0,1 0 0,1-2 0,-1 0 0,39 4 0,-56-9 0,1 1 0,0-1 0,0 1 0,-1 0 0,1 1 0,-1-1 0,1 1 0,3 2 0,-6-4 0,0 1 0,-1-1 0,1 1 0,-1 0 0,1-1 0,-1 1 0,1 0 0,-1-1 0,1 1 0,-1 0 0,1 0 0,-1-1 0,0 1 0,0 0 0,1 0 0,-1 0 0,0 0 0,0-1 0,0 1 0,0 0 0,0 0 0,0 0 0,0 0 0,0-1 0,0 1 0,0 0 0,-1 0 0,1 0 0,0 0 0,0-1 0,-1 1 0,1 0 0,-1 0 0,1-1 0,-1 1 0,1 0 0,-1-1 0,1 1 0,-1 0 0,1-1 0,-1 1 0,0-1 0,0 1 0,-6 6 0,0 0 0,0-1 0,-1 0 0,0 0 0,0-1 0,0 0 0,-1-1 0,0 0 0,1 0 0,-1-1 0,-11 3 0,-14 2 0,-62 6 0,-1-1 0,81-9 0,-33 7 0,-94 9 0,113-17-265,0 2-1,-46 12 1,64-14-304,-18 5-6257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6:02.994"/>
    </inkml:context>
    <inkml:brush xml:id="br0">
      <inkml:brushProperty name="width" value="0.1" units="cm"/>
      <inkml:brushProperty name="height" value="0.1" units="cm"/>
    </inkml:brush>
  </inkml:definitions>
  <inkml:trace contextRef="#ctx0" brushRef="#br0">9073 1232 24575,'-20'0'0,"-130"4"0,124-1 0,1 1 0,-1 1 0,-45 15 0,-218 80 0,154-54 0,75-24 0,0-2 0,-1-3 0,-87 12 0,-248 34 0,-71 6 0,253-49 0,-294 14 0,-1066-33 0,699-4 0,809 2 0,0-3 0,1-3 0,0-3 0,-72-20 0,-83-13 0,29 8 0,-294-110 0,50 13 0,346 108 0,1-4 0,-125-57 0,23-5 0,-226-148 0,342 189 0,4 4 0,2-2 0,-69-64 0,74 62 0,18 17 0,19 13 0,-1 2 0,-1 1 0,-57-23 0,-26-16 0,87 43 0,-43-17 0,47 22 0,-1-2 0,2 0 0,-31-19 0,-9-12 0,29 21 0,1-1 0,-36-33 0,55 45 0,-1 0 0,0 1 0,-14-8 0,16 10 0,1 1 0,0-2 0,0 1 0,0-1 0,1 0 0,-9-10 0,15 16 0,1 0 0,0 0 0,0 0 0,0-1 0,0 1 0,-1 0 0,1 0 0,0 0 0,0-1 0,0 1 0,0 0 0,0 0 0,0-1 0,0 1 0,0 0 0,0 0 0,0-1 0,0 1 0,0 0 0,0 0 0,0-1 0,0 1 0,0 0 0,0 0 0,0-1 0,0 1 0,0 0 0,0 0 0,0-1 0,0 1 0,1 0 0,-1 0 0,0 0 0,0-1 0,0 1 0,0 0 0,1 0 0,11-6 0,17 3 0,-28 3 0,318 0 0,-133 3 0,-89-5 0,119 5 0,-212-3 0,0 0 0,0 1 0,0-1 0,0 1 0,-1 0 0,1 0 0,0 0 0,0 1 0,-1-1 0,1 1 0,-1 0 0,0 0 0,1 0 0,-1 0 0,0 0 0,0 1 0,-1 0 0,1 0 0,0-1 0,-1 1 0,3 4 0,-3-2 0,0-1 0,-1 1 0,1 0 0,-1 0 0,0 0 0,0 0 0,-1 0 0,1 0 0,-1 0 0,0 0 0,-1 0 0,1 0 0,-1 0 0,0 0 0,-3 9 0,-2 3 0,0 0 0,-1 0 0,-2-1 0,1 0 0,-17 23 0,-61 70 0,-49 62 0,127-162 0,0 0 0,-1-1 0,-16 13 0,-18 17 0,27-22 0,0-1 0,-37 26 0,-10 8 0,52-38 0,7-7 0,0 0 0,-1 0 0,1 0 0,-1 0 0,-10 5 0,14-8 0,0-1 0,0 0 0,0 1 0,0-1 0,0 0 0,0 1 0,0-1 0,-1 0 0,1 0 0,0 0 0,0 0 0,0 0 0,0-1 0,0 1 0,0 0 0,-1 0 0,1-1 0,0 1 0,0 0 0,0-1 0,0 1 0,0-1 0,0 0 0,0 1 0,0-1 0,1 0 0,-1 0 0,0 1 0,0-1 0,0 0 0,1 0 0,-1 0 0,1 0 0,-1 0 0,0 0 0,1 0 0,-1-1 0,-3-7 0,0 0 0,1-1 0,0 1 0,1-1 0,-2-11 0,-5-18 0,-41-104 0,41 117 0,1-1 0,-5-29 0,8 32 0,-1 1 0,-1 0 0,-13-32 0,9 33 0,-81-186 0,91 206 0,1 1 0,-1-1 0,1 1 0,-1-1 0,1 1 0,0-1 0,0 0 0,-1 1 0,1-1 0,0 1 0,0-1 0,1 0 0,-1 1 0,0-1 0,0 1 0,1-1 0,-1 1 0,1-1 0,-1 1 0,1-1 0,0 1 0,0-1 0,0 1 0,-1 0 0,1-1 0,0 1 0,1 0 0,-1 0 0,0 0 0,0 0 0,0 0 0,1 0 0,-1 0 0,0 0 0,1 0 0,-1 1 0,1-1 0,-1 1 0,1-1 0,-1 1 0,1-1 0,-1 1 0,3 0 0,10-2 0,-1 0 0,1 1 0,0 1 0,16 1 0,-13 0 0,68 0 0,113 6 0,-177-6 0,0 2 0,0 1 0,-1 0 0,1 1 0,-1 1 0,28 13 0,-47-19 0,0 1 0,0-1 0,0 1 0,1 0 0,-1-1 0,0 1 0,0 0 0,0 0 0,0 0 0,0 0 0,-1 0 0,1 0 0,0 0 0,0 0 0,0 0 0,-1 0 0,1 0 0,-1 0 0,1 1 0,-1-1 0,1 0 0,-1 0 0,0 1 0,1 1 0,-2-2 0,1 1 0,-1 0 0,1 0 0,-1-1 0,1 1 0,-1 0 0,0-1 0,0 1 0,0-1 0,0 1 0,0-1 0,0 1 0,0-1 0,-1 0 0,-1 2 0,-7 5 0,0 0 0,-1-1 0,-21 11 0,30-17 0,-43 19 0,-1-1 0,-95 25 0,134-43 0,0 1 0,0 0 0,1 1 0,-1 0 0,1 0 0,-1 0 0,1 1 0,0 0 0,0 0 0,1 1 0,-11 9 0,12-9 0,1 1 0,-1-1 0,1 1 0,0 0 0,0 0 0,1 0 0,0 0 0,0 0 0,0 0 0,1 1 0,0-1 0,0 0 0,0 10 0,0 48 0,1-58 0,1 0 0,-1 0 0,1 0 0,1-1 0,-1 1 0,1 0 0,0-1 0,3 8 0,-4-12 0,-1 0 0,0 0 0,1-1 0,-1 1 0,1 0 0,0 0 0,-1 0 0,1-1 0,0 1 0,0 0 0,-1-1 0,1 1 0,0-1 0,0 1 0,0-1 0,0 1 0,0-1 0,-1 1 0,1-1 0,0 0 0,0 1 0,0-1 0,0 0 0,0 0 0,0 0 0,0 0 0,0 0 0,1 0 0,1-1 0,-1 0 0,0 1 0,0-1 0,1-1 0,-1 1 0,0 0 0,0 0 0,0-1 0,0 1 0,-1-1 0,3-2 0,4-4 0,-1-1 0,0 0 0,-1 0 0,6-12 0,8-23 0,25-78 0,-36 96 0,-5 15 0,1 0 0,0 1 0,0 0 0,1 0 0,1 1 0,0-1 0,0 2 0,15-15 0,-1 4 0,1 0 0,32-19 0,-41 29 0,0 1 0,1 1 0,21-8 0,-30 13 0,1 0 0,0 0 0,-1 0 0,1 1 0,0 0 0,0 1 0,0-1 0,-1 1 0,1 0 0,0 1 0,11 1 0,-16-2 0,0 1 0,0-1 0,0 0 0,0 1 0,1-1 0,-1 1 0,0-1 0,0 1 0,-1 0 0,1-1 0,0 1 0,0 0 0,0 0 0,0 0 0,-1-1 0,1 1 0,0 0 0,-1 0 0,1 0 0,0 0 0,-1 0 0,1 1 0,-1-1 0,0 0 0,1 1 0,-1 1 0,0 0 0,0 0 0,0 0 0,0 0 0,0 0 0,-1 0 0,0 0 0,1 0 0,-3 5 0,-2 3 0,0 0 0,-1-1 0,0 0 0,-9 12 0,-53 73 0,39-52 0,-59 67 0,49-63 0,36-42 0,-1-1 0,1 1 0,1 0 0,-1 0 0,1 0 0,-1 0 0,2 1 0,-3 6 0,4-12 0,0 1 0,0-1 0,0 1 0,-1-1 0,1 1 0,0-1 0,0 1 0,0-1 0,0 1 0,1-1 0,-1 1 0,0-1 0,0 1 0,0-1 0,0 1 0,0-1 0,1 1 0,-1-1 0,0 1 0,0-1 0,1 1 0,-1-1 0,0 0 0,1 1 0,-1-1 0,0 1 0,1-1 0,-1 0 0,0 1 0,1-1 0,-1 0 0,1 0 0,-1 1 0,1-1 0,-1 0 0,1 0 0,-1 0 0,1 0 0,-1 0 0,1 1 0,-1-1 0,1 0 0,-1 0 0,1 0 0,-1 0 0,1-1 0,-1 1 0,1 0 0,-1 0 0,1 0 0,-1 0 0,1 0 0,0-1 0,28-13 0,15-25 0,-2-2 0,-1-2 0,57-78 0,-92 114 0,-1-1 0,1 0 0,-1-1 0,-1 1 0,0-1 0,5-14 0,-8 21 0,0 0 0,-1 0 0,1 0 0,-1 0 0,0 0 0,0 0 0,0 0 0,0-1 0,0 1 0,0 0 0,-1 0 0,1 0 0,-1 0 0,1 0 0,-1 0 0,0 0 0,1 0 0,-1 0 0,0 1 0,-1-1 0,1 0 0,0 0 0,0 1 0,-1-1 0,1 1 0,-1-1 0,1 1 0,-1 0 0,0-1 0,1 1 0,-1 0 0,0 0 0,0 0 0,0 1 0,0-1 0,-2-1 0,-9-2 0,-1 1 0,1 0 0,0 0 0,-1 2 0,-19-1 0,-75 5 0,50 0 0,33-3 0,-43 2 0,66-1 0,-1-1 0,1 0 0,-1 1 0,1-1 0,-1 1 0,1 0 0,-1 0 0,1 0 0,0 0 0,0 0 0,-1 0 0,1 1 0,0-1 0,0 1 0,0-1 0,0 1 0,1 0 0,-1 0 0,0 0 0,-1 2 0,3-2 0,-1 0 0,1-1 0,-1 1 0,1-1 0,0 1 0,0-1 0,0 1 0,0 0 0,0-1 0,0 1 0,0 0 0,1-1 0,-1 1 0,0-1 0,1 1 0,0-1 0,-1 1 0,1-1 0,0 1 0,0-1 0,1 2 0,25 29 0,-18-22 0,2 3-114,0 1 1,-1-1-1,-1 2 0,0-1 0,-1 1 1,-1 1-1,0-1 0,-2 1 0,1 1 1,-2-1-1,5 31 0,-5-6-6712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5:42.748"/>
    </inkml:context>
    <inkml:brush xml:id="br0">
      <inkml:brushProperty name="width" value="0.05" units="cm"/>
      <inkml:brushProperty name="height" value="0.05" units="cm"/>
    </inkml:brush>
  </inkml:definitions>
  <inkml:trace contextRef="#ctx0" brushRef="#br0">1 1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4:55.750"/>
    </inkml:context>
    <inkml:brush xml:id="br0">
      <inkml:brushProperty name="width" value="0.1" units="cm"/>
      <inkml:brushProperty name="height" value="0.1" units="cm"/>
    </inkml:brush>
  </inkml:definitions>
  <inkml:trace contextRef="#ctx0" brushRef="#br0">1 1 24575,'0'0'-8191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4:59.564"/>
    </inkml:context>
    <inkml:brush xml:id="br0">
      <inkml:brushProperty name="width" value="0.1" units="cm"/>
      <inkml:brushProperty name="height" value="0.1" units="cm"/>
    </inkml:brush>
  </inkml:definitions>
  <inkml:trace contextRef="#ctx0" brushRef="#br0">1 232 24575,'0'-3'0,"1"0"0,-1 1 0,1-1 0,0 1 0,0-1 0,0 1 0,0-1 0,0 1 0,1 0 0,-1-1 0,1 1 0,0 0 0,-1 0 0,1 0 0,4-3 0,-1 0 0,1 1 0,-1 0 0,1 0 0,13-6 0,66-27 0,86-41 0,-154 70 0,1 0 0,-1 1 0,1 1 0,0 1 0,0 0 0,1 2 0,32-3 0,137 6 0,-98 3 0,1188-1 0,-679-4 0,-523 7 0,1 3 0,-2 4 0,98 26 0,33 7 0,34-16 0,52 10 0,-98 0 0,354 81 0,-427-93 0,48 14 0,-59-5 0,134 25 0,469 126 0,-662-172 0,-15-4 0,-1 1 0,0 2 0,0 2 0,60 37 0,-61-32 0,1-3 0,0 0 0,43 14 0,51 25 0,-83-33 0,-12-7 0,36 25 0,-50-31 0,0 0 0,1-1 0,1-1 0,26 8 0,41 16 0,49 30 0,133 64 0,85 46 0,-326-159 0,32 19 0,-52-26 0,-1-1 0,0 1 0,0 0 0,-1 1 0,0 0 0,0 0 0,6 10 0,3 2 0,1 0 0,1-2 0,0 0 0,1-1 0,1-1 0,29 17 0,-37-24 15,-1 1 1,-1 0-1,0 1 0,-1 0 0,11 14 1,17 19-1473,-18-26-5369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08.644"/>
    </inkml:context>
    <inkml:brush xml:id="br0">
      <inkml:brushProperty name="width" value="0.1" units="cm"/>
      <inkml:brushProperty name="height" value="0.1" units="cm"/>
    </inkml:brush>
  </inkml:definitions>
  <inkml:trace contextRef="#ctx0" brushRef="#br0">818 56 24575,'1'8'0,"0"0"0,0-1 0,1 1 0,0-1 0,0 1 0,1-1 0,0 0 0,0 0 0,1 0 0,0 0 0,8 10 0,18 38 0,-16-18 0,-4-8 0,1-1 0,2 0 0,0-1 0,31 45 0,-32-54 0,-1 0 0,-1 1 0,-1 0 0,0 1 0,9 33 0,6 15 0,-22-65 0,2 7 0,0 1 0,0-1 0,-1 1 0,2 15 0,-4-24 0,-1 0 0,0 1 0,0-1 0,0 1 0,0-1 0,0 0 0,0 1 0,-1-1 0,1 0 0,-1 1 0,0-1 0,1 0 0,-1 0 0,0 0 0,0 0 0,-1 1 0,1-1 0,0-1 0,-1 1 0,1 0 0,-1 0 0,1 0 0,-1-1 0,0 1 0,0-1 0,0 0 0,-2 2 0,-4 0 0,1 1 0,-1-2 0,0 1 0,0-1 0,0 0 0,-1-1 0,1 0 0,-10 0 0,-73-3 0,54 0 0,-12 0 0,-4-2 0,-1 3 0,1 2 0,-1 2 0,-55 11 0,84-8 0,3 0 0,-1-2 0,-25 3 0,43-6 0,1-1 0,-1 0 0,1 0 0,-1 0 0,1 0 0,-1-1 0,1 0 0,-1 0 0,1 0 0,0 0 0,-1-1 0,1 0 0,0 0 0,0 0 0,0 0 0,-7-6 0,9 5 0,0 1 0,0-1 0,0 0 0,0 0 0,0 0 0,1 0 0,-1-1 0,1 1 0,0 0 0,0-1 0,0 1 0,0 0 0,1-1 0,-1 1 0,1-1 0,0 1 0,0-1 0,0 1 0,1-1 0,-1 1 0,1-1 0,0 1 0,0-1 0,0 1 0,0 0 0,1 0 0,-1-1 0,3-3 0,4-7 0,0 1 0,1 0 0,0 0 0,22-22 0,18-12 0,-28 27 0,35-40 0,-42 43 0,2 1 0,0 1 0,0 1 0,25-17 0,-23 19 0,-1-1 0,-1-1 0,0-1 0,23-27 0,-20 14 0,17-34 0,-23 36 0,30-40 0,-33 59 0,-6 16 0,-6 18 0,-14 56 0,-16 65 0,27-131 0,-1 1 0,0 0 0,-2-1 0,0 0 0,-20 29 0,-4 4 0,24-36 0,-1 0 0,0 0 0,-1-1 0,-1 0 0,-15 15 0,25-27 0,0 0 0,0-1 0,0 1 0,0 0 0,0-1 0,0 1 0,0-1 0,0 1 0,0-1 0,0 1 0,0-1 0,0 0 0,0 1 0,0-1 0,0 0 0,0 0 0,-1 0 0,1 0 0,0 0 0,0 0 0,0 0 0,0 0 0,0 0 0,-1-1 0,1 1 0,0 0 0,-2-2 0,3 2 0,0-1 0,-1 0 0,1 1 0,-1-1 0,1 0 0,0 0 0,-1 1 0,1-1 0,0 0 0,0 0 0,-1 1 0,1-1 0,0 0 0,0 0 0,0 0 0,0 1 0,0-1 0,0 0 0,1 0 0,-1 0 0,0 1 0,0-1 0,0 0 0,1 0 0,-1 1 0,0-1 0,1 0 0,-1 0 0,1 1 0,-1-1 0,1 1 0,-1-1 0,1 0 0,-1 1 0,1-1 0,0 1 0,-1-1 0,1 1 0,0-1 0,16-13 0,0 0 0,1 1 0,0 1 0,1 1 0,0 1 0,0 0 0,1 1 0,1 1 0,-1 1 0,31-5 0,24-13 0,-65 17 0,-26 10 0,-31 9 0,-5 3 0,7 0 0,-1-2 0,0-2 0,-53 4 0,-5-12 0,126-3 0,204 0 0,-194 3 0,1 1 0,0 2 0,-1 1 0,58 19 0,-88-24 0,0 0 0,0 0 0,0 0 0,0-1 0,1 1 0,-1-1 0,0 1 0,1-1 0,-1 0 0,0 0 0,1 0 0,3-1 0,-5 1 0,0-1 0,0 0 0,-1 1 0,1-1 0,0 0 0,-1 0 0,1 1 0,0-1 0,-1 0 0,1 0 0,-1 0 0,1 0 0,-1 0 0,0 0 0,1 0 0,-1 0 0,0 0 0,0 0 0,0 0 0,1 0 0,-1 0 0,0 0 0,-1 0 0,1 0 0,0 0 0,0 0 0,0 0 0,-1-2 0,-3-27 0,-1 1 0,-1 1 0,-15-40 0,15 51 0,-1 0 0,-1 0 0,-1 1 0,0 0 0,-1 1 0,-18-22 0,45 63 0,25 29 0,6-2 0,85 103 0,-128-150 0,-1 0 0,0 1 0,0 0 0,0 0 0,-1 0 0,3 11 0,-5-17 0,-1 1 0,1 0 0,-1 0 0,0-1 0,0 1 0,0 0 0,0 0 0,0-1 0,0 1 0,0 0 0,0 0 0,-1-1 0,1 1 0,-1 0 0,1 0 0,-1-1 0,0 1 0,0-1 0,0 1 0,1-1 0,-2 1 0,1-1 0,0 1 0,0-1 0,0 0 0,-1 0 0,1 1 0,0-1 0,-1 0 0,1 0 0,-1 0 0,1-1 0,-4 2 0,-4 2 0,-1-1 0,0 0 0,0-1 0,1 0 0,-1-1 0,-16 1 0,-65-4 0,51 0 0,-498-4 0,460 6 0,56 0 0,1 0 0,0-2 0,0 0 0,-41-11 0,46 4 0,15 9 0,1 0 0,0 0 0,0-1 0,0 1 0,0 0 0,0 0 0,0 0 0,0 0 0,0-1 0,0 1 0,0 0 0,0 0 0,0 0 0,0-1 0,0 1 0,0 0 0,0 0 0,0 0 0,0-1 0,0 1 0,0 0 0,0 0 0,0 0 0,0 0 0,0-1 0,1 1 0,-1 0 0,0 0 0,0 0 0,0 0 0,0 0 0,0-1 0,1 1 0,-1 0 0,0 0 0,0 0 0,0 0 0,0 0 0,0 0 0,1 0 0,-1 0 0,0-1 0,33-6 0,77 4 0,-81 4 0,1-2 0,0-1 0,47-9 0,-72 10 0,1 0 0,-1-1 0,0 0 0,1-1 0,-1 1 0,-1-1 0,1 0 0,0 0 0,-1 0 0,1-1 0,-1 1 0,0-1 0,0 0 0,0-1 0,-1 1 0,4-6 0,1-4 0,-1-1 0,-1 1 0,0-1 0,4-19 0,-5 18 0,0 1 0,0 0 0,2 0 0,14-25 0,29-20 0,-35 44 0,21-30 0,-33 41 0,1 0 0,0 0 0,0 0 0,0 0 0,1 1 0,5-5 0,-10 9 0,0 0 0,0 0 0,1 1 0,-1-1 0,0 0 0,0 0 0,0 0 0,0 0 0,0 0 0,0 0 0,0 0 0,0 0 0,0 0 0,0 0 0,0 0 0,0 0 0,0 0 0,0 0 0,0 1 0,0-1 0,0 0 0,0 0 0,0 0 0,0 0 0,0 0 0,0 0 0,1 0 0,-1 0 0,0 0 0,0 0 0,0 0 0,0 0 0,0 0 0,0 0 0,0 0 0,0 0 0,0 0 0,0 0 0,0 0 0,0 0 0,1 0 0,-1 0 0,0 0 0,0 0 0,0 0 0,0 0 0,0 0 0,0 0 0,0 0 0,0 0 0,-6 11 0,-13 17 0,-14 13 0,-40 37 0,37-41 0,-40 53 0,72-83 0,-1 0 0,1-1 0,-1 0 0,-1 1 0,1-2 0,-1 1 0,0-1 0,0 0 0,0 0 0,-1 0 0,0-1 0,0 0 0,0-1 0,0 1 0,-9 1 0,-9 3 0,12-3 0,0-2 0,1 1 0,-20 1 0,29-5 0,1 1 0,0-1 0,-1 0 0,1 0 0,0 0 0,0 0 0,-1-1 0,1 1 0,0-1 0,0 1 0,0-1 0,-1 0 0,1 0 0,0 0 0,0 0 0,0 0 0,0 0 0,0-1 0,1 1 0,-1-1 0,0 1 0,1-1 0,-1 1 0,1-1 0,-3-3 0,3 3 0,0-1 0,1 1 0,-1 0 0,0-1 0,1 1 0,-1-1 0,1 1 0,0 0 0,0-1 0,0 1 0,0-1 0,0 1 0,0-1 0,1 1 0,-1 0 0,1-1 0,0 1 0,0 0 0,0-1 0,0 1 0,0 0 0,0 0 0,0 0 0,1 0 0,1-3 0,5-4 0,1-1 0,0 2 0,16-14 0,-21 19 0,104-78 0,-70 55 0,-1-2 0,-1-1 0,41-44 0,-66 59 0,-1-1 0,-1 0 0,0 0 0,9-23 0,-13 26 0,1-1 0,0 1 0,1 1 0,0-1 0,1 1 0,0 1 0,0-1 0,19-16 0,-26 26 0,4-3 0,0 0 0,1 0 0,-1 1 0,13-6 0,-18 9 0,1-1 0,0 1 0,0 0 0,-1-1 0,1 1 0,0 0 0,0 0 0,0 0 0,0 0 0,0 0 0,-1 0 0,1 0 0,0 0 0,0 0 0,0 0 0,0 1 0,-1-1 0,1 0 0,0 0 0,0 1 0,0-1 0,-1 1 0,1-1 0,0 0 0,-1 1 0,1-1 0,0 1 0,-1 0 0,1-1 0,-1 1 0,1 0 0,-1-1 0,1 1 0,-1 0 0,1-1 0,-1 1 0,0 0 0,1 0 0,-1 0 0,0-1 0,0 1 0,1 0 0,-1 0 0,0 0 0,0 0 0,0-1 0,0 3 0,0 1 0,0 0 0,0 1 0,-1-1 0,1 1 0,-1-1 0,0 0 0,0 1 0,0-1 0,-1 0 0,1 0 0,-4 5 0,-29 47 0,17-29 0,9-16 0,-1 0 0,0 0 0,-18 18 0,-11 11 0,28-31 0,1 1 0,-2-2 0,1 1 0,-1-2 0,0 1 0,-1-1 0,0-1 0,-14 6 0,8-4 0,1 1 0,-30 21 0,32-18 0,-1 0 0,1-1 0,-2-1 0,-32 15 0,13-11 0,-22 9 0,-74 40 0,121-56 0,1 0 0,0 1 0,-16 14 0,24-20 0,0 0 0,0 0 0,0 0 0,0 0 0,0 0 0,1 0 0,-1 0 0,0 1 0,1-1 0,0 1 0,0-1 0,0 1 0,0-1 0,0 1 0,0 0 0,1-1 0,-1 1 0,1 0 0,0 0 0,-1 0 0,1-1 0,1 5 0,0-5 0,1 1 0,-1-1 0,1 0 0,-1 0 0,1 0 0,0-1 0,0 1 0,0 0 0,0-1 0,0 1 0,0-1 0,0 0 0,0 1 0,1-1 0,-1 0 0,1 0 0,-1-1 0,0 1 0,1 0 0,-1-1 0,1 0 0,0 1 0,4-1 0,5 0 0,1 0 0,-1 0 0,20-4 0,28-7 0,12-2 0,129-7 0,-163 17 21,0-1 0,39-10-1,-4 1-1447,-34 7-5399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20.755"/>
    </inkml:context>
    <inkml:brush xml:id="br0">
      <inkml:brushProperty name="width" value="0.05292" units="cm"/>
      <inkml:brushProperty name="height" value="0.05292" units="cm"/>
    </inkml:brush>
  </inkml:definitions>
  <inkml:trace contextRef="#ctx0" brushRef="#br0">4 171 4296 0 0,'0'0'123'0'0,"-3"-6"4836"0"0,3 2-4764 0 0,12-13 280 0 0,-11 15-416 0 0,0 1 0 0 0,0-1 0 0 0,0 0 0 0 0,0 1 0 0 0,0-1 0 0 0,0 0 0 0 0,1 1 0 0 0,-1-1 0 0 0,1 1 0 0 0,2-2 0 0 0,2-3 119 0 0,-6 5-161 0 0,1 0 0 0 0,0 1 0 0 0,-1-1-1 0 0,1 0 1 0 0,0 0 0 0 0,0 1 0 0 0,0-1 0 0 0,-1 0 0 0 0,1 1-1 0 0,0-1 1 0 0,0 1 0 0 0,0-1 0 0 0,0 1 0 0 0,0-1 0 0 0,0 1 0 0 0,0 0-1 0 0,1-1 1 0 0,40-16 635 0 0,-35 13-558 0 0,-3 1-63 0 0,1 1-1 0 0,0-1 1 0 0,-1 1 0 0 0,1 0 0 0 0,0 1 0 0 0,0-1 0 0 0,0 1 0 0 0,0 0 0 0 0,0 0 0 0 0,10 0 0 0 0,43-7 98 0 0,-19 2-14 0 0,93 4-174 0 0,-10 0 14 0 0,-98-1 10 0 0,0-1 1 0 0,39-14 0 0 0,-61 18 25 0 0,10-4 5 0 0,0 1 1 0 0,1 1 0 0 0,-1 0 0 0 0,18 0 0 0 0,-22 2 7 0 0,-1 0 0 0 0,1 0 1 0 0,0-1-1 0 0,0 0 1 0 0,-1-1-1 0 0,14-3 0 0 0,-19 3-14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14.061"/>
    </inkml:context>
    <inkml:brush xml:id="br0">
      <inkml:brushProperty name="width" value="0.1" units="cm"/>
      <inkml:brushProperty name="height" value="0.1" units="cm"/>
    </inkml:brush>
  </inkml:definitions>
  <inkml:trace contextRef="#ctx0" brushRef="#br0">3359 0 24575,'0'537'0,"-3"-490"0,-14 84 0,2-25 0,11-73 0,-1 0 0,-1 0 0,-2-1 0,-1 1 0,-2-2 0,-1 1 0,-1-2 0,-19 32 0,21-41 0,0 1 0,-10 34 0,-10 21 0,-11 18 0,29-62 0,-2 0 0,-1 0 0,-26 38 0,10-22 0,2 2 0,2 1 0,-28 74 0,44-103 0,0 0 0,-2-1 0,-1-1 0,-31 37 0,12-17 0,-139 161 0,44-55 0,47-57 0,-17 19 0,71-77 0,-1-2 0,-64 51 0,-12 13 0,-75 68 0,138-126 0,-136 112 0,135-114 0,-2-2 0,-90 49 0,-108 35 0,56-30 0,147-68 0,-75 22 0,79-30 0,0 2 0,1 2 0,-34 18 0,-79 45 0,-39 22 0,-69 65-1365,227-144-5461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20.325"/>
    </inkml:context>
    <inkml:brush xml:id="br0">
      <inkml:brushProperty name="width" value="0.1" units="cm"/>
      <inkml:brushProperty name="height" value="0.1" units="cm"/>
    </inkml:brush>
  </inkml:definitions>
  <inkml:trace contextRef="#ctx0" brushRef="#br0">1 277 24575,'1'0'0,"1"1"0,-1-1 0,1 1 0,-1-1 0,1 1 0,-1 0 0,0-1 0,1 1 0,-1 0 0,0 0 0,1 0 0,-1 0 0,0 0 0,0 0 0,0 1 0,0-1 0,0 0 0,0 0 0,-1 1 0,1-1 0,0 0 0,-1 1 0,2 1 0,13 44 0,-10-29 0,7 22 0,-2 1 0,-2 0 0,-1 1 0,-3-1 0,-1 74 0,-3-114 0,0 11 0,0 0 0,1 0 0,1 0 0,4 21 0,-6-31 0,1 0 0,0 0 0,-1 0 0,1 0 0,0 0 0,0 0 0,0 0 0,0 0 0,0-1 0,0 1 0,0-1 0,0 1 0,1 0 0,-1-1 0,1 0 0,-1 1 0,1-1 0,0 0 0,0 0 0,-1 0 0,1 0 0,0 0 0,0 0 0,0-1 0,0 1 0,0-1 0,0 1 0,0-1 0,0 0 0,0 0 0,0 0 0,0 0 0,0 0 0,0 0 0,0 0 0,0-1 0,3 0 0,14-5 0,0 0 0,18-10 0,-18 7 0,39-12 0,108-17 0,-134 30 0,0 2 0,0 1 0,52-1 0,-18 2 0,-59 3 0,-1 0 0,1 0 0,0-1 0,0 1 0,-1-2 0,1 1 0,-1-1 0,0 0 0,0 0 0,0 0 0,9-8 0,-13 10 0,0-1 0,0 0 0,0 0 0,0 0 0,0-1 0,-1 1 0,1 0 0,-1-1 0,1 1 0,-1-1 0,0 1 0,0-1 0,0 0 0,-1 1 0,1-1 0,0 0 0,-1 0 0,0 1 0,0-1 0,0 0 0,0 0 0,0 0 0,0 1 0,-1-1 0,1 0 0,-1 0 0,0 1 0,0-1 0,0 0 0,0 1 0,-2-4 0,-5-6 0,-1 0 0,0 1 0,-1 0 0,0 0 0,-1 1 0,0 1 0,0-1 0,-18-9 0,-20-18 0,39 27 0,-1 1 0,1-1 0,1-1 0,-16-22 0,10 15 0,0 1 0,-1 0 0,0 1 0,-2 1 0,0 0 0,0 2 0,-37-21 0,44 26 0,0 1 0,1-2 0,-17-16 0,-11-11 0,-3 1 0,29 24 0,0 0 0,-1 0 0,-1 1 0,0 1 0,0 0 0,-25-11 0,37 20 0,-1-1 0,0 1 0,0-1 0,0 1 0,0 0 0,0 0 0,0 0 0,0 1 0,0-1 0,1 1 0,-1-1 0,0 1 0,0 0 0,0 0 0,1 0 0,-1 1 0,0-1 0,1 0 0,0 1 0,-1 0 0,1 0 0,0 0 0,0 0 0,0 0 0,0 0 0,0 0 0,0 0 0,0 1 0,-1 3 0,-4 6 0,0 0 0,1 0 0,0 0 0,1 1 0,-3 14 0,0 6 0,1 1 0,3-1 0,0 1 0,2 0 0,2 0 0,6 53 0,-5-74 0,2 0 0,-1 0 0,7 14 0,-9-24 0,1 0 0,0-1 0,0 1 0,0-1 0,0 1 0,0-1 0,1 1 0,-1-1 0,1 0 0,0 0 0,0 0 0,-1 0 0,1 0 0,0 0 0,1 0 0,-1 0 0,0-1 0,0 0 0,1 1 0,-1-1 0,3 1 0,-4-2 0,0 0 0,1 0 0,-1 0 0,0 0 0,0 0 0,0-1 0,0 1 0,0 0 0,0-1 0,0 1 0,0-1 0,0 1 0,0-1 0,0 1 0,-1-1 0,1 0 0,0 0 0,0 1 0,0-1 0,-1 0 0,1 0 0,0 0 0,-1 0 0,1 1 0,-1-1 0,1 0 0,-1 0 0,0 0 0,1 0 0,-1-2 0,9-35 0,-8 36 0,3-38 0,-2 0 0,-3-41 0,2-36 0,-1 115 0,6-38 0,-6 39 0,1 0 0,-1 0 0,0 0 0,0 1 0,0-1 0,1 0 0,-1 0 0,0 0 0,1 1 0,-1-1 0,1 0 0,-1 0 0,1 1 0,-1-1 0,1 0 0,0 1 0,-1-1 0,1 1 0,0-1 0,-1 1 0,1-1 0,0 1 0,-1-1 0,1 1 0,0 0 0,0-1 0,0 1 0,0 0 0,-1 0 0,1 0 0,0 0 0,0-1 0,0 1 0,0 0 0,0 0 0,-1 1 0,1-1 0,0 0 0,0 0 0,0 0 0,1 1 0,5 3 0,1 0 0,-1 0 0,0 1 0,0 0 0,-1 1 0,1-1 0,5 8 0,41 51 0,-35-42 0,180 205 0,-205-234 0,-1-1 0,-1 2 0,1-1 0,-1 1 0,0 0 0,-1 1 0,1 0 0,-19-6 0,8 7 0,0 0 0,0 2 0,-22-1 0,29 4 0,0-2 0,0 0 0,0 0 0,0-1 0,0-1 0,0 0 0,1-1 0,-1 0 0,-12-7 0,11 4 0,15 10 0,22 18 0,6 7 0,-2 1 0,41 56 0,-43-52 0,1-1 0,45 42 0,-71-74 0,0 0 0,0 0 0,0 0 0,0 0 0,0 0 0,0 0 0,0 0 0,0 0 0,0-1 0,0 1 0,0 0 0,0 0 0,0 0 0,1 0 0,-1 0 0,0 0 0,0 0 0,0 0 0,0 0 0,0 0 0,0 0 0,0 0 0,0 0 0,0 0 0,0 0 0,0 0 0,0 0 0,1 0 0,-1 0 0,0 0 0,0 0 0,0 0 0,0 0 0,0 0 0,0 0 0,0 0 0,0 0 0,0 0 0,0 0 0,0 0 0,1 0 0,-1 0 0,0 0 0,0 0 0,0 0 0,0 0 0,0 0 0,0 0 0,0 0 0,0 0 0,0 0 0,0 0 0,0 0 0,0 0 0,0 0 0,1 0 0,-1 1 0,0-1 0,0 0 0,0 0 0,-4-12 0,-9-15 0,3 9 0,-8-17 0,-21-51 0,36 77 0,-1 0 0,2 0 0,-1-1 0,1 1 0,1 0 0,0-1 0,0 0 0,1 1 0,0-1 0,1 1 0,2-15 0,-2 21 0,0 0 0,0 0 0,0 0 0,0 0 0,0 0 0,1 0 0,-1 1 0,1-1 0,0 0 0,0 1 0,0-1 0,0 1 0,0 0 0,1 0 0,-1 0 0,1 0 0,-1 0 0,1 0 0,3-1 0,-1 1 0,-1 1 0,1-1 0,0 1 0,0 0 0,-1 1 0,1-1 0,0 1 0,0 0 0,0 0 0,-1 0 0,9 2 0,-4 0 0,0 0 0,-1 1 0,0 0 0,0 0 0,0 0 0,0 1 0,0 0 0,-1 1 0,1 0 0,-1 0 0,0 1 0,-1-1 0,10 12 0,-14-15 0,-1 0 0,1 0 0,-1 0 0,1 1 0,-1-1 0,0 0 0,0 1 0,0-1 0,0 1 0,-1 0 0,1-1 0,-1 1 0,1-1 0,-1 1 0,0 0 0,0-1 0,0 1 0,0 0 0,-1-1 0,1 1 0,-1 0 0,1-1 0,-1 1 0,0-1 0,0 1 0,0-1 0,-1 1 0,1-1 0,0 0 0,-1 0 0,0 0 0,1 0 0,-1 0 0,0 0 0,0 0 0,0 0 0,-4 2 0,-8 6 0,-1 0 0,0-1 0,-1-1 0,-27 10 0,23-9 0,-102 35 0,139-50 0,14-5 0,-1-1 0,57-31 0,-4-5 0,-83 48 0,0 0 0,0 0 0,1 0 0,-1 0 0,0 0 0,0 0 0,0 0 0,0 0 0,1 0 0,-1-1 0,0 1 0,0 0 0,0 0 0,0 0 0,0 0 0,0 0 0,0-1 0,1 1 0,-1 0 0,0 0 0,0 0 0,0 0 0,0 0 0,0-1 0,0 1 0,0 0 0,0 0 0,0 0 0,0-1 0,0 1 0,0 0 0,0 0 0,0 0 0,0 0 0,0-1 0,0 1 0,0 0 0,0 0 0,0 0 0,0 0 0,0-1 0,0 1 0,-1 0 0,1 0 0,0 0 0,0-1 0,-11-2 0,-18 0 0,27 3 0,-310 5 0,271 2-1365,9 3-5461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5:44.640"/>
    </inkml:context>
    <inkml:brush xml:id="br0">
      <inkml:brushProperty name="width" value="0.1" units="cm"/>
      <inkml:brushProperty name="height" value="0.1" units="cm"/>
    </inkml:brush>
  </inkml:definitions>
  <inkml:trace contextRef="#ctx0" brushRef="#br0">4597 6355 24575,'-1'-2'0,"1"1"0,0 0 0,-1-1 0,1 1 0,-1 0 0,1-1 0,-1 1 0,0 0 0,1 0 0,-1 0 0,0-1 0,0 1 0,0 0 0,0 0 0,0 0 0,0 0 0,0 1 0,0-1 0,0 0 0,-1 0 0,1 1 0,-2-2 0,-37-14 0,19 9 0,-45-20 0,-2 3 0,0 3 0,-2 2 0,0 4 0,-1 3 0,0 3 0,-79 1 0,92 6 0,0-2 0,0-2 0,0-4 0,1-1 0,-97-34 0,99 26 0,-71-14 0,86 25 0,0-2 0,1-2 0,1-2 0,-55-26 0,52 17 0,-105-63 0,61 32 0,-35-26 0,-13-40 0,20 17 0,56 52 0,2-1 0,3-4 0,2-1 0,-52-79 0,-14-16 0,53 72 0,-120-141 0,130 149 0,5-3 0,-46-93 0,15 26 0,-10-31 0,-8-14 0,56 111 0,5-1 0,-41-120 0,23 53 0,-50-155 0,56 189 0,-38-110 0,63 146 0,3-1 0,3 0 0,4-2 0,-6-121 0,-2-50 0,0 18 0,20-331 0,3 261 0,-5 252 0,-15-89 0,2 34 0,-9-55 0,12 87 0,-5-84 0,15-33 0,4 186 0,-1 0 0,0 1 0,-1-1 0,1 0 0,0 1 0,0-1 0,-1 0 0,1 1 0,-1-1 0,1 0 0,-1 1 0,0-1 0,0 1 0,0-1 0,0 1 0,0-1 0,0 1 0,0 0 0,0 0 0,0-1 0,0 1 0,-1 0 0,1 0 0,-3-1 0,2 1 0,0 1 0,-1 0 0,1 0 0,0-1 0,-1 1 0,1 1 0,0-1 0,0 0 0,-1 1 0,1-1 0,0 1 0,0-1 0,-1 1 0,1 0 0,-3 2 0,-8 4 0,0 2 0,0-1 0,1 2 0,-13 11 0,5 0 0,1 0 0,1 1 0,-23 37 0,20-28 0,-30 34 0,37-47 0,-23 37 0,-4 4 0,-9 16 0,36-52 0,-33 41 0,37-52 0,5-7 0,0-1 0,1 2 0,-1-1 0,1 1 0,1-1 0,-1 1 0,-2 6 0,6-10 0,-1 0 0,1 0 0,0 0 0,-1-1 0,1 1 0,0 0 0,0 0 0,0 0 0,1 0 0,-1 0 0,0-1 0,1 1 0,-1 0 0,1 0 0,0-1 0,0 1 0,-1 0 0,1-1 0,0 1 0,0 0 0,0-1 0,1 1 0,-1-1 0,0 0 0,1 0 0,-1 1 0,0-1 0,1 0 0,0 0 0,2 2 0,6 2 0,0 0 0,1 0 0,-1 0 0,1-2 0,0 1 0,0-1 0,0-1 0,0 0 0,19 1 0,-7-2 0,-1-1 0,0-1 0,45-7 0,-15-3 0,3-1 0,71-5 0,-73 10 0,0-2 0,102-31 0,-54 12 0,-87 25 0,199-46 0,-198 47 0,0-1 0,0-1 0,-1 0 0,1-1 0,22-11 0,-34 15 0,0-1 0,0 1 0,-1-1 0,1 0 0,-1 0 0,1 0 0,-1 0 0,0 0 0,0-1 0,0 1 0,0-1 0,0 0 0,-1 1 0,1-1 0,-1 0 0,1 0 0,-1 0 0,0 0 0,0 0 0,-1 0 0,1 0 0,0 0 0,-1 0 0,0 0 0,0-1 0,0 1 0,0 0 0,0 0 0,-1 0 0,0 0 0,1 0 0,-1-1 0,-2-3 0,-1-1 0,0 1 0,0-1 0,0 1 0,-1 0 0,0 0 0,-1 0 0,0 1 0,0 0 0,0 0 0,-1 1 0,-12-9 0,-25-24 0,-63-52 0,80 66 0,-1 2 0,-44-28 0,-5-3 0,66 46 0,1 0 0,-1 1 0,-1 0 0,1 1 0,-1 0 0,0 1 0,0 0 0,-1 1 0,1 1 0,-21-3 0,16 4 0,1 1 0,-1 0 0,1 1 0,-1 1 0,1 0 0,0 1 0,-27 9 0,34-8 0,0 1 0,0-1 0,0 2 0,0-1 0,1 1 0,0 0 0,0 1 0,-12 13 0,6-4 0,1 1 0,0 1 0,-12 21 0,17-23 0,2 0 0,-1 1 0,2 0 0,-7 34 0,-2 7 0,11-48 0,0 0 0,1 0 0,0 0 0,0 0 0,1 1 0,1 13 0,0-21 0,0 0 0,1 0 0,0 0 0,-1 0 0,1-1 0,0 1 0,0 0 0,1-1 0,-1 1 0,0-1 0,1 1 0,0-1 0,-1 0 0,1 0 0,0 1 0,0-1 0,0-1 0,1 1 0,-1 0 0,0 0 0,1-1 0,-1 1 0,1-1 0,-1 0 0,1 0 0,0 0 0,5 1 0,16 3 0,1-1 0,-1-2 0,1 0 0,-1-2 0,1 0 0,0-2 0,-1-1 0,0 0 0,1-2 0,-2-1 0,1-1 0,27-12 0,-38 13 0,0 1 0,0-2 0,-1 0 0,0-1 0,0 0 0,-1 0 0,0-1 0,-1-1 0,0 0 0,10-13 0,-19 22 0,0-1 0,1 0 0,-1 1 0,0-1 0,-1 0 0,1 0 0,0 0 0,0 0 0,-1 0 0,1 1 0,-1-1 0,0 0 0,0 0 0,1 0 0,-1 0 0,0 0 0,-1 0 0,1 0 0,0 0 0,-1 0 0,1 0 0,-1-2 0,-1 1 0,1 1 0,-1 0 0,0 0 0,1 0 0,-1 0 0,0 1 0,0-1 0,0 0 0,0 1 0,-1 0 0,1-1 0,0 1 0,0 0 0,-5-2 0,-7-1 0,0 1 0,-1 0 0,1 1 0,-27-1 0,-221 4 0,102 2 0,145-3 0,0 1 0,1 0 0,-1 2 0,0-1 0,0 2 0,-18 7 0,27-10 0,1 2 0,-1-1 0,1 1 0,0 0 0,0 0 0,0 0 0,0 0 0,1 1 0,-1 0 0,1 0 0,0 0 0,0 1 0,1 0 0,-1-1 0,1 1 0,0 0 0,0 0 0,1 1 0,-3 6 0,4-9 0,0 0 0,0 0 0,1 0 0,-1 0 0,1 0 0,0 0 0,0 0 0,0 0 0,0 0 0,0 0 0,1 0 0,-1 1 0,1-1 0,0-1 0,0 1 0,0 0 0,0 0 0,3 4 0,-1-3 0,0 0 0,0-1 0,0 0 0,1 0 0,-1 0 0,1 0 0,0 0 0,0-1 0,0 1 0,0-1 0,6 2 0,7 2 0,1-1 0,0-1 0,0 0 0,0-1 0,24 0 0,-36-3 0,138 3 0,-128-4 0,0 0 0,0-1 0,0-1 0,0-1 0,0 0 0,26-12 0,-16 4 0,-7 2 0,1 1 0,1 0 0,-1 2 0,30-7 0,-22 9 0,-1-2 0,1 0 0,39-17 0,-61 21 0,1 0 0,0 0 0,0-1 0,-1 1 0,0-2 0,0 1 0,0-1 0,0 1 0,-1-2 0,0 1 0,0 0 0,0-1 0,-1 0 0,1 0 0,-1-1 0,-1 1 0,1-1 0,2-9 0,-5 13 0,-1-1 0,1 1 0,-1-1 0,0 1 0,0-1 0,0 1 0,0-1 0,-1 1 0,0-1 0,1 1 0,-1-1 0,0 1 0,-1 0 0,1 0 0,-1-1 0,1 1 0,-1 0 0,0 0 0,0 0 0,0 1 0,-1-1 0,1 0 0,0 1 0,-1-1 0,0 1 0,-3-2 0,-2-2 0,0 1 0,-1 0 0,1 0 0,-1 1 0,0 0 0,0 1 0,-1 0 0,-13-3 0,-56-10 0,39 6 0,-1 2 0,1 2 0,-77-2 0,114 8 0,0 0 0,0 1 0,0-1 0,0 0 0,0 1 0,0 0 0,0 0 0,0 0 0,0 0 0,1 0 0,-1 0 0,0 1 0,1 0 0,-1-1 0,1 1 0,-3 2 0,4-2 0,0-1 0,0 1 0,1-1 0,-1 1 0,0-1 0,1 1 0,-1-1 0,1 1 0,-1 0 0,1 0 0,0-1 0,0 1 0,0 0 0,0-1 0,0 1 0,0 0 0,0-1 0,1 1 0,-1 0 0,1-1 0,-1 1 0,1 0 0,-1-1 0,1 1 0,0-1 0,0 1 0,0-1 0,2 3 0,3 5 0,0-1 0,1-1 0,0 1 0,0-1 0,0 0 0,1-1 0,12 9 0,68 34 0,-28-16 0,-41-23 0,0-1 0,1-1 0,-1-1 0,1 0 0,1-2 0,-1 0 0,39 4 0,-56-9 0,1 1 0,0-1 0,0 1 0,-1 0 0,1 1 0,-1-1 0,1 1 0,3 2 0,-6-4 0,0 1 0,-1-1 0,1 1 0,-1 0 0,1-1 0,-1 1 0,1 0 0,-1-1 0,1 1 0,-1 0 0,1 0 0,-1-1 0,0 1 0,0 0 0,1 0 0,-1 0 0,0 0 0,0-1 0,0 1 0,0 0 0,0 0 0,0 0 0,0 0 0,0-1 0,0 1 0,0 0 0,-1 0 0,1 0 0,0 0 0,0-1 0,-1 1 0,1 0 0,-1 0 0,1-1 0,-1 1 0,1 0 0,-1-1 0,1 1 0,-1 0 0,1-1 0,-1 1 0,0-1 0,0 1 0,-6 6 0,0 0 0,0-1 0,-1 0 0,0 0 0,0-1 0,0 0 0,-1-1 0,0 0 0,1 0 0,-1-1 0,-11 3 0,-14 2 0,-62 6 0,-1-1 0,81-9 0,-33 7 0,-94 9 0,113-17-265,0 2-1,-46 12 1,64-14-304,-18 5-6257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36:02.994"/>
    </inkml:context>
    <inkml:brush xml:id="br0">
      <inkml:brushProperty name="width" value="0.1" units="cm"/>
      <inkml:brushProperty name="height" value="0.1" units="cm"/>
    </inkml:brush>
  </inkml:definitions>
  <inkml:trace contextRef="#ctx0" brushRef="#br0">9073 1232 24575,'-20'0'0,"-130"4"0,124-1 0,1 1 0,-1 1 0,-45 15 0,-218 80 0,154-54 0,75-24 0,0-2 0,-1-3 0,-87 12 0,-248 34 0,-71 6 0,253-49 0,-294 14 0,-1066-33 0,699-4 0,809 2 0,0-3 0,1-3 0,0-3 0,-72-20 0,-83-13 0,29 8 0,-294-110 0,50 13 0,346 108 0,1-4 0,-125-57 0,23-5 0,-226-148 0,342 189 0,4 4 0,2-2 0,-69-64 0,74 62 0,18 17 0,19 13 0,-1 2 0,-1 1 0,-57-23 0,-26-16 0,87 43 0,-43-17 0,47 22 0,-1-2 0,2 0 0,-31-19 0,-9-12 0,29 21 0,1-1 0,-36-33 0,55 45 0,-1 0 0,0 1 0,-14-8 0,16 10 0,1 1 0,0-2 0,0 1 0,0-1 0,1 0 0,-9-10 0,15 16 0,1 0 0,0 0 0,0 0 0,0-1 0,0 1 0,-1 0 0,1 0 0,0 0 0,0-1 0,0 1 0,0 0 0,0 0 0,0-1 0,0 1 0,0 0 0,0 0 0,0-1 0,0 1 0,0 0 0,0 0 0,0-1 0,0 1 0,0 0 0,0 0 0,0-1 0,0 1 0,0 0 0,0 0 0,0-1 0,0 1 0,1 0 0,-1 0 0,0 0 0,0-1 0,0 1 0,0 0 0,1 0 0,11-6 0,17 3 0,-28 3 0,318 0 0,-133 3 0,-89-5 0,119 5 0,-212-3 0,0 0 0,0 1 0,0-1 0,0 1 0,-1 0 0,1 0 0,0 0 0,0 1 0,-1-1 0,1 1 0,-1 0 0,0 0 0,1 0 0,-1 0 0,0 0 0,0 1 0,-1 0 0,1 0 0,0-1 0,-1 1 0,3 4 0,-3-2 0,0-1 0,-1 1 0,1 0 0,-1 0 0,0 0 0,0 0 0,-1 0 0,1 0 0,-1 0 0,0 0 0,-1 0 0,1 0 0,-1 0 0,0 0 0,-3 9 0,-2 3 0,0 0 0,-1 0 0,-2-1 0,1 0 0,-17 23 0,-61 70 0,-49 62 0,127-162 0,0 0 0,-1-1 0,-16 13 0,-18 17 0,27-22 0,0-1 0,-37 26 0,-10 8 0,52-38 0,7-7 0,0 0 0,-1 0 0,1 0 0,-1 0 0,-10 5 0,14-8 0,0-1 0,0 0 0,0 1 0,0-1 0,0 0 0,0 1 0,0-1 0,-1 0 0,1 0 0,0 0 0,0 0 0,0 0 0,0-1 0,0 1 0,0 0 0,-1 0 0,1-1 0,0 1 0,0 0 0,0-1 0,0 1 0,0-1 0,0 0 0,0 1 0,0-1 0,1 0 0,-1 0 0,0 1 0,0-1 0,0 0 0,1 0 0,-1 0 0,1 0 0,-1 0 0,0 0 0,1 0 0,-1-1 0,-3-7 0,0 0 0,1-1 0,0 1 0,1-1 0,-2-11 0,-5-18 0,-41-104 0,41 117 0,1-1 0,-5-29 0,8 32 0,-1 1 0,-1 0 0,-13-32 0,9 33 0,-81-186 0,91 206 0,1 1 0,-1-1 0,1 1 0,-1-1 0,1 1 0,0-1 0,0 0 0,-1 1 0,1-1 0,0 1 0,0-1 0,1 0 0,-1 1 0,0-1 0,0 1 0,1-1 0,-1 1 0,1-1 0,-1 1 0,1-1 0,0 1 0,0-1 0,0 1 0,-1 0 0,1-1 0,0 1 0,1 0 0,-1 0 0,0 0 0,0 0 0,0 0 0,1 0 0,-1 0 0,0 0 0,1 0 0,-1 1 0,1-1 0,-1 1 0,1-1 0,-1 1 0,1-1 0,-1 1 0,3 0 0,10-2 0,-1 0 0,1 1 0,0 1 0,16 1 0,-13 0 0,68 0 0,113 6 0,-177-6 0,0 2 0,0 1 0,-1 0 0,1 1 0,-1 1 0,28 13 0,-47-19 0,0 1 0,0-1 0,0 1 0,1 0 0,-1-1 0,0 1 0,0 0 0,0 0 0,0 0 0,0 0 0,-1 0 0,1 0 0,0 0 0,0 0 0,0 0 0,-1 0 0,1 0 0,-1 0 0,1 1 0,-1-1 0,1 0 0,-1 0 0,0 1 0,1 1 0,-2-2 0,1 1 0,-1 0 0,1 0 0,-1-1 0,1 1 0,-1 0 0,0-1 0,0 1 0,0-1 0,0 1 0,0-1 0,0 1 0,0-1 0,-1 0 0,-1 2 0,-7 5 0,0 0 0,-1-1 0,-21 11 0,30-17 0,-43 19 0,-1-1 0,-95 25 0,134-43 0,0 1 0,0 0 0,1 1 0,-1 0 0,1 0 0,-1 0 0,1 1 0,0 0 0,0 0 0,1 1 0,-11 9 0,12-9 0,1 1 0,-1-1 0,1 1 0,0 0 0,0 0 0,1 0 0,0 0 0,0 0 0,0 0 0,1 1 0,0-1 0,0 0 0,0 10 0,0 48 0,1-58 0,1 0 0,-1 0 0,1 0 0,1-1 0,-1 1 0,1 0 0,0-1 0,3 8 0,-4-12 0,-1 0 0,0 0 0,1-1 0,-1 1 0,1 0 0,0 0 0,-1 0 0,1-1 0,0 1 0,0 0 0,-1-1 0,1 1 0,0-1 0,0 1 0,0-1 0,0 1 0,0-1 0,-1 1 0,1-1 0,0 0 0,0 1 0,0-1 0,0 0 0,0 0 0,0 0 0,0 0 0,0 0 0,1 0 0,1-1 0,-1 0 0,0 1 0,0-1 0,1-1 0,-1 1 0,0 0 0,0 0 0,0-1 0,0 1 0,-1-1 0,3-2 0,4-4 0,-1-1 0,0 0 0,-1 0 0,6-12 0,8-23 0,25-78 0,-36 96 0,-5 15 0,1 0 0,0 1 0,0 0 0,1 0 0,1 1 0,0-1 0,0 2 0,15-15 0,-1 4 0,1 0 0,32-19 0,-41 29 0,0 1 0,1 1 0,21-8 0,-30 13 0,1 0 0,0 0 0,-1 0 0,1 1 0,0 0 0,0 1 0,0-1 0,-1 1 0,1 0 0,0 1 0,11 1 0,-16-2 0,0 1 0,0-1 0,0 0 0,0 1 0,1-1 0,-1 1 0,0-1 0,0 1 0,-1 0 0,1-1 0,0 1 0,0 0 0,0 0 0,0 0 0,-1-1 0,1 1 0,0 0 0,-1 0 0,1 0 0,0 0 0,-1 0 0,1 1 0,-1-1 0,0 0 0,1 1 0,-1 1 0,0 0 0,0 0 0,0 0 0,0 0 0,0 0 0,-1 0 0,0 0 0,1 0 0,-3 5 0,-2 3 0,0 0 0,-1-1 0,0 0 0,-9 12 0,-53 73 0,39-52 0,-59 67 0,49-63 0,36-42 0,-1-1 0,1 1 0,1 0 0,-1 0 0,1 0 0,-1 0 0,2 1 0,-3 6 0,4-12 0,0 1 0,0-1 0,0 1 0,-1-1 0,1 1 0,0-1 0,0 1 0,0-1 0,0 1 0,1-1 0,-1 1 0,0-1 0,0 1 0,0-1 0,0 1 0,0-1 0,1 1 0,-1-1 0,0 1 0,0-1 0,1 1 0,-1-1 0,0 0 0,1 1 0,-1-1 0,0 1 0,1-1 0,-1 0 0,0 1 0,1-1 0,-1 0 0,1 0 0,-1 1 0,1-1 0,-1 0 0,1 0 0,-1 0 0,1 0 0,-1 0 0,1 1 0,-1-1 0,1 0 0,-1 0 0,1 0 0,-1 0 0,1-1 0,-1 1 0,1 0 0,-1 0 0,1 0 0,-1 0 0,1 0 0,0-1 0,28-13 0,15-25 0,-2-2 0,-1-2 0,57-78 0,-92 114 0,-1-1 0,1 0 0,-1-1 0,-1 1 0,0-1 0,5-14 0,-8 21 0,0 0 0,-1 0 0,1 0 0,-1 0 0,0 0 0,0 0 0,0 0 0,0-1 0,0 1 0,0 0 0,-1 0 0,1 0 0,-1 0 0,1 0 0,-1 0 0,0 0 0,1 0 0,-1 0 0,0 1 0,-1-1 0,1 0 0,0 0 0,0 1 0,-1-1 0,1 1 0,-1-1 0,1 1 0,-1 0 0,0-1 0,1 1 0,-1 0 0,0 0 0,0 0 0,0 1 0,0-1 0,-2-1 0,-9-2 0,-1 1 0,1 0 0,0 0 0,-1 2 0,-19-1 0,-75 5 0,50 0 0,33-3 0,-43 2 0,66-1 0,-1-1 0,1 0 0,-1 1 0,1-1 0,-1 1 0,1 0 0,-1 0 0,1 0 0,0 0 0,0 0 0,-1 0 0,1 1 0,0-1 0,0 1 0,0-1 0,0 1 0,1 0 0,-1 0 0,0 0 0,-1 2 0,3-2 0,-1 0 0,1-1 0,-1 1 0,1-1 0,0 1 0,0-1 0,0 1 0,0 0 0,0-1 0,0 1 0,0 0 0,1-1 0,-1 1 0,0-1 0,1 1 0,0-1 0,-1 1 0,1-1 0,0 1 0,0-1 0,1 2 0,25 29 0,-18-22 0,2 3-114,0 1 1,-1-1-1,-1 2 0,0-1 0,-1 1 1,-1 1-1,0-1 0,-2 1 0,1 1 1,-2-1-1,5 31 0,-5-6-6712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5:42.748"/>
    </inkml:context>
    <inkml:brush xml:id="br0">
      <inkml:brushProperty name="width" value="0.05" units="cm"/>
      <inkml:brushProperty name="height" value="0.05" units="cm"/>
    </inkml:brush>
  </inkml:definitions>
  <inkml:trace contextRef="#ctx0" brushRef="#br0">1 1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8:50.321"/>
    </inkml:context>
    <inkml:brush xml:id="br0">
      <inkml:brushProperty name="width" value="0.05" units="cm"/>
      <inkml:brushProperty name="height" value="0.05" units="cm"/>
    </inkml:brush>
  </inkml:definitions>
  <inkml:trace contextRef="#ctx0" brushRef="#br0">1 3 24575,'190'-2'0,"205"5"0,-269 9 0,53 1 0,1032-14 0,-1182 2 0,51 10 0,-49-6 0,39 2 0,619-5 0,-333-4 0,-245 0 0,123 4 0,-145 10 0,-55-7 0,50 2 0,489-8 0,-527-3-1365,-31-1-5461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8:50.322"/>
    </inkml:context>
    <inkml:brush xml:id="br0">
      <inkml:brushProperty name="width" value="0.05" units="cm"/>
      <inkml:brushProperty name="height" value="0.05" units="cm"/>
    </inkml:brush>
  </inkml:definitions>
  <inkml:trace contextRef="#ctx0" brushRef="#br0">0 722 24575,'1'3'0,"-1"1"0,1-1 0,0 0 0,0 1 0,1-1 0,-1 0 0,1 0 0,-1 0 0,1 0 0,0 0 0,0 0 0,0-1 0,0 1 0,4 2 0,41 38 0,-29-29 0,7 9 0,1-1 0,0-2 0,2-1 0,0-1 0,2-1 0,0-1 0,0-2 0,1-1 0,1-2 0,36 9 0,404 54 0,7-42 0,125-27 0,-350-7 0,-139-2 0,220-39 0,-268 27 0,-1-3 0,-1-2 0,75-36 0,-70 28 0,59-16 0,26-12 0,-92 25 0,94-66 0,-13 6 0,-121 78 0,38-32 0,-41 29 0,1 2 0,23-14 0,77-41 0,-102 59 0,30-22 0,-33 21 0,0 1 0,28-14 0,-15 12 0,-16 8 0,1 0 0,-1-1 0,0-1 0,-1 0 0,0-1 0,0 0 0,0-1 0,-1-1 0,12-12 0,-2-3 0,-11 16 0,-2-1 0,1 0 0,-2-1 0,12-18 0,-19 28 0,0 0 0,0 0 0,0 0 0,1 0 0,-1 0 0,0 0 0,0 0 0,0 0 0,-1 0 0,1 1 0,0-1 0,0 0 0,0 0 0,-1 0 0,1 0 0,0 0 0,-1 1 0,1-1 0,-1 0 0,1 0 0,-1 0 0,1 1 0,-1-1 0,0 0 0,1 1 0,-1-1 0,0 1 0,-1-2 0,-25-15 0,22 14 0,-23-11 0,17 8 0,-1 0 0,1 0 0,0-1 0,0 0 0,1-1 0,-17-16 0,27 24 0,0 0 0,0-1 0,-1 1 0,1 0 0,0 0 0,0-1 0,0 1 0,0 0 0,-1-1 0,1 1 0,0-1 0,0 1 0,0 0 0,0-1 0,0 1 0,0 0 0,0-1 0,0 1 0,0 0 0,0-1 0,0 1 0,0-1 0,0 1 0,1 0 0,-1-1 0,0 1 0,0 0 0,0-1 0,0 1 0,1 0 0,-1-1 0,0 1 0,0 0 0,0 0 0,1-1 0,-1 1 0,0 0 0,1 0 0,-1-1 0,0 1 0,1 0 0,-1 0 0,0 0 0,1 0 0,-1 0 0,0-1 0,1 1 0,-1 0 0,0 0 0,1 0 0,-1 0 0,0 0 0,1 0 0,-1 0 0,1 0 0,-1 0 0,1 0 0,26-2 0,-25 2 0,172 4 0,-171-4 0,-1 0 0,0 1 0,1-1 0,-1 1 0,0 0 0,1 0 0,-1 0 0,0 0 0,0 0 0,0 0 0,0 1 0,0-1 0,0 1 0,0-1 0,0 1 0,0 0 0,-1 0 0,1 0 0,-1 0 0,1 0 0,-1 0 0,0 0 0,0 0 0,0 0 0,0 1 0,0-1 0,-1 0 0,1 1 0,-1-1 0,1 4 0,1 8 0,-1 0 0,-1 1 0,0-1 0,-3 17 0,1-5 0,3-8 0,-1-14 0,1 0 0,-1 1 0,0-1 0,0 0 0,0 1 0,-1-1 0,1 0 0,-1 1 0,0-1 0,-1 0 0,-1 5 0,2-9 0,1 0 0,-1 1 0,1-1 0,-1 0 0,0 0 0,1 0 0,-1 0 0,1 0 0,-1 0 0,0 0 0,1 0 0,-1 0 0,0 0 0,1-1 0,-1 1 0,1 0 0,-1 0 0,0-1 0,1 1 0,-1 0 0,1 0 0,-1-1 0,1 1 0,-1-1 0,1 1 0,-1 0 0,1-1 0,-1 0 0,-16-16 0,15 15 0,-23-26 0,-88-84 0,111 110 0,0 0 0,0 0 0,0 1 0,0-1 0,0-1 0,0 1 0,1 0 0,-1 0 0,1-1 0,-2-2 0,3 5 0,0-1 0,0 0 0,0 0 0,0 0 0,0 1 0,0-1 0,0 0 0,0 0 0,1 0 0,-1 1 0,0-1 0,0 0 0,1 0 0,-1 1 0,0-1 0,1 0 0,-1 0 0,1 1 0,-1-1 0,1 1 0,-1-1 0,1 0 0,0 1 0,-1-1 0,1 1 0,0-1 0,-1 1 0,1 0 0,0-1 0,-1 1 0,1 0 0,0-1 0,0 1 0,0 0 0,-1 0 0,1 0 0,0-1 0,1 1 0,17-3 0,0 0 0,0 0 0,0 2 0,1 1 0,33 3 0,-31-2 0,-23-1 0,-37-2 0,-70 6 0,108-4 0,-1 0 0,1 0 0,0 0 0,-1 0 0,1 0 0,0 1 0,-1-1 0,1 0 0,0 0 0,0 0 0,-1 1 0,1-1 0,0 0 0,0 0 0,0 0 0,-1 1 0,1-1 0,0 0 0,0 1 0,0-1 0,0 0 0,0 1 0,-1-1 0,1 0 0,0 0 0,0 1 0,0-1 0,0 0 0,0 1 0,0-1 0,0 0 0,0 1 0,0-1 0,0 0 0,0 1 0,0-1 0,0 0 0,1 1 0,-1-1 0,0 0 0,0 1 0,0-1 0,0 0 0,1 0 0,-1 1 0,0-1 0,0 0 0,0 0 0,1 1 0,-1-1 0,0 0 0,0 0 0,1 0 0,-1 1 0,0-1 0,1 0 0,-1 0 0,1 0 0,20 20 0,-17-16 0,-1-2 0,16 15 0,-1 0 0,25 32 0,-21-28 0,-22-21 0,0 0 0,1 0 0,-1 0 0,0 0 0,0 1 0,0-1 0,0 0 0,0 0 0,1 0 0,-1 0 0,0 0 0,0 0 0,0 0 0,0 0 0,1 0 0,-1 0 0,0 0 0,0 0 0,0 0 0,1 0 0,-1 0 0,0 0 0,0 0 0,0 0 0,1 0 0,-1 0 0,0 0 0,0 0 0,0 0 0,0 0 0,1 0 0,-1 0 0,0 0 0,0 0 0,0 0 0,0-1 0,0 1 0,1 0 0,-1 0 0,0 0 0,0 0 0,-3-17 0,-16-18 0,16 32 0,0-1 0,1 0 0,0 0 0,-1 0 0,1 0 0,1 0 0,-1 0 0,1 0 0,-1-1 0,1 1 0,1-1 0,-1 1 0,0-7 0,1 10-29,0 1-1,0 0 0,0 0 1,0-1-1,0 1 0,0 0 0,0-1 1,0 1-1,0 0 0,0 0 1,0-1-1,0 1 0,0 0 1,0-1-1,0 1 0,0 0 1,0 0-1,0-1 0,0 1 1,0 0-1,1 0 0,-1-1 1,0 1-1,0 0 0,0 0 1,0-1-1,1 1 0,-1 0 1,0 0-1,0 0 0,0 0 0,1-1 1,-1 1-1,0 0 0,0 0 1,1 0-1,-1 0 0,0 0 1,1 0-1,-1 0 0,0 0 1,0-1-1,1 1 0,-1 0 1,1 0-1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4:19:53.309"/>
    </inkml:context>
    <inkml:brush xml:id="br0">
      <inkml:brushProperty name="width" value="0.05" units="cm"/>
      <inkml:brushProperty name="height" value="0.05" units="cm"/>
    </inkml:brush>
  </inkml:definitions>
  <inkml:trace contextRef="#ctx0" brushRef="#br0">0 1 24575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8:50.321"/>
    </inkml:context>
    <inkml:brush xml:id="br0">
      <inkml:brushProperty name="width" value="0.05" units="cm"/>
      <inkml:brushProperty name="height" value="0.05" units="cm"/>
    </inkml:brush>
  </inkml:definitions>
  <inkml:trace contextRef="#ctx0" brushRef="#br0">1 3 24575,'190'-2'0,"205"5"0,-269 9 0,53 1 0,1032-14 0,-1182 2 0,51 10 0,-49-6 0,39 2 0,619-5 0,-333-4 0,-245 0 0,123 4 0,-145 10 0,-55-7 0,50 2 0,489-8 0,-527-3-1365,-31-1-5461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20:49.148"/>
    </inkml:context>
    <inkml:brush xml:id="br0">
      <inkml:brushProperty name="width" value="0.05" units="cm"/>
      <inkml:brushProperty name="height" value="0.05" units="cm"/>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21.112"/>
    </inkml:context>
    <inkml:brush xml:id="br0">
      <inkml:brushProperty name="width" value="0.05292" units="cm"/>
      <inkml:brushProperty name="height" value="0.05292" units="cm"/>
    </inkml:brush>
  </inkml:definitions>
  <inkml:trace contextRef="#ctx0" brushRef="#br0">1 30 12248 0 0,'11'-1'-10'0'0,"-1"0"-1"0"0,1-1 1 0 0,14-3 0 0 0,-6 0-23 0 0,28-9 15 0 0,-44 13-18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2:18:50.322"/>
    </inkml:context>
    <inkml:brush xml:id="br0">
      <inkml:brushProperty name="width" value="0.05" units="cm"/>
      <inkml:brushProperty name="height" value="0.05" units="cm"/>
    </inkml:brush>
  </inkml:definitions>
  <inkml:trace contextRef="#ctx0" brushRef="#br0">0 722 24575,'1'3'0,"-1"1"0,1-1 0,0 0 0,0 1 0,1-1 0,-1 0 0,1 0 0,-1 0 0,1 0 0,0 0 0,0 0 0,0-1 0,0 1 0,4 2 0,41 38 0,-29-29 0,7 9 0,1-1 0,0-2 0,2-1 0,0-1 0,2-1 0,0-1 0,0-2 0,1-1 0,1-2 0,36 9 0,404 54 0,7-42 0,125-27 0,-350-7 0,-139-2 0,220-39 0,-268 27 0,-1-3 0,-1-2 0,75-36 0,-70 28 0,59-16 0,26-12 0,-92 25 0,94-66 0,-13 6 0,-121 78 0,38-32 0,-41 29 0,1 2 0,23-14 0,77-41 0,-102 59 0,30-22 0,-33 21 0,0 1 0,28-14 0,-15 12 0,-16 8 0,1 0 0,-1-1 0,0-1 0,-1 0 0,0-1 0,0 0 0,0-1 0,-1-1 0,12-12 0,-2-3 0,-11 16 0,-2-1 0,1 0 0,-2-1 0,12-18 0,-19 28 0,0 0 0,0 0 0,0 0 0,1 0 0,-1 0 0,0 0 0,0 0 0,0 0 0,-1 0 0,1 1 0,0-1 0,0 0 0,0 0 0,-1 0 0,1 0 0,0 0 0,-1 1 0,1-1 0,-1 0 0,1 0 0,-1 0 0,1 1 0,-1-1 0,0 0 0,1 1 0,-1-1 0,0 1 0,-1-2 0,-25-15 0,22 14 0,-23-11 0,17 8 0,-1 0 0,1 0 0,0-1 0,0 0 0,1-1 0,-17-16 0,27 24 0,0 0 0,0-1 0,-1 1 0,1 0 0,0 0 0,0-1 0,0 1 0,0 0 0,-1-1 0,1 1 0,0-1 0,0 1 0,0 0 0,0-1 0,0 1 0,0 0 0,0-1 0,0 1 0,0 0 0,0-1 0,0 1 0,0-1 0,0 1 0,1 0 0,-1-1 0,0 1 0,0 0 0,0-1 0,0 1 0,1 0 0,-1-1 0,0 1 0,0 0 0,0 0 0,1-1 0,-1 1 0,0 0 0,1 0 0,-1-1 0,0 1 0,1 0 0,-1 0 0,0 0 0,1 0 0,-1 0 0,0-1 0,1 1 0,-1 0 0,0 0 0,1 0 0,-1 0 0,0 0 0,1 0 0,-1 0 0,1 0 0,-1 0 0,1 0 0,26-2 0,-25 2 0,172 4 0,-171-4 0,-1 0 0,0 1 0,1-1 0,-1 1 0,0 0 0,1 0 0,-1 0 0,0 0 0,0 0 0,0 0 0,0 1 0,0-1 0,0 1 0,0-1 0,0 1 0,0 0 0,-1 0 0,1 0 0,-1 0 0,1 0 0,-1 0 0,0 0 0,0 0 0,0 0 0,0 1 0,0-1 0,-1 0 0,1 1 0,-1-1 0,1 4 0,1 8 0,-1 0 0,-1 1 0,0-1 0,-3 17 0,1-5 0,3-8 0,-1-14 0,1 0 0,-1 1 0,0-1 0,0 0 0,0 1 0,-1-1 0,1 0 0,-1 1 0,0-1 0,-1 0 0,-1 5 0,2-9 0,1 0 0,-1 1 0,1-1 0,-1 0 0,0 0 0,1 0 0,-1 0 0,1 0 0,-1 0 0,0 0 0,1 0 0,-1 0 0,0 0 0,1-1 0,-1 1 0,1 0 0,-1 0 0,0-1 0,1 1 0,-1 0 0,1 0 0,-1-1 0,1 1 0,-1-1 0,1 1 0,-1 0 0,1-1 0,-1 0 0,-16-16 0,15 15 0,-23-26 0,-88-84 0,111 110 0,0 0 0,0 0 0,0 1 0,0-1 0,0-1 0,0 1 0,1 0 0,-1 0 0,1-1 0,-2-2 0,3 5 0,0-1 0,0 0 0,0 0 0,0 0 0,0 1 0,0-1 0,0 0 0,0 0 0,1 0 0,-1 1 0,0-1 0,0 0 0,1 0 0,-1 1 0,0-1 0,1 0 0,-1 0 0,1 1 0,-1-1 0,1 1 0,-1-1 0,1 0 0,0 1 0,-1-1 0,1 1 0,0-1 0,-1 1 0,1 0 0,0-1 0,-1 1 0,1 0 0,0-1 0,0 1 0,0 0 0,-1 0 0,1 0 0,0-1 0,1 1 0,17-3 0,0 0 0,0 0 0,0 2 0,1 1 0,33 3 0,-31-2 0,-23-1 0,-37-2 0,-70 6 0,108-4 0,-1 0 0,1 0 0,0 0 0,-1 0 0,1 0 0,0 1 0,-1-1 0,1 0 0,0 0 0,0 0 0,-1 1 0,1-1 0,0 0 0,0 0 0,0 0 0,-1 1 0,1-1 0,0 0 0,0 1 0,0-1 0,0 0 0,0 1 0,-1-1 0,1 0 0,0 0 0,0 1 0,0-1 0,0 0 0,0 1 0,0-1 0,0 0 0,0 1 0,0-1 0,0 0 0,0 1 0,0-1 0,0 0 0,1 1 0,-1-1 0,0 0 0,0 1 0,0-1 0,0 0 0,1 0 0,-1 1 0,0-1 0,0 0 0,0 0 0,1 1 0,-1-1 0,0 0 0,0 0 0,1 0 0,-1 1 0,0-1 0,1 0 0,-1 0 0,1 0 0,20 20 0,-17-16 0,-1-2 0,16 15 0,-1 0 0,25 32 0,-21-28 0,-22-21 0,0 0 0,1 0 0,-1 0 0,0 0 0,0 1 0,0-1 0,0 0 0,0 0 0,1 0 0,-1 0 0,0 0 0,0 0 0,0 0 0,0 0 0,1 0 0,-1 0 0,0 0 0,0 0 0,0 0 0,1 0 0,-1 0 0,0 0 0,0 0 0,0 0 0,1 0 0,-1 0 0,0 0 0,0 0 0,0 0 0,0 0 0,1 0 0,-1 0 0,0 0 0,0 0 0,0 0 0,0-1 0,0 1 0,1 0 0,-1 0 0,0 0 0,0 0 0,-3-17 0,-16-18 0,16 32 0,0-1 0,1 0 0,0 0 0,-1 0 0,1 0 0,1 0 0,-1 0 0,1 0 0,-1-1 0,1 1 0,1-1 0,-1 1 0,0-7 0,1 10-29,0 1-1,0 0 0,0 0 1,0-1-1,0 1 0,0 0 0,0-1 1,0 1-1,0 0 0,0 0 1,0-1-1,0 1 0,0 0 1,0-1-1,0 1 0,0 0 1,0 0-1,0-1 0,0 1 1,0 0-1,1 0 0,-1-1 1,0 1-1,0 0 0,0 0 1,0-1-1,1 1 0,-1 0 1,0 0-1,0 0 0,0 0 0,1-1 1,-1 1-1,0 0 0,0 0 1,1 0-1,-1 0 0,0 0 1,1 0-1,-1 0 0,0 0 1,0-1-1,1 1 0,-1 0 1,1 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35.718"/>
    </inkml:context>
    <inkml:brush xml:id="br0">
      <inkml:brushProperty name="width" value="0.05292" units="cm"/>
      <inkml:brushProperty name="height" value="0.05292" units="cm"/>
    </inkml:brush>
  </inkml:definitions>
  <inkml:trace contextRef="#ctx0" brushRef="#br0">1 367 12096 0 0,'6'-4'3'0'0,"1"1"1"0"0,0 0-1 0 0,0 0 1 0 0,0 0 0 0 0,1 1-1 0 0,8-1 1 0 0,4-2 9 0 0,43-19-74 0 0,-60 23 48 0 0,1-1 1 0 0,-1 1-1 0 0,1-1 1 0 0,-1 1-1 0 0,1-1 1 0 0,-1 0-1 0 0,0-1 1 0 0,0 1-1 0 0,3-4 1 0 0,-3 4 14 0 0,-1-1 0 0 0,0 1 1 0 0,1 0-1 0 0,-1 0 0 0 0,1 0 1 0 0,0 0-1 0 0,-1 0 0 0 0,6-2 1 0 0,15-13 20 0 0,-21 15-33 0 0,0 1 1 0 0,0-1-1 0 0,0 1 1 0 0,0-1-1 0 0,1 1 1 0 0,-1 0-1 0 0,0 0 1 0 0,1 0-1 0 0,2-1 1 0 0,22-12-78 0 0,32-37 46 0 0,-25 23-47 0 0,-23 19-304 0 0,-6 6 439 0 0,-6 6-187 0 0,-2 2 310 0 0,0 0 0 0 0,1 0 0 0 0,0 0 0 0 0,0 0 0 0 0,0 0 1 0 0,-2 9-1 0 0,-2 8 91 0 0,-21 65 1088 0 0,-16 24-813 0 0,43-110-543 0 0,-1-1 1 0 0,1 1-1 0 0,0 0 1 0 0,-1 0-1 0 0,1 0 0 0 0,0 0 1 0 0,-1-1-1 0 0,1 1 1 0 0,0 0-1 0 0,0 0 1 0 0,0 0-1 0 0,0 0 0 0 0,0 0 1 0 0,0 0-1 0 0,0 0 1 0 0,0-1-1 0 0,0 1 1 0 0,0 0-1 0 0,0 0 0 0 0,1 0 1 0 0,-1 0-1 0 0,0 0 1 0 0,1-1-1 0 0,-1 1 1 0 0,0 0-1 0 0,1 0 0 0 0,0 1 1 0 0,1-1-2 0 0,0-1 0 0 0,1 1 0 0 0,-1-1 0 0 0,0 1 0 0 0,0-1-1 0 0,0 0 1 0 0,0 0 0 0 0,0 0 0 0 0,0 0 0 0 0,3 0 0 0 0,5 0 61 0 0,-6-2-13 0 0,-1 1 1 0 0,0-1-1 0 0,0 0 1 0 0,0 0-1 0 0,0 0 1 0 0,0-1 0 0 0,0 1-1 0 0,0 0 1 0 0,-1-1-1 0 0,1 0 1 0 0,-1 0-1 0 0,2-3 1 0 0,2-1-100 0 0,-6 7 36 0 0,22-27 239 0 0,17-1-277 0 0,-36 25 46 0 0,1 1 0 0 0,-1-1 0 0 0,0 1 0 0 0,1-1 0 0 0,0 1 0 0 0,0 0 0 0 0,7-2 0 0 0,13-8 8 0 0,-23 12-1 0 0,5-5-19 0 0,1 1 1 0 0,1 0 0 0 0,-1 0 0 0 0,0 1 0 0 0,1 0-1 0 0,12-4 1 0 0,29-4-292 0 0,37-1 56 0 0,-84 12 258 0 0,1-1 1 0 0,-1 1-1 0 0,0 0 0 0 0,0-1 0 0 0,0 1 1 0 0,0-1-1 0 0,0 0 0 0 0,0 1 0 0 0,0-1 1 0 0,3-2-1 0 0,-3 1-18 0 0,1 1 0 0 0,-1 0 0 0 0,1 0 0 0 0,-1 0 0 0 0,1 0 1 0 0,-1 0-1 0 0,1 0 0 0 0,0 1 0 0 0,-1-1 0 0 0,1 1 0 0 0,3 0 0 0 0,27-9-69 0 0,-16 3 54 0 0,49-14 235 0 0,-48 15-178 0 0,-11 3-12 0 0,0-1 0 0 0,0 1 0 0 0,0-1 0 0 0,-1 0 1 0 0,1 0-1 0 0,-1-1 0 0 0,9-6 0 0 0,-14 9-33 0 0,0 1 0 0 0,0-1-1 0 0,0 0 1 0 0,0 0 0 0 0,0 1 0 0 0,1-1 0 0 0,-1 1-1 0 0,0-1 1 0 0,0 1 0 0 0,1 0 0 0 0,-1-1 0 0 0,0 1 0 0 0,0 0-1 0 0,1 0 1 0 0,-1 0 0 0 0,3 0 0 0 0,-4 0-284 0 0,-1 14 372 0 0,-1 0 1 0 0,-1 0 0 0 0,-7 21-1 0 0,-6 64 685 0 0,-5-24-141 0 0,-8 11-510 0 0,4 10-127 0 0,0 8 24 0 0,9-23-140 0 0,6-32-3 0 0,8-38 104 0 0,0-1-1 0 0,0 1 0 0 0,-1-1 0 0 0,0 1 1 0 0,-5 10-1 0 0,3-10 26 0 0,7-12-25 0 0,7-22-29 0 0,11-57 117 0 0,-16 62 23 0 0,19-78 104 0 0,-2 18-69 0 0,3-29-105 0 0,-7 57 55 0 0,-6 21-99 0 0,-6 16 11 0 0,1 1 0 0 0,13-22 0 0 0,-6 10 55 0 0,38-50-80 0 0,-48 69 69 0 0,0 1-1 0 0,1 0 0 0 0,-1 0 0 0 0,1 0 1 0 0,0 0-1 0 0,0 0 0 0 0,1 1 1 0 0,-1 0-1 0 0,1 0 0 0 0,6-3 1 0 0,-3 3-29 0 0,1 1 0 0 0,0 1 0 0 0,-1-1 0 0 0,1 1 1 0 0,16 1-1 0 0,-23 1 0 0 0,-1-1 1 0 0,0 1 0 0 0,1-1-1 0 0,-1 1 1 0 0,0 0-1 0 0,1 0 1 0 0,-1-1-1 0 0,0 1 1 0 0,0 0-1 0 0,0 0 1 0 0,1 0 0 0 0,-1 1-1 0 0,0-1 1 0 0,0 0-1 0 0,-1 0 1 0 0,1 0-1 0 0,0 1 1 0 0,0-1 0 0 0,-1 1-1 0 0,1-1 1 0 0,-1 0-1 0 0,1 1 1 0 0,-1-1-1 0 0,1 1 1 0 0,-1-1-1 0 0,0 4 1 0 0,6 43-388 0 0,-7-43 418 0 0,1-1 1 0 0,-1 0-1 0 0,-1 1 0 0 0,1-1 1 0 0,-1 0-1 0 0,1 0 0 0 0,-1 0 1 0 0,0 0-1 0 0,0 0 0 0 0,-1 0 1 0 0,1-1-1 0 0,-1 1 0 0 0,0-1 1 0 0,0 1-1 0 0,-6 4 0 0 0,8-7 14 0 0,0 0 1 0 0,-1 0-1 0 0,1 0 0 0 0,-1 0 0 0 0,0 0 0 0 0,1 0 0 0 0,-1 0 0 0 0,0-1 0 0 0,1 1 1 0 0,-1-1-1 0 0,0 1 0 0 0,0-1 0 0 0,0 1 0 0 0,1-1 0 0 0,-1 0 0 0 0,0 0 0 0 0,0 0 1 0 0,0 0-1 0 0,0 0 0 0 0,1-1 0 0 0,-1 1 0 0 0,0 0 0 0 0,0-1 0 0 0,0 1 0 0 0,1-1 1 0 0,-1 0-1 0 0,0 0 0 0 0,-1-1 0 0 0,2 2-16 0 0,1-1 0 0 0,-1 0-1 0 0,1 1 1 0 0,-1-1 0 0 0,1 0 0 0 0,-1 1 0 0 0,1-1-1 0 0,0 0 1 0 0,0 0 0 0 0,-1 1 0 0 0,1-1 0 0 0,0 0-1 0 0,0 0 1 0 0,0 0 0 0 0,0 1 0 0 0,0-1 0 0 0,0 0-1 0 0,0 0 1 0 0,0 0 0 0 0,0 1 0 0 0,0-1 0 0 0,0 0 0 0 0,1 0-1 0 0,-1 1 1 0 0,0-1 0 0 0,1 0 0 0 0,0-1 0 0 0,0 0-1 0 0,1 0 1 0 0,-1-1-1 0 0,1 1 1 0 0,0 0 0 0 0,0 0-1 0 0,0 1 1 0 0,0-1 0 0 0,0 0-1 0 0,3-1 1 0 0,-3 1-32 0 0,1 0-1 0 0,0 0 1 0 0,0 1 0 0 0,0-1 0 0 0,0 1 0 0 0,0 0-1 0 0,0 0 1 0 0,1 0 0 0 0,-1 0 0 0 0,0 0-1 0 0,0 1 1 0 0,1-1 0 0 0,-1 1 0 0 0,0 0-1 0 0,1 0 1 0 0,5 1 0 0 0,2 2-1 0 0,-1-1 1 0 0,1-1-1 0 0,-1 0 1 0 0,1 0-1 0 0,0-1 1 0 0,-1 0-1 0 0,13-2 1 0 0,14 0-20 0 0,67-9 23 0 0,-41 7 77 0 0,-16-1-138 0 0,45 2 179 0 0,-16-5-362 0 0,13-5 455 0 0,-80 12-190 0 0,1-1 0 0 0,-1 0 0 0 0,14-4 0 0 0,18-3 76 0 0,17-5 133 0 0,-52 13-193 0 0,0 0 1 0 0,0 0 0 0 0,1-1-1 0 0,-1 1 1 0 0,0-1 0 0 0,0-1-1 0 0,0 1 1 0 0,8-6 0 0 0,17-6 13 0 0,-26 12-40 0 0,5-1 40 0 0,0 0 0 0 0,0-1-1 0 0,0-1 1 0 0,0 0 0 0 0,17-11 0 0 0,54-45-127 0 0,-76 56 102 0 0,0-1-1 0 0,0 1 1 0 0,0-1-1 0 0,0-1 0 0 0,-1 1 1 0 0,4-9-1 0 0,-8 14-25 0 0,-13-34-18 0 0,12 33 60 0 0,0 1 0 0 0,0-1 0 0 0,0 1 1 0 0,-1 0-1 0 0,1 0 0 0 0,0 0 1 0 0,-1 0-1 0 0,1 0 0 0 0,-1 0 0 0 0,0 0 1 0 0,1 0-1 0 0,-1 1 0 0 0,1-1 0 0 0,-1 0 1 0 0,0 1-1 0 0,0 0 0 0 0,1-1 1 0 0,-1 1-1 0 0,0 0 0 0 0,0 0 0 0 0,1 0 1 0 0,-1 0-1 0 0,0 0 0 0 0,0 0 1 0 0,-2 1-1 0 0,-2-1 142 0 0,5 0-129 0 0,-23 36 237 0 0,-7 23 144 0 0,-1 1-132 0 0,25-47-270 0 0,3-6 5 0 0,0 1-1 0 0,1-1 0 0 0,0 1 0 0 0,0 0 1 0 0,1 0-1 0 0,-3 12 0 0 0,-10 23-108 0 0,15-41 29 0 0,0 1-1 0 0,0-1 0 0 0,0 1 1 0 0,1 0-1 0 0,-1-1 1 0 0,1 1-1 0 0,-1-1 1 0 0,1 0-1 0 0,2 5 0 0 0,-2-7 69 0 0,-1 1 0 0 0,1 0 0 0 0,-1-1-1 0 0,1 1 1 0 0,0 0 0 0 0,-1-1-1 0 0,1 1 1 0 0,0-1 0 0 0,-1 1 0 0 0,1-1-1 0 0,0 0 1 0 0,0 1 0 0 0,-1-1-1 0 0,1 0 1 0 0,0 1 0 0 0,0-1 0 0 0,0 0-1 0 0,0 0 1 0 0,-1 0 0 0 0,1 0-1 0 0,0 0 1 0 0,0 0 0 0 0,0 0 0 0 0,0 0-1 0 0,0 0 1 0 0,-1 0 0 0 0,1 0-1 0 0,0-1 1 0 0,0 1 0 0 0,0 0 0 0 0,0-1-1 0 0,-1 1 1 0 0,1 0 0 0 0,0-1-1 0 0,0 1 1 0 0,-1-1 0 0 0,1 1 0 0 0,1-2-1 0 0,17-11 69 0 0,-14 9-53 0 0,0 1 1 0 0,-1-1 0 0 0,2 1 0 0 0,-1 1-1 0 0,0-1 1 0 0,0 1 0 0 0,9-3 0 0 0,-11 4-16 0 0,-1 0 1 0 0,1 0-1 0 0,0 0 0 0 0,-1 0 1 0 0,1 0-1 0 0,-1-1 0 0 0,1 1 1 0 0,1-3-1 0 0,-2 2-24 0 0,0 1-1 0 0,1-1 0 0 0,-1 1 1 0 0,0 0-1 0 0,0-1 1 0 0,1 1-1 0 0,-1 0 0 0 0,5-1 1 0 0,26-9 94 0 0,-29 8-107 0 0,1 1-1 0 0,0 0 1 0 0,0 1 0 0 0,0-1-1 0 0,0 1 1 0 0,0 0 0 0 0,0 0-1 0 0,8 0 1 0 0,7 3 27 0 0,-19-2 3 0 0,-1 0 0 0 0,1 1 0 0 0,-1-1 1 0 0,1 0-1 0 0,-1 1 0 0 0,1-1 0 0 0,-1 0 1 0 0,1 1-1 0 0,-1-1 0 0 0,0 0 0 0 0,1 1 1 0 0,-1-1-1 0 0,1 1 0 0 0,-1-1 0 0 0,0 1 1 0 0,1-1-1 0 0,-1 1 0 0 0,0-1 0 0 0,0 1 1 0 0,1 0-1 0 0,-1-1 0 0 0,0 1 0 0 0,0-1 1 0 0,0 1-1 0 0,0 0 0 0 0,0-1 0 0 0,0 1 1 0 0,0 0-1 0 0,10 44 51 0 0,-10-43-51 0 0,1 0 1 0 0,-1 0-1 0 0,1 1 0 0 0,0-1 0 0 0,0 0 0 0 0,0 0 0 0 0,0 0 1 0 0,0 0-1 0 0,0 0 0 0 0,1-1 0 0 0,-1 1 0 0 0,0 0 0 0 0,1 0 1 0 0,0-1-1 0 0,-1 1 0 0 0,1-1 0 0 0,0 0 0 0 0,0 1 0 0 0,0-1 1 0 0,0 0-1 0 0,0 0 0 0 0,0 0 0 0 0,4 1 0 0 0,11 2 6 0 0,8-5 31 0 0,-7 0 34 0 0,6-7-138 0 0,-22 7 67 0 0,1-1 0 0 0,0 1-1 0 0,0 0 1 0 0,0 0 0 0 0,0 0 0 0 0,0 0-1 0 0,1 0 1 0 0,5 0 0 0 0,39-8-89 0 0,35-5 11 0 0,12 2-113 0 0,-82 11 201 0 0,0 0-1 0 0,0-1 1 0 0,16-5 0 0 0,-27 6 10 0 0,37 1-84 0 0,28-5 116 0 0,13-8-80 0 0,13 6 79 0 0,-17 0-233 0 0,-32 0-168 0 0,-46 12 289 0 0,0 0 139 0 0,0 1-1 0 0,-1 0 0 0 0,1-1 1 0 0,-1 0-1 0 0,0 0 1 0 0,-5 6-1 0 0,7-9-84 0 0,-1 1 0 0 0,0-1 0 0 0,1 1-1 0 0,-1-1 1 0 0,1 1 0 0 0,0 0 0 0 0,0 0 0 0 0,0-1 0 0 0,0 1-1 0 0,0 0 1 0 0,1 0 0 0 0,-1 0 0 0 0,1 0 0 0 0,0 0-1 0 0,0 0 1 0 0,0 0 0 0 0,1 5 0 0 0,-1-6 4 0 0,1 0 0 0 0,0 0-1 0 0,-1-1 1 0 0,1 1 0 0 0,0 0 0 0 0,0 0 0 0 0,0-1 0 0 0,0 1 0 0 0,0 0-1 0 0,1-1 1 0 0,-1 1 0 0 0,0-1 0 0 0,1 0 0 0 0,-1 1 0 0 0,1-1-1 0 0,0 0 1 0 0,-1 0 0 0 0,1 0 0 0 0,0 0 0 0 0,0 0 0 0 0,3 1 0 0 0,-2-2 11 0 0,1-1 0 0 0,0 1 0 0 0,0 0 0 0 0,0-1 0 0 0,-1 0 0 0 0,1 0 0 0 0,0 0 0 0 0,-1-1 0 0 0,1 1 0 0 0,-1-1 0 0 0,0 0 0 0 0,1 1 0 0 0,-1-2 0 0 0,0 1 0 0 0,0 0 0 0 0,0-1 0 0 0,0 1 0 0 0,-1-1 0 0 0,1 0 0 0 0,-1 0 0 0 0,1 0 0 0 0,-1 0 0 0 0,2-4 0 0 0,0 0 30 0 0,-1-1 0 0 0,-1 0 1 0 0,1 1-1 0 0,-1-1 1 0 0,2-15-1 0 0,-1 3-76 0 0,-3 18 42 0 0,1-1 0 0 0,-1 0-1 0 0,0 1 1 0 0,1-1 0 0 0,-1 0-1 0 0,0 1 1 0 0,-1-1 0 0 0,1 1 0 0 0,0-1-1 0 0,-2-3 1 0 0,-3-9-6 0 0,-2 0 1 0 0,-9-18 0 0 0,14 30 49 0 0,0 1-49 0 0,1 1-1 0 0,-1-1 1 0 0,0 1 0 0 0,0 0-1 0 0,1-1 1 0 0,-1 1 0 0 0,0 0-1 0 0,0 0 1 0 0,0 1 0 0 0,0-1-1 0 0,-1 0 1 0 0,1 1 0 0 0,0-1-1 0 0,0 1 1 0 0,0 0 0 0 0,0-1-1 0 0,0 1 1 0 0,-1 0 0 0 0,1 0-1 0 0,-3 1 1 0 0,3-1 13 0 0,2 0-9 0 0,-1 0 0 0 0,0 0-1 0 0,0 1 1 0 0,1-1 0 0 0,-1 0 0 0 0,0 0 0 0 0,1 1 0 0 0,-1-1 0 0 0,0 1-1 0 0,1-1 1 0 0,-1 0 0 0 0,1 1 0 0 0,-1-1 0 0 0,1 1 0 0 0,-1-1 0 0 0,1 1-1 0 0,-1-1 1 0 0,1 1 0 0 0,-1 0 0 0 0,1-1 0 0 0,-1 1 0 0 0,1 0 0 0 0,0-1-1 0 0,0 1 1 0 0,-1 0 0 0 0,1-1 0 0 0,0 1 0 0 0,0 0 0 0 0,0-1-1 0 0,0 1 1 0 0,0 0 0 0 0,0 0 0 0 0,0-1 0 0 0,0 1 0 0 0,0 0 0 0 0,0 0-1 0 0,0-1 1 0 0,0 1 0 0 0,0 0 0 0 0,0-1 0 0 0,1 2 0 0 0,8 28 3 0 0,11-6 6 0 0,-9-13-77 0 0,-10-10 78 0 0,0 0 0 0 0,0 0 0 0 0,0 0 0 0 0,0-1 0 0 0,1 1 0 0 0,-1 0 0 0 0,0-1 0 0 0,0 1 0 0 0,1-1 0 0 0,-1 1 0 0 0,0-1 0 0 0,0 0 0 0 0,1 1 1 0 0,2-1-1 0 0,11 4-53 0 0,-10-2 36 0 0,-1-1 1 0 0,1 0 0 0 0,0 0 0 0 0,-1 0-1 0 0,1-1 1 0 0,0 0 0 0 0,0 0 0 0 0,5-1-1 0 0,1 1 0 0 0,165-5-100 0 0,-112 1 30 0 0,45 0-564 0 0,-28 6 525 0 0,52-10 147 0 0,-107 7-18 0 0,-14 1 6 0 0,-1 0 0 0 0,1 0 0 0 0,13 3-1 0 0,43 6 207 0 0,-30-8-244 0 0,-38-1 29 0 0,5 1-45 0 0,-3-1 26 0 0,-1 1 0 0 0,1-1 0 0 0,-1 0 0 0 0,1 0 0 0 0,-1 1-1 0 0,1-1 1 0 0,-1 0 0 0 0,1 1 0 0 0,-1 0 0 0 0,0-1 0 0 0,1 1 0 0 0,-1 0 0 0 0,0 0 0 0 0,0-1 0 0 0,1 1 0 0 0,1 2 0 0 0,-3-2 10 0 0,0 1 11 0 0,0 1 1 0 0,0-1-1 0 0,1 0 1 0 0,-2 1-1 0 0,1-1 0 0 0,0 1 1 0 0,0-1-1 0 0,-1 0 1 0 0,0 1-1 0 0,1-1 0 0 0,-1 0 1 0 0,0 1-1 0 0,0-1 0 0 0,0 0 1 0 0,0 0-1 0 0,-3 4 1 0 0,1-2-23 0 0,0-1 0 0 0,0 1 0 0 0,1 0 0 0 0,0 1 1 0 0,-1-1-1 0 0,2 0 0 0 0,-1 1 0 0 0,0-1 0 0 0,1 1 1 0 0,0-1-1 0 0,0 1 0 0 0,0 0 0 0 0,0-1 0 0 0,1 10 1 0 0,0-13 5 0 0,0 0 1 0 0,1-1-1 0 0,-1 1 1 0 0,0-1-1 0 0,1 1 1 0 0,-1 0-1 0 0,1-1 1 0 0,-1 1-1 0 0,0-1 1 0 0,1 1-1 0 0,-1-1 1 0 0,1 0-1 0 0,-1 1 1 0 0,1-1-1 0 0,0 1 1 0 0,-1-1-1 0 0,1 0 1 0 0,-1 1-1 0 0,1-1 1 0 0,0 0-1 0 0,-1 0 1 0 0,1 1-1 0 0,-1-1 1 0 0,1 0-1 0 0,0 0 1 0 0,-1 0-1 0 0,1 0 1 0 0,0 0-1 0 0,0 0 1 0 0,-1 0-1 0 0,1 0 1 0 0,0 0-1 0 0,-1 0 1 0 0,1-1 0 0 0,-1 1-1 0 0,1 0 1 0 0,0 0-1 0 0,0-1 1 0 0,28-8 268 0 0,-24 6-287 0 0,-1 0 0 0 0,1-1 0 0 0,-1 1 1 0 0,0-1-1 0 0,0 0 0 0 0,0 0 0 0 0,3-6 0 0 0,-4 6 56 0 0,1-1 0 0 0,1 0-1 0 0,-1 1 1 0 0,0 0 0 0 0,8-6-1 0 0,15-12-146 0 0,-25 18 101 0 0,1 1 0 0 0,1 0 0 0 0,-1 1 1 0 0,0-1-1 0 0,1 0 0 0 0,-1 1 0 0 0,1 0 1 0 0,0 0-1 0 0,6-3 0 0 0,2-2-11 0 0,-11 6 22 0 0,1 1 1 0 0,-1-1-1 0 0,0 0 1 0 0,1 0-1 0 0,-1 0 1 0 0,1 1-1 0 0,-1-1 1 0 0,1 1 0 0 0,-1-1-1 0 0,1 1 1 0 0,2-1-1 0 0,26-7-61 0 0,-17 7 193 0 0,-5 3-282 0 0,-7 17 132 0 0,-2-11 49 0 0,-1 0 1 0 0,0-1-1 0 0,0 1 1 0 0,-1-1 0 0 0,0 1-1 0 0,-5 9 1 0 0,1-3-169 0 0,5-8 114 0 0,0 0 1 0 0,0 1-1 0 0,0-1 1 0 0,1 1-1 0 0,0-1 1 0 0,0 1-1 0 0,1 10 1 0 0,0-17 17 0 0,0 1 1 0 0,0-1-1 0 0,0 0 0 0 0,0 1 1 0 0,0-1-1 0 0,1 1 0 0 0,-1-1 1 0 0,0 0-1 0 0,0 1 0 0 0,0-1 1 0 0,1 0-1 0 0,-1 1 0 0 0,0-1 1 0 0,1 0-1 0 0,-1 1 0 0 0,0-1 1 0 0,0 0-1 0 0,1 0 0 0 0,-1 1 1 0 0,0-1-1 0 0,1 0 0 0 0,-1 0 1 0 0,1 0-1 0 0,-1 0 0 0 0,1 1 1 0 0,-1-1-3 0 0,1 0 0 0 0,-1 0 0 0 0,1 0 1 0 0,-1 1-1 0 0,1-1 0 0 0,-1 0 0 0 0,0 0 1 0 0,1 1-1 0 0,-1-1 0 0 0,1 0 0 0 0,-1 1 0 0 0,0-1 1 0 0,1 0-1 0 0,-1 1 0 0 0,0-1 0 0 0,1 1 1 0 0,-1-1-1 0 0,0 1 0 0 0,0-1 0 0 0,0 0 1 0 0,1 1-1 0 0,-1-1 0 0 0,0 1 0 0 0,0-1 0 0 0,0 1 1 0 0,0 0-1 0 0,2 2-40 0 0,-1 0 0 0 0,1-1 1 0 0,-1 1-1 0 0,1-1 0 0 0,0 1 0 0 0,0-1 0 0 0,0 0 1 0 0,0 0-1 0 0,1 0 0 0 0,-1 0 0 0 0,3 2 1 0 0,7-3 10 0 0,-11 0 47 0 0,0-1 0 0 0,0 1 0 0 0,0-1 0 0 0,0 0 0 0 0,1 0 0 0 0,-1 0 0 0 0,0 1 0 0 0,0-1 0 0 0,0 0 0 0 0,1 0 0 0 0,-1-1 0 0 0,0 1 0 0 0,0 0-1 0 0,0 0 1 0 0,0-1 0 0 0,0 1 0 0 0,1 0 0 0 0,-1-1 0 0 0,0 1 0 0 0,0-1 0 0 0,0 1 0 0 0,0-1 0 0 0,0 0 0 0 0,0 0 0 0 0,0 1 0 0 0,0-2 0 0 0,32-30 149 0 0,18-3-112 0 0,-45 31-26 0 0,1 0 0 0 0,1 0 0 0 0,-1 1 0 0 0,11-4 0 0 0,16-8-76 0 0,27-5 338 0 0,-54 18-303 0 0,0 0 0 0 0,0 0 0 0 0,0 0 0 0 0,0 1 1 0 0,1 0-1 0 0,-1 1 0 0 0,0-1 0 0 0,8 2 0 0 0,82-3-51 0 0,116-1 76 0 0,-154 0 10 0 0,-14-9 220 0 0,-39 11-291 0 0,1 0 0 0 0,0 0-1 0 0,-1-1 1 0 0,1 0 0 0 0,5-3-1 0 0,-7 3 140 0 0,4 0-131 0 0,-7 2 51 0 0,0-1 1 0 0,0 1-1 0 0,0-1 0 0 0,0 1 1 0 0,0-1-1 0 0,0 1 0 0 0,0-1 0 0 0,0 0 1 0 0,0 0-1 0 0,0 0 0 0 0,0 0 0 0 0,-1 0 1 0 0,1 0-1 0 0,0-1 0 0 0,1-1 1 0 0,14-16 219 0 0,-18 18-239 0 0,1 0 0 0 0,0 0 0 0 0,-1 1 0 0 0,1-1 0 0 0,-1 0 0 0 0,1 0 0 0 0,-1 1 0 0 0,1-1 0 0 0,-1 0 1 0 0,0 0-1 0 0,1 1 0 0 0,-1-1 0 0 0,0 1 0 0 0,0-1 0 0 0,1 1 0 0 0,-1-1 0 0 0,0 1 0 0 0,0-1 0 0 0,0 1 0 0 0,0 0 1 0 0,1-1-1 0 0,-1 1 0 0 0,0 0 0 0 0,0 0 0 0 0,0 0 0 0 0,0 0 0 0 0,-2 0 0 0 0,2-1 0 0 0,-1 1 1 0 0,0 0-1 0 0,0 0 0 0 0,0 0 0 0 0,0 0 1 0 0,0 0-1 0 0,0 0 0 0 0,0 0 0 0 0,0 1 1 0 0,0-1-1 0 0,0 1 0 0 0,0 0 0 0 0,0-1 1 0 0,-2 2-1 0 0,-2 2 64 0 0,0 1 0 0 0,0 0 0 0 0,1 0 0 0 0,0 1 0 0 0,-1-1 0 0 0,2 1-1 0 0,-1 0 1 0 0,1 0 0 0 0,-6 11 0 0 0,-10 32-83 0 0,19-47 33 0 0,1-1 1 0 0,-1 0-1 0 0,0 0 1 0 0,1 1-1 0 0,-1-1 1 0 0,1 0-1 0 0,-1 1 1 0 0,1-1-1 0 0,0 0 1 0 0,0 1-1 0 0,-1-1 1 0 0,1 1-1 0 0,0-1 1 0 0,0 0-1 0 0,1 1 1 0 0,-1-1-1 0 0,0 1 1 0 0,0-1-1 0 0,1 0 1 0 0,-1 1-1 0 0,0-1 1 0 0,1 0-1 0 0,-1 1 1 0 0,1-1-1 0 0,0 0 1 0 0,0 0-1 0 0,-1 1 1 0 0,1-1-1 0 0,0 0 1 0 0,0 0-1 0 0,1 1 1 0 0,1-1-8 0 0,-1 1 1 0 0,1-1 0 0 0,0 0 0 0 0,-1 0 0 0 0,1 0 0 0 0,0-1-1 0 0,0 1 1 0 0,-1-1 0 0 0,1 1 0 0 0,0-1 0 0 0,0 0 0 0 0,5 0-1 0 0,-8 0 8 0 0,1 0 14 0 0,35-9-22 0 0,46 2 246 0 0,-41-7 20 0 0,-5 8-244 0 0,-28 4 20 0 0,-7 2-90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1.660"/>
    </inkml:context>
    <inkml:brush xml:id="br0">
      <inkml:brushProperty name="width" value="0.05292" units="cm"/>
      <inkml:brushProperty name="height" value="0.05292" units="cm"/>
    </inkml:brush>
  </inkml:definitions>
  <inkml:trace contextRef="#ctx0" brushRef="#br0">1 256 14192 0 0,'12'0'-23'0'0,"-1"-1"1"0"0,1 0 0 0 0,-1-1 0 0 0,1 0-1 0 0,18-7 1 0 0,24-6-11 0 0,-14 8-3 0 0,-32 6 46 0 0,-1 0-1 0 0,1-1 0 0 0,0 1 0 0 0,9-5 1 0 0,-12 4-35 0 0,1 0 1 0 0,-1 0-1 0 0,1 0 1 0 0,0 0-1 0 0,-1 1 1 0 0,1 0-1 0 0,0 0 1 0 0,6 1 0 0 0,58-9 90 0 0,-4 1-183 0 0,91 5-44 0 0,-28 1 178 0 0,64 1-334 0 0,-183 0 321 0 0,0-1 1 0 0,0 0-1 0 0,1 0 1 0 0,-1-1-1 0 0,-1-1 1 0 0,1 0-1 0 0,14-7 1 0 0,-18 8-9 0 0,0 0 0 0 0,1 0 1 0 0,0 0-1 0 0,-1 1 0 0 0,1 0 1 0 0,0 1-1 0 0,11-2 0 0 0,-2-5-72 0 0,-15 7 78 0 0,0 0 1 0 0,0 0-1 0 0,0 0 0 0 0,0 1 1 0 0,1-1-1 0 0,-1 0 0 0 0,0 1 0 0 0,0-1 1 0 0,1 1-1 0 0,-1-1 0 0 0,0 1 0 0 0,3-1 1 0 0,-2 0-3 0 0,0 0-1 0 0,0 0 1 0 0,-1 0 0 0 0,1 0 0 0 0,0 0 0 0 0,-1 0 0 0 0,1 0 0 0 0,-1-1 0 0 0,1 1 0 0 0,-1-1 0 0 0,0 1 0 0 0,0-1 0 0 0,1 0 0 0 0,-1 1 0 0 0,0-1 0 0 0,0 0 0 0 0,-1 0 0 0 0,1 0-1 0 0,0 1 1 0 0,-1-1 0 0 0,1-2 0 0 0,7-27-285 0 0,-8 31 302 0 0,-8-21-709 0 0,-1 12 680 0 0,8 8 7 0 0,1 1 1 0 0,0-1-1 0 0,0 1 1 0 0,-1-1-1 0 0,1 0 1 0 0,0 1-1 0 0,-1-1 1 0 0,1 1 0 0 0,0-1-1 0 0,-1 1 1 0 0,1-1-1 0 0,-1 1 1 0 0,1 0-1 0 0,-1-1 1 0 0,1 1-1 0 0,-1 0 1 0 0,1-1-1 0 0,-1 1 1 0 0,0 0-1 0 0,1-1 1 0 0,-1 1 0 0 0,1 0-1 0 0,-1 0 1 0 0,0 0-1 0 0,1 0 1 0 0,-1-1-1 0 0,0 1 1 0 0,1 0-1 0 0,-1 0 1 0 0,0 0-1 0 0,1 0 1 0 0,-1 1-1 0 0,1-1 1 0 0,-1 0 0 0 0,0 0-1 0 0,1 0 1 0 0,-1 0-1 0 0,0 1 1 0 0,1-1-1 0 0,-1 0 1 0 0,1 1-1 0 0,-1-1 1 0 0,1 0-1 0 0,-1 1 1 0 0,-1 1 13 0 0,1-1 0 0 0,0 1 0 0 0,0-1 0 0 0,0 1 0 0 0,0 0 0 0 0,0-1 0 0 0,0 1 0 0 0,0 0 0 0 0,1 0 0 0 0,-1 0 0 0 0,1-1 0 0 0,-1 1 0 0 0,1 0-1 0 0,0 0 1 0 0,0 0 0 0 0,0 0 0 0 0,0 0 0 0 0,0 2 0 0 0,9 31 79 0 0,-9-32-86 0 0,1-1 22 0 0,0 1-1 0 0,-1-1 1 0 0,1 1 0 0 0,0 0 0 0 0,1-1-1 0 0,-1 0 1 0 0,0 1 0 0 0,1-1 0 0 0,-1 0 0 0 0,1 1-1 0 0,0-1 1 0 0,0 0 0 0 0,0 0 0 0 0,0-1-1 0 0,0 1 1 0 0,0 0 0 0 0,0-1 0 0 0,0 1-1 0 0,1-1 1 0 0,-1 0 0 0 0,4 2 0 0 0,-4-2-22 0 0,0 0 0 0 0,1 0 0 0 0,-1 1 1 0 0,0-1-1 0 0,0 1 0 0 0,0 0 1 0 0,0-1-1 0 0,0 1 0 0 0,-1 0 1 0 0,3 3-1 0 0,19 16 109 0 0,-21-19-109 0 0,1 0 1 0 0,-1 0 0 0 0,0 0 0 0 0,0 0-1 0 0,0 1 1 0 0,0-1 0 0 0,0 1 0 0 0,0-1 0 0 0,0 1-1 0 0,-1 0 1 0 0,0-1 0 0 0,2 6 0 0 0,-1 5 3 0 0,-1-10-15 0 0,0-1-1 0 0,0 0 1 0 0,-1 1-1 0 0,1-1 1 0 0,-1 1 0 0 0,0-1-1 0 0,0 0 1 0 0,1 1-1 0 0,-2-1 1 0 0,1 1 0 0 0,0-1-1 0 0,0 1 1 0 0,-1-1 0 0 0,0 0-1 0 0,1 1 1 0 0,-1-1-1 0 0,-1 3 1 0 0,-7 21-20 0 0,3-19-28 0 0,5-6 47 0 0,1 0 0 0 0,-1-1 0 0 0,1 1 0 0 0,-1-1 0 0 0,1 1 0 0 0,-1 0 0 0 0,0-1 0 0 0,1 1 0 0 0,-1-1 0 0 0,0 1 0 0 0,1-1 0 0 0,-1 0 0 0 0,0 1 0 0 0,0-1 0 0 0,1 0 0 0 0,-1 1-1 0 0,0-1 1 0 0,0 0 0 0 0,0 0 0 0 0,1 0 0 0 0,-1 0 0 0 0,0 0 0 0 0,-1 0 0 0 0,2 0 5 0 0,-1 0 0 0 0,0 0-1 0 0,1 0 1 0 0,-1 0-1 0 0,0-1 1 0 0,1 1 0 0 0,-1 0-1 0 0,0-1 1 0 0,1 1 0 0 0,-1 0-1 0 0,1-1 1 0 0,-1 1 0 0 0,1-1-1 0 0,-1 1 1 0 0,1-1-1 0 0,-1 1 1 0 0,1-1 0 0 0,-1 1-1 0 0,1-1 1 0 0,0 1 0 0 0,-1-1-1 0 0,1 0 1 0 0,0 1 0 0 0,-1-1-1 0 0,1 0 1 0 0,0 1 0 0 0,0-1-1 0 0,0 0 1 0 0,0 1-1 0 0,-1-1 1 0 0,1 0 0 0 0,0 1-1 0 0,0-1 1 0 0,0 0 0 0 0,1 1-1 0 0,-1-1 1 0 0,0 0 0 0 0,0 0-1 0 0,0 1 1 0 0,0-1-1 0 0,1 1 1 0 0,-1-1 0 0 0,0 0-1 0 0,0 1 1 0 0,1-1 0 0 0,0 0-1 0 0,1-3 7 0 0,1 1 0 0 0,-1 0 0 0 0,1 0-1 0 0,0 0 1 0 0,0 0 0 0 0,0 0-1 0 0,5-2 1 0 0,-6 4-3 0 0,6-6 68 0 0,-2 3-41 0 0,-1-1-1 0 0,1 1 1 0 0,0 1 0 0 0,10-6 0 0 0,24 1-164 0 0,-18 6 207 0 0,0 1 0 0 0,28 2-1 0 0,-8 0 7 0 0,53-1 228 0 0,-4-12-110 0 0,-84 12-136 0 0,0-1 0 0 0,0 0 1 0 0,-1 0-1 0 0,1 0 1 0 0,12-5-1 0 0,-15 4-5 0 0,-1 0 0 0 0,1 1 0 0 0,0-1 0 0 0,-1 1 0 0 0,1 0 0 0 0,0 0 0 0 0,0 1 0 0 0,0-1 0 0 0,-1 1 0 0 0,1 0 0 0 0,0 0 0 0 0,7 0 0 0 0,-5 1-67 0 0,-1-1 1 0 0,1 0-1 0 0,-1-1 0 0 0,1 1 1 0 0,-1-1-1 0 0,8-2 1 0 0,52-11 35 0 0,-50 11-43 0 0,4-1 52 0 0,0 1 1 0 0,28-1-1 0 0,-37 3-23 0 0,-1 0 1 0 0,1-1-1 0 0,16-5 0 0 0,21-5 34 0 0,-11-2-136 0 0,-29 11 110 0 0,-5 3 0 0 0,0-1 0 0 0,-1 0 0 0 0,1 1 0 0 0,0-1 0 0 0,-1 0 0 0 0,1 0 0 0 0,-1 0 0 0 0,1 0 0 0 0,-1 0 0 0 0,1 0 0 0 0,-1-1 0 0 0,2-1 0 0 0,3-11-45 0 0,4-11-64 0 0,-10 25 57 0 0,-19-16-759 0 0,18 15 788 0 0,0 1-1 0 0,-1 0 1 0 0,1 0 0 0 0,-1 0-1 0 0,1 0 1 0 0,-1 0 0 0 0,1 1 0 0 0,-1-1-1 0 0,1 0 1 0 0,-1 1 0 0 0,1-1-1 0 0,0 1 1 0 0,-1-1 0 0 0,1 1-1 0 0,0 0 1 0 0,-1-1 0 0 0,1 1 0 0 0,0 0-1 0 0,0 0 1 0 0,-2 2 0 0 0,1-1-12 0 0,-1 0 0 0 0,1 0 0 0 0,0 0 1 0 0,0 0-1 0 0,0 1 0 0 0,1-1 0 0 0,-1 1 1 0 0,0-1-1 0 0,-1 6 0 0 0,-32 81 263 0 0,32-80-249 0 0,1 1 0 0 0,0-1 0 0 0,1 1 0 0 0,-1 13 0 0 0,2-21 28 0 0,0-1 1 0 0,1 1-1 0 0,-1 0 1 0 0,1-1-1 0 0,-1 1 1 0 0,1-1-1 0 0,-1 1 1 0 0,1-1-1 0 0,0 1 0 0 0,0-1 1 0 0,-1 1-1 0 0,1-1 1 0 0,0 0-1 0 0,1 1 1 0 0,-1-1-1 0 0,0 0 1 0 0,0 0-1 0 0,0 0 1 0 0,1 0-1 0 0,-1 0 0 0 0,0 0 1 0 0,1 0-1 0 0,-1 0 1 0 0,1-1-1 0 0,1 2 1 0 0,0-1 12 0 0,-1 0 0 0 0,1 0 1 0 0,0-1-1 0 0,0 1 0 0 0,-1-1 0 0 0,1 1 1 0 0,0-1-1 0 0,0 0 0 0 0,0 0 1 0 0,0 0-1 0 0,-1 0 0 0 0,1 0 0 0 0,0-1 1 0 0,4-1-1 0 0,47-9-22 0 0,-26 6-34 0 0,-25 5 25 0 0,0 0 1 0 0,0 0-1 0 0,0 0 0 0 0,0-1 0 0 0,0 0 0 0 0,-1 0 0 0 0,1 0 0 0 0,5-2 1 0 0,50-12 121 0 0,-44 9-42 0 0,0 1 1 0 0,21-4-1 0 0,-18 4 12 0 0,4 1-184 0 0,-18 4 100 0 0,0 0 1 0 0,0-1-1 0 0,0 1 0 0 0,1-1 1 0 0,-1 1-1 0 0,0-1 1 0 0,0 0-1 0 0,0 0 0 0 0,0-1 1 0 0,-1 1-1 0 0,1 0 0 0 0,0-1 1 0 0,0 0-1 0 0,4-4 1 0 0,-4 5-10 0 0,0-1 0 0 0,0 0 0 0 0,0 1 0 0 0,0 0 0 0 0,0-1 0 0 0,0 1 0 0 0,0 0 0 0 0,0 1 0 0 0,1-1 0 0 0,-1 1 0 0 0,6-1 0 0 0,-1 0-57 0 0,27-4 84 0 0,-1 3-1 0 0,1 1 1 0 0,35 3-1 0 0,4-1 287 0 0,55-4-549 0 0,-37-2 268 0 0,-40-1 44 0 0,-26 1-165 0 0,1-3 87 0 0,-23 6-11 0 0,1 0 1 0 0,-1 1-1 0 0,1-1 0 0 0,-1 1 1 0 0,1 0-1 0 0,6 0 0 0 0,-7 0-18 0 0,0 0 0 0 0,0 0 0 0 0,0 0 0 0 0,0 0 1 0 0,-1-1-1 0 0,8-4 0 0 0,6-2 67 0 0,20-14-82 0 0,-32 17-1 0 0,1 1 1 0 0,1 0-1 0 0,-1 1 1 0 0,9-5 0 0 0,-4-2-512 0 0,-11 9 155 0 0,1 1 0 0 0,-1-1 0 0 0,0 0 0 0 0,1 0-1 0 0,-1 0 1 0 0,0 0 0 0 0,0 0 0 0 0,0 0 0 0 0,0 1 0 0 0,0-1 0 0 0,0 0-1 0 0,0 0 1 0 0,0 0 0 0 0,0 0 0 0 0,0 0 0 0 0,0 0 0 0 0,-1 0-1 0 0,1 1 1 0 0,0-1 0 0 0,-1 0 0 0 0,1 0 0 0 0,-1 0 0 0 0,1 1 0 0 0,-1-1-1 0 0,1 0 1 0 0,-1 0 0 0 0,0 0 0 0 0,-6-6-2187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9:31:55.476"/>
    </inkml:context>
    <inkml:brush xml:id="br0">
      <inkml:brushProperty name="width" value="0.05" units="cm"/>
      <inkml:brushProperty name="height" value="0.05" units="cm"/>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09:51:57.613"/>
    </inkml:context>
    <inkml:brush xml:id="br0">
      <inkml:brushProperty name="width" value="0.1" units="cm"/>
      <inkml:brushProperty name="height" value="0.1" units="cm"/>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20.755"/>
    </inkml:context>
    <inkml:brush xml:id="br0">
      <inkml:brushProperty name="width" value="0.05292" units="cm"/>
      <inkml:brushProperty name="height" value="0.05292" units="cm"/>
    </inkml:brush>
  </inkml:definitions>
  <inkml:trace contextRef="#ctx0" brushRef="#br0">4 171 4296 0 0,'0'0'123'0'0,"-3"-6"4836"0"0,3 2-4764 0 0,12-13 280 0 0,-11 15-416 0 0,0 1 0 0 0,0-1 0 0 0,0 0 0 0 0,0 1 0 0 0,0-1 0 0 0,0 0 0 0 0,1 1 0 0 0,-1-1 0 0 0,1 1 0 0 0,2-2 0 0 0,2-3 119 0 0,-6 5-161 0 0,1 0 0 0 0,0 1 0 0 0,-1-1-1 0 0,1 0 1 0 0,0 0 0 0 0,0 1 0 0 0,0-1 0 0 0,-1 0 0 0 0,1 1-1 0 0,0-1 1 0 0,0 1 0 0 0,0-1 0 0 0,0 1 0 0 0,0-1 0 0 0,0 1 0 0 0,0 0-1 0 0,1-1 1 0 0,40-16 635 0 0,-35 13-558 0 0,-3 1-63 0 0,1 1-1 0 0,0-1 1 0 0,-1 1 0 0 0,1 0 0 0 0,0 1 0 0 0,0-1 0 0 0,0 1 0 0 0,0 0 0 0 0,0 0 0 0 0,10 0 0 0 0,43-7 98 0 0,-19 2-14 0 0,93 4-174 0 0,-10 0 14 0 0,-98-1 10 0 0,0-1 1 0 0,39-14 0 0 0,-61 18 25 0 0,10-4 5 0 0,0 1 1 0 0,1 1 0 0 0,-1 0 0 0 0,18 0 0 0 0,-22 2 7 0 0,-1 0 0 0 0,1 0 1 0 0,0-1-1 0 0,0 0 1 0 0,-1-1-1 0 0,14-3 0 0 0,-19 3-14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21.112"/>
    </inkml:context>
    <inkml:brush xml:id="br0">
      <inkml:brushProperty name="width" value="0.05292" units="cm"/>
      <inkml:brushProperty name="height" value="0.05292" units="cm"/>
    </inkml:brush>
  </inkml:definitions>
  <inkml:trace contextRef="#ctx0" brushRef="#br0">1 30 12248 0 0,'11'-1'-10'0'0,"-1"0"-1"0"0,1-1 1 0 0,14-3 0 0 0,-6 0-23 0 0,28-9 15 0 0,-44 13-18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35.718"/>
    </inkml:context>
    <inkml:brush xml:id="br0">
      <inkml:brushProperty name="width" value="0.05292" units="cm"/>
      <inkml:brushProperty name="height" value="0.05292" units="cm"/>
    </inkml:brush>
  </inkml:definitions>
  <inkml:trace contextRef="#ctx0" brushRef="#br0">1 367 12096 0 0,'6'-4'3'0'0,"1"1"1"0"0,0 0-1 0 0,0 0 1 0 0,0 0 0 0 0,1 1-1 0 0,8-1 1 0 0,4-2 9 0 0,43-19-74 0 0,-60 23 48 0 0,1-1 1 0 0,-1 1-1 0 0,1-1 1 0 0,-1 1-1 0 0,1-1 1 0 0,-1 0-1 0 0,0-1 1 0 0,0 1-1 0 0,3-4 1 0 0,-3 4 14 0 0,-1-1 0 0 0,0 1 1 0 0,1 0-1 0 0,-1 0 0 0 0,1 0 1 0 0,0 0-1 0 0,-1 0 0 0 0,6-2 1 0 0,15-13 20 0 0,-21 15-33 0 0,0 1 1 0 0,0-1-1 0 0,0 1 1 0 0,0-1-1 0 0,1 1 1 0 0,-1 0-1 0 0,0 0 1 0 0,1 0-1 0 0,2-1 1 0 0,22-12-78 0 0,32-37 46 0 0,-25 23-47 0 0,-23 19-304 0 0,-6 6 439 0 0,-6 6-187 0 0,-2 2 310 0 0,0 0 0 0 0,1 0 0 0 0,0 0 0 0 0,0 0 0 0 0,0 0 1 0 0,-2 9-1 0 0,-2 8 91 0 0,-21 65 1088 0 0,-16 24-813 0 0,43-110-543 0 0,-1-1 1 0 0,1 1-1 0 0,0 0 1 0 0,-1 0-1 0 0,1 0 0 0 0,0 0 1 0 0,-1-1-1 0 0,1 1 1 0 0,0 0-1 0 0,0 0 1 0 0,0 0-1 0 0,0 0 0 0 0,0 0 1 0 0,0 0-1 0 0,0 0 1 0 0,0-1-1 0 0,0 1 1 0 0,0 0-1 0 0,0 0 0 0 0,1 0 1 0 0,-1 0-1 0 0,0 0 1 0 0,1-1-1 0 0,-1 1 1 0 0,0 0-1 0 0,1 0 0 0 0,0 1 1 0 0,1-1-2 0 0,0-1 0 0 0,1 1 0 0 0,-1-1 0 0 0,0 1 0 0 0,0-1-1 0 0,0 0 1 0 0,0 0 0 0 0,0 0 0 0 0,0 0 0 0 0,3 0 0 0 0,5 0 61 0 0,-6-2-13 0 0,-1 1 1 0 0,0-1-1 0 0,0 0 1 0 0,0 0-1 0 0,0 0 1 0 0,0-1 0 0 0,0 1-1 0 0,0 0 1 0 0,-1-1-1 0 0,1 0 1 0 0,-1 0-1 0 0,2-3 1 0 0,2-1-100 0 0,-6 7 36 0 0,22-27 239 0 0,17-1-277 0 0,-36 25 46 0 0,1 1 0 0 0,-1-1 0 0 0,0 1 0 0 0,1-1 0 0 0,0 1 0 0 0,0 0 0 0 0,7-2 0 0 0,13-8 8 0 0,-23 12-1 0 0,5-5-19 0 0,1 1 1 0 0,1 0 0 0 0,-1 0 0 0 0,0 1 0 0 0,1 0-1 0 0,12-4 1 0 0,29-4-292 0 0,37-1 56 0 0,-84 12 258 0 0,1-1 1 0 0,-1 1-1 0 0,0 0 0 0 0,0-1 0 0 0,0 1 1 0 0,0-1-1 0 0,0 0 0 0 0,0 1 0 0 0,0-1 1 0 0,3-2-1 0 0,-3 1-18 0 0,1 1 0 0 0,-1 0 0 0 0,1 0 0 0 0,-1 0 0 0 0,1 0 1 0 0,-1 0-1 0 0,1 0 0 0 0,0 1 0 0 0,-1-1 0 0 0,1 1 0 0 0,3 0 0 0 0,27-9-69 0 0,-16 3 54 0 0,49-14 235 0 0,-48 15-178 0 0,-11 3-12 0 0,0-1 0 0 0,0 1 0 0 0,0-1 0 0 0,-1 0 1 0 0,1 0-1 0 0,-1-1 0 0 0,9-6 0 0 0,-14 9-33 0 0,0 1 0 0 0,0-1-1 0 0,0 0 1 0 0,0 0 0 0 0,0 1 0 0 0,1-1 0 0 0,-1 1-1 0 0,0-1 1 0 0,0 1 0 0 0,1 0 0 0 0,-1-1 0 0 0,0 1 0 0 0,0 0-1 0 0,1 0 1 0 0,-1 0 0 0 0,3 0 0 0 0,-4 0-284 0 0,-1 14 372 0 0,-1 0 1 0 0,-1 0 0 0 0,-7 21-1 0 0,-6 64 685 0 0,-5-24-141 0 0,-8 11-510 0 0,4 10-127 0 0,0 8 24 0 0,9-23-140 0 0,6-32-3 0 0,8-38 104 0 0,0-1-1 0 0,0 1 0 0 0,-1-1 0 0 0,0 1 1 0 0,-5 10-1 0 0,3-10 26 0 0,7-12-25 0 0,7-22-29 0 0,11-57 117 0 0,-16 62 23 0 0,19-78 104 0 0,-2 18-69 0 0,3-29-105 0 0,-7 57 55 0 0,-6 21-99 0 0,-6 16 11 0 0,1 1 0 0 0,13-22 0 0 0,-6 10 55 0 0,38-50-80 0 0,-48 69 69 0 0,0 1-1 0 0,1 0 0 0 0,-1 0 0 0 0,1 0 1 0 0,0 0-1 0 0,0 0 0 0 0,1 1 1 0 0,-1 0-1 0 0,1 0 0 0 0,6-3 1 0 0,-3 3-29 0 0,1 1 0 0 0,0 1 0 0 0,-1-1 0 0 0,1 1 1 0 0,16 1-1 0 0,-23 1 0 0 0,-1-1 1 0 0,0 1 0 0 0,1-1-1 0 0,-1 1 1 0 0,0 0-1 0 0,1 0 1 0 0,-1-1-1 0 0,0 1 1 0 0,0 0-1 0 0,0 0 1 0 0,1 0 0 0 0,-1 1-1 0 0,0-1 1 0 0,0 0-1 0 0,-1 0 1 0 0,1 0-1 0 0,0 1 1 0 0,0-1 0 0 0,-1 1-1 0 0,1-1 1 0 0,-1 0-1 0 0,1 1 1 0 0,-1-1-1 0 0,1 1 1 0 0,-1-1-1 0 0,0 4 1 0 0,6 43-388 0 0,-7-43 418 0 0,1-1 1 0 0,-1 0-1 0 0,-1 1 0 0 0,1-1 1 0 0,-1 0-1 0 0,1 0 0 0 0,-1 0 1 0 0,0 0-1 0 0,0 0 0 0 0,-1 0 1 0 0,1-1-1 0 0,-1 1 0 0 0,0-1 1 0 0,0 1-1 0 0,-6 4 0 0 0,8-7 14 0 0,0 0 1 0 0,-1 0-1 0 0,1 0 0 0 0,-1 0 0 0 0,0 0 0 0 0,1 0 0 0 0,-1 0 0 0 0,0-1 0 0 0,1 1 1 0 0,-1-1-1 0 0,0 1 0 0 0,0-1 0 0 0,0 1 0 0 0,1-1 0 0 0,-1 0 0 0 0,0 0 0 0 0,0 0 1 0 0,0 0-1 0 0,0 0 0 0 0,1-1 0 0 0,-1 1 0 0 0,0 0 0 0 0,0-1 0 0 0,0 1 0 0 0,1-1 1 0 0,-1 0-1 0 0,0 0 0 0 0,-1-1 0 0 0,2 2-16 0 0,1-1 0 0 0,-1 0-1 0 0,1 1 1 0 0,-1-1 0 0 0,1 0 0 0 0,-1 1 0 0 0,1-1-1 0 0,0 0 1 0 0,0 0 0 0 0,-1 1 0 0 0,1-1 0 0 0,0 0-1 0 0,0 0 1 0 0,0 0 0 0 0,0 1 0 0 0,0-1 0 0 0,0 0-1 0 0,0 0 1 0 0,0 0 0 0 0,0 1 0 0 0,0-1 0 0 0,0 0 0 0 0,1 0-1 0 0,-1 1 1 0 0,0-1 0 0 0,1 0 0 0 0,0-1 0 0 0,0 0-1 0 0,1 0 1 0 0,-1-1-1 0 0,1 1 1 0 0,0 0 0 0 0,0 0-1 0 0,0 1 1 0 0,0-1 0 0 0,0 0-1 0 0,3-1 1 0 0,-3 1-32 0 0,1 0-1 0 0,0 0 1 0 0,0 1 0 0 0,0-1 0 0 0,0 1 0 0 0,0 0-1 0 0,0 0 1 0 0,1 0 0 0 0,-1 0 0 0 0,0 0-1 0 0,0 1 1 0 0,1-1 0 0 0,-1 1 0 0 0,0 0-1 0 0,1 0 1 0 0,5 1 0 0 0,2 2-1 0 0,-1-1 1 0 0,1-1-1 0 0,-1 0 1 0 0,1 0-1 0 0,0-1 1 0 0,-1 0-1 0 0,13-2 1 0 0,14 0-20 0 0,67-9 23 0 0,-41 7 77 0 0,-16-1-138 0 0,45 2 179 0 0,-16-5-362 0 0,13-5 455 0 0,-80 12-190 0 0,1-1 0 0 0,-1 0 0 0 0,14-4 0 0 0,18-3 76 0 0,17-5 133 0 0,-52 13-193 0 0,0 0 1 0 0,0 0 0 0 0,1-1-1 0 0,-1 1 1 0 0,0-1 0 0 0,0-1-1 0 0,0 1 1 0 0,8-6 0 0 0,17-6 13 0 0,-26 12-40 0 0,5-1 40 0 0,0 0 0 0 0,0-1-1 0 0,0-1 1 0 0,0 0 0 0 0,17-11 0 0 0,54-45-127 0 0,-76 56 102 0 0,0-1-1 0 0,0 1 1 0 0,0-1-1 0 0,0-1 0 0 0,-1 1 1 0 0,4-9-1 0 0,-8 14-25 0 0,-13-34-18 0 0,12 33 60 0 0,0 1 0 0 0,0-1 0 0 0,0 1 1 0 0,-1 0-1 0 0,1 0 0 0 0,0 0 1 0 0,-1 0-1 0 0,1 0 0 0 0,-1 0 0 0 0,0 0 1 0 0,1 0-1 0 0,-1 1 0 0 0,1-1 0 0 0,-1 0 1 0 0,0 1-1 0 0,0 0 0 0 0,1-1 1 0 0,-1 1-1 0 0,0 0 0 0 0,0 0 0 0 0,1 0 1 0 0,-1 0-1 0 0,0 0 0 0 0,0 0 1 0 0,-2 1-1 0 0,-2-1 142 0 0,5 0-129 0 0,-23 36 237 0 0,-7 23 144 0 0,-1 1-132 0 0,25-47-270 0 0,3-6 5 0 0,0 1-1 0 0,1-1 0 0 0,0 1 0 0 0,0 0 1 0 0,1 0-1 0 0,-3 12 0 0 0,-10 23-108 0 0,15-41 29 0 0,0 1-1 0 0,0-1 0 0 0,0 1 1 0 0,1 0-1 0 0,-1-1 1 0 0,1 1-1 0 0,-1-1 1 0 0,1 0-1 0 0,2 5 0 0 0,-2-7 69 0 0,-1 1 0 0 0,1 0 0 0 0,-1-1-1 0 0,1 1 1 0 0,0 0 0 0 0,-1-1-1 0 0,1 1 1 0 0,0-1 0 0 0,-1 1 0 0 0,1-1-1 0 0,0 0 1 0 0,0 1 0 0 0,-1-1-1 0 0,1 0 1 0 0,0 1 0 0 0,0-1 0 0 0,0 0-1 0 0,0 0 1 0 0,-1 0 0 0 0,1 0-1 0 0,0 0 1 0 0,0 0 0 0 0,0 0 0 0 0,0 0-1 0 0,0 0 1 0 0,-1 0 0 0 0,1 0-1 0 0,0-1 1 0 0,0 1 0 0 0,0 0 0 0 0,0-1-1 0 0,-1 1 1 0 0,1 0 0 0 0,0-1-1 0 0,0 1 1 0 0,-1-1 0 0 0,1 1 0 0 0,1-2-1 0 0,17-11 69 0 0,-14 9-53 0 0,0 1 1 0 0,-1-1 0 0 0,2 1 0 0 0,-1 1-1 0 0,0-1 1 0 0,0 1 0 0 0,9-3 0 0 0,-11 4-16 0 0,-1 0 1 0 0,1 0-1 0 0,0 0 0 0 0,-1 0 1 0 0,1 0-1 0 0,-1-1 0 0 0,1 1 1 0 0,1-3-1 0 0,-2 2-24 0 0,0 1-1 0 0,1-1 0 0 0,-1 1 1 0 0,0 0-1 0 0,0-1 1 0 0,1 1-1 0 0,-1 0 0 0 0,5-1 1 0 0,26-9 94 0 0,-29 8-107 0 0,1 1-1 0 0,0 0 1 0 0,0 1 0 0 0,0-1-1 0 0,0 1 1 0 0,0 0 0 0 0,0 0-1 0 0,8 0 1 0 0,7 3 27 0 0,-19-2 3 0 0,-1 0 0 0 0,1 1 0 0 0,-1-1 1 0 0,1 0-1 0 0,-1 1 0 0 0,1-1 0 0 0,-1 0 1 0 0,1 1-1 0 0,-1-1 0 0 0,0 0 0 0 0,1 1 1 0 0,-1-1-1 0 0,1 1 0 0 0,-1-1 0 0 0,0 1 1 0 0,1-1-1 0 0,-1 1 0 0 0,0-1 0 0 0,0 1 1 0 0,1 0-1 0 0,-1-1 0 0 0,0 1 0 0 0,0-1 1 0 0,0 1-1 0 0,0 0 0 0 0,0-1 0 0 0,0 1 1 0 0,0 0-1 0 0,10 44 51 0 0,-10-43-51 0 0,1 0 1 0 0,-1 0-1 0 0,1 1 0 0 0,0-1 0 0 0,0 0 0 0 0,0 0 0 0 0,0 0 1 0 0,0 0-1 0 0,0 0 0 0 0,1-1 0 0 0,-1 1 0 0 0,0 0 0 0 0,1 0 1 0 0,0-1-1 0 0,-1 1 0 0 0,1-1 0 0 0,0 0 0 0 0,0 1 0 0 0,0-1 1 0 0,0 0-1 0 0,0 0 0 0 0,0 0 0 0 0,4 1 0 0 0,11 2 6 0 0,8-5 31 0 0,-7 0 34 0 0,6-7-138 0 0,-22 7 67 0 0,1-1 0 0 0,0 1-1 0 0,0 0 1 0 0,0 0 0 0 0,0 0 0 0 0,0 0-1 0 0,1 0 1 0 0,5 0 0 0 0,39-8-89 0 0,35-5 11 0 0,12 2-113 0 0,-82 11 201 0 0,0 0-1 0 0,0-1 1 0 0,16-5 0 0 0,-27 6 10 0 0,37 1-84 0 0,28-5 116 0 0,13-8-80 0 0,13 6 79 0 0,-17 0-233 0 0,-32 0-168 0 0,-46 12 289 0 0,0 0 139 0 0,0 1-1 0 0,-1 0 0 0 0,1-1 1 0 0,-1 0-1 0 0,0 0 1 0 0,-5 6-1 0 0,7-9-84 0 0,-1 1 0 0 0,0-1 0 0 0,1 1-1 0 0,-1-1 1 0 0,1 1 0 0 0,0 0 0 0 0,0 0 0 0 0,0-1 0 0 0,0 1-1 0 0,0 0 1 0 0,1 0 0 0 0,-1 0 0 0 0,1 0 0 0 0,0 0-1 0 0,0 0 1 0 0,0 0 0 0 0,1 5 0 0 0,-1-6 4 0 0,1 0 0 0 0,0 0-1 0 0,-1-1 1 0 0,1 1 0 0 0,0 0 0 0 0,0 0 0 0 0,0-1 0 0 0,0 1 0 0 0,0 0-1 0 0,1-1 1 0 0,-1 1 0 0 0,0-1 0 0 0,1 0 0 0 0,-1 1 0 0 0,1-1-1 0 0,0 0 1 0 0,-1 0 0 0 0,1 0 0 0 0,0 0 0 0 0,0 0 0 0 0,3 1 0 0 0,-2-2 11 0 0,1-1 0 0 0,0 1 0 0 0,0 0 0 0 0,0-1 0 0 0,-1 0 0 0 0,1 0 0 0 0,0 0 0 0 0,-1-1 0 0 0,1 1 0 0 0,-1-1 0 0 0,0 0 0 0 0,1 1 0 0 0,-1-2 0 0 0,0 1 0 0 0,0 0 0 0 0,0-1 0 0 0,0 1 0 0 0,-1-1 0 0 0,1 0 0 0 0,-1 0 0 0 0,1 0 0 0 0,-1 0 0 0 0,2-4 0 0 0,0 0 30 0 0,-1-1 0 0 0,-1 0 1 0 0,1 1-1 0 0,-1-1 1 0 0,2-15-1 0 0,-1 3-76 0 0,-3 18 42 0 0,1-1 0 0 0,-1 0-1 0 0,0 1 1 0 0,1-1 0 0 0,-1 0-1 0 0,0 1 1 0 0,-1-1 0 0 0,1 1 0 0 0,0-1-1 0 0,-2-3 1 0 0,-3-9-6 0 0,-2 0 1 0 0,-9-18 0 0 0,14 30 49 0 0,0 1-49 0 0,1 1-1 0 0,-1-1 1 0 0,0 1 0 0 0,0 0-1 0 0,1-1 1 0 0,-1 1 0 0 0,0 0-1 0 0,0 0 1 0 0,0 1 0 0 0,0-1-1 0 0,-1 0 1 0 0,1 1 0 0 0,0-1-1 0 0,0 1 1 0 0,0 0 0 0 0,0-1-1 0 0,0 1 1 0 0,-1 0 0 0 0,1 0-1 0 0,-3 1 1 0 0,3-1 13 0 0,2 0-9 0 0,-1 0 0 0 0,0 0-1 0 0,0 1 1 0 0,1-1 0 0 0,-1 0 0 0 0,0 0 0 0 0,1 1 0 0 0,-1-1 0 0 0,0 1-1 0 0,1-1 1 0 0,-1 0 0 0 0,1 1 0 0 0,-1-1 0 0 0,1 1 0 0 0,-1-1 0 0 0,1 1-1 0 0,-1-1 1 0 0,1 1 0 0 0,-1 0 0 0 0,1-1 0 0 0,-1 1 0 0 0,1 0 0 0 0,0-1-1 0 0,0 1 1 0 0,-1 0 0 0 0,1-1 0 0 0,0 1 0 0 0,0 0 0 0 0,0-1-1 0 0,0 1 1 0 0,0 0 0 0 0,0 0 0 0 0,0-1 0 0 0,0 1 0 0 0,0 0 0 0 0,0 0-1 0 0,0-1 1 0 0,0 1 0 0 0,0 0 0 0 0,0-1 0 0 0,1 2 0 0 0,8 28 3 0 0,11-6 6 0 0,-9-13-77 0 0,-10-10 78 0 0,0 0 0 0 0,0 0 0 0 0,0 0 0 0 0,0-1 0 0 0,1 1 0 0 0,-1 0 0 0 0,0-1 0 0 0,0 1 0 0 0,1-1 0 0 0,-1 1 0 0 0,0-1 0 0 0,0 0 0 0 0,1 1 1 0 0,2-1-1 0 0,11 4-53 0 0,-10-2 36 0 0,-1-1 1 0 0,1 0 0 0 0,0 0 0 0 0,-1 0-1 0 0,1-1 1 0 0,0 0 0 0 0,0 0 0 0 0,5-1-1 0 0,1 1 0 0 0,165-5-100 0 0,-112 1 30 0 0,45 0-564 0 0,-28 6 525 0 0,52-10 147 0 0,-107 7-18 0 0,-14 1 6 0 0,-1 0 0 0 0,1 0 0 0 0,13 3-1 0 0,43 6 207 0 0,-30-8-244 0 0,-38-1 29 0 0,5 1-45 0 0,-3-1 26 0 0,-1 1 0 0 0,1-1 0 0 0,-1 0 0 0 0,1 0 0 0 0,-1 1-1 0 0,1-1 1 0 0,-1 0 0 0 0,1 1 0 0 0,-1 0 0 0 0,0-1 0 0 0,1 1 0 0 0,-1 0 0 0 0,0 0 0 0 0,0-1 0 0 0,1 1 0 0 0,1 2 0 0 0,-3-2 10 0 0,0 1 11 0 0,0 1 1 0 0,0-1-1 0 0,1 0 1 0 0,-2 1-1 0 0,1-1 0 0 0,0 1 1 0 0,0-1-1 0 0,-1 0 1 0 0,0 1-1 0 0,1-1 0 0 0,-1 0 1 0 0,0 1-1 0 0,0-1 0 0 0,0 0 1 0 0,0 0-1 0 0,-3 4 1 0 0,1-2-23 0 0,0-1 0 0 0,0 1 0 0 0,1 0 0 0 0,0 1 1 0 0,-1-1-1 0 0,2 0 0 0 0,-1 1 0 0 0,0-1 0 0 0,1 1 1 0 0,0-1-1 0 0,0 1 0 0 0,0 0 0 0 0,0-1 0 0 0,1 10 1 0 0,0-13 5 0 0,0 0 1 0 0,1-1-1 0 0,-1 1 1 0 0,0-1-1 0 0,1 1 1 0 0,-1 0-1 0 0,1-1 1 0 0,-1 1-1 0 0,0-1 1 0 0,1 1-1 0 0,-1-1 1 0 0,1 0-1 0 0,-1 1 1 0 0,1-1-1 0 0,0 1 1 0 0,-1-1-1 0 0,1 0 1 0 0,-1 1-1 0 0,1-1 1 0 0,0 0-1 0 0,-1 0 1 0 0,1 1-1 0 0,-1-1 1 0 0,1 0-1 0 0,0 0 1 0 0,-1 0-1 0 0,1 0 1 0 0,0 0-1 0 0,0 0 1 0 0,-1 0-1 0 0,1 0 1 0 0,0 0-1 0 0,-1 0 1 0 0,1-1 0 0 0,-1 1-1 0 0,1 0 1 0 0,0 0-1 0 0,0-1 1 0 0,28-8 268 0 0,-24 6-287 0 0,-1 0 0 0 0,1-1 0 0 0,-1 1 1 0 0,0-1-1 0 0,0 0 0 0 0,0 0 0 0 0,3-6 0 0 0,-4 6 56 0 0,1-1 0 0 0,1 0-1 0 0,-1 1 1 0 0,0 0 0 0 0,8-6-1 0 0,15-12-146 0 0,-25 18 101 0 0,1 1 0 0 0,1 0 0 0 0,-1 1 1 0 0,0-1-1 0 0,1 0 0 0 0,-1 1 0 0 0,1 0 1 0 0,0 0-1 0 0,6-3 0 0 0,2-2-11 0 0,-11 6 22 0 0,1 1 1 0 0,-1-1-1 0 0,0 0 1 0 0,1 0-1 0 0,-1 0 1 0 0,1 1-1 0 0,-1-1 1 0 0,1 1 0 0 0,-1-1-1 0 0,1 1 1 0 0,2-1-1 0 0,26-7-61 0 0,-17 7 193 0 0,-5 3-282 0 0,-7 17 132 0 0,-2-11 49 0 0,-1 0 1 0 0,0-1-1 0 0,0 1 1 0 0,-1-1 0 0 0,0 1-1 0 0,-5 9 1 0 0,1-3-169 0 0,5-8 114 0 0,0 0 1 0 0,0 1-1 0 0,0-1 1 0 0,1 1-1 0 0,0-1 1 0 0,0 1-1 0 0,1 10 1 0 0,0-17 17 0 0,0 1 1 0 0,0-1-1 0 0,0 0 0 0 0,0 1 1 0 0,0-1-1 0 0,1 1 0 0 0,-1-1 1 0 0,0 0-1 0 0,0 1 0 0 0,0-1 1 0 0,1 0-1 0 0,-1 1 0 0 0,0-1 1 0 0,1 0-1 0 0,-1 1 0 0 0,0-1 1 0 0,0 0-1 0 0,1 0 0 0 0,-1 1 1 0 0,0-1-1 0 0,1 0 0 0 0,-1 0 1 0 0,1 0-1 0 0,-1 0 0 0 0,1 1 1 0 0,-1-1-3 0 0,1 0 0 0 0,-1 0 0 0 0,1 0 1 0 0,-1 1-1 0 0,1-1 0 0 0,-1 0 0 0 0,0 0 1 0 0,1 1-1 0 0,-1-1 0 0 0,1 0 0 0 0,-1 1 0 0 0,0-1 1 0 0,1 0-1 0 0,-1 1 0 0 0,0-1 0 0 0,1 1 1 0 0,-1-1-1 0 0,0 1 0 0 0,0-1 0 0 0,0 0 1 0 0,1 1-1 0 0,-1-1 0 0 0,0 1 0 0 0,0-1 0 0 0,0 1 1 0 0,0 0-1 0 0,2 2-40 0 0,-1 0 0 0 0,1-1 1 0 0,-1 1-1 0 0,1-1 0 0 0,0 1 0 0 0,0-1 0 0 0,0 0 1 0 0,0 0-1 0 0,1 0 0 0 0,-1 0 0 0 0,3 2 1 0 0,7-3 10 0 0,-11 0 47 0 0,0-1 0 0 0,0 1 0 0 0,0-1 0 0 0,0 0 0 0 0,1 0 0 0 0,-1 0 0 0 0,0 1 0 0 0,0-1 0 0 0,0 0 0 0 0,1 0 0 0 0,-1-1 0 0 0,0 1 0 0 0,0 0-1 0 0,0 0 1 0 0,0-1 0 0 0,0 1 0 0 0,1 0 0 0 0,-1-1 0 0 0,0 1 0 0 0,0-1 0 0 0,0 1 0 0 0,0-1 0 0 0,0 0 0 0 0,0 0 0 0 0,0 1 0 0 0,0-2 0 0 0,32-30 149 0 0,18-3-112 0 0,-45 31-26 0 0,1 0 0 0 0,1 0 0 0 0,-1 1 0 0 0,11-4 0 0 0,16-8-76 0 0,27-5 338 0 0,-54 18-303 0 0,0 0 0 0 0,0 0 0 0 0,0 0 0 0 0,0 1 1 0 0,1 0-1 0 0,-1 1 0 0 0,0-1 0 0 0,8 2 0 0 0,82-3-51 0 0,116-1 76 0 0,-154 0 10 0 0,-14-9 220 0 0,-39 11-291 0 0,1 0 0 0 0,0 0-1 0 0,-1-1 1 0 0,1 0 0 0 0,5-3-1 0 0,-7 3 140 0 0,4 0-131 0 0,-7 2 51 0 0,0-1 1 0 0,0 1-1 0 0,0-1 0 0 0,0 1 1 0 0,0-1-1 0 0,0 1 0 0 0,0-1 0 0 0,0 0 1 0 0,0 0-1 0 0,0 0 0 0 0,0 0 0 0 0,-1 0 1 0 0,1 0-1 0 0,0-1 0 0 0,1-1 1 0 0,14-16 219 0 0,-18 18-239 0 0,1 0 0 0 0,0 0 0 0 0,-1 1 0 0 0,1-1 0 0 0,-1 0 0 0 0,1 0 0 0 0,-1 1 0 0 0,1-1 0 0 0,-1 0 1 0 0,0 0-1 0 0,1 1 0 0 0,-1-1 0 0 0,0 1 0 0 0,0-1 0 0 0,1 1 0 0 0,-1-1 0 0 0,0 1 0 0 0,0-1 0 0 0,0 1 0 0 0,0 0 1 0 0,1-1-1 0 0,-1 1 0 0 0,0 0 0 0 0,0 0 0 0 0,0 0 0 0 0,0 0 0 0 0,-2 0 0 0 0,2-1 0 0 0,-1 1 1 0 0,0 0-1 0 0,0 0 0 0 0,0 0 0 0 0,0 0 1 0 0,0 0-1 0 0,0 0 0 0 0,0 0 0 0 0,0 1 1 0 0,0-1-1 0 0,0 1 0 0 0,0 0 0 0 0,0-1 1 0 0,-2 2-1 0 0,-2 2 64 0 0,0 1 0 0 0,0 0 0 0 0,1 0 0 0 0,0 1 0 0 0,-1-1 0 0 0,2 1-1 0 0,-1 0 1 0 0,1 0 0 0 0,-6 11 0 0 0,-10 32-83 0 0,19-47 33 0 0,1-1 1 0 0,-1 0-1 0 0,0 0 1 0 0,1 1-1 0 0,-1-1 1 0 0,1 0-1 0 0,-1 1 1 0 0,1-1-1 0 0,0 0 1 0 0,0 1-1 0 0,-1-1 1 0 0,1 1-1 0 0,0-1 1 0 0,0 0-1 0 0,1 1 1 0 0,-1-1-1 0 0,0 1 1 0 0,0-1-1 0 0,1 0 1 0 0,-1 1-1 0 0,0-1 1 0 0,1 0-1 0 0,-1 1 1 0 0,1-1-1 0 0,0 0 1 0 0,0 0-1 0 0,-1 1 1 0 0,1-1-1 0 0,0 0 1 0 0,0 0-1 0 0,1 1 1 0 0,1-1-8 0 0,-1 1 1 0 0,1-1 0 0 0,0 0 0 0 0,-1 0 0 0 0,1 0 0 0 0,0-1-1 0 0,0 1 1 0 0,-1-1 0 0 0,1 1 0 0 0,0-1 0 0 0,0 0 0 0 0,5 0-1 0 0,-8 0 8 0 0,1 0 14 0 0,35-9-22 0 0,46 2 246 0 0,-41-7 20 0 0,-5 8-244 0 0,-28 4 20 0 0,-7 2-90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1.660"/>
    </inkml:context>
    <inkml:brush xml:id="br0">
      <inkml:brushProperty name="width" value="0.05292" units="cm"/>
      <inkml:brushProperty name="height" value="0.05292" units="cm"/>
    </inkml:brush>
  </inkml:definitions>
  <inkml:trace contextRef="#ctx0" brushRef="#br0">1 256 14192 0 0,'12'0'-23'0'0,"-1"-1"1"0"0,1 0 0 0 0,-1-1 0 0 0,1 0-1 0 0,18-7 1 0 0,24-6-11 0 0,-14 8-3 0 0,-32 6 46 0 0,-1 0-1 0 0,1-1 0 0 0,0 1 0 0 0,9-5 1 0 0,-12 4-35 0 0,1 0 1 0 0,-1 0-1 0 0,1 0 1 0 0,0 0-1 0 0,-1 1 1 0 0,1 0-1 0 0,0 0 1 0 0,6 1 0 0 0,58-9 90 0 0,-4 1-183 0 0,91 5-44 0 0,-28 1 178 0 0,64 1-334 0 0,-183 0 321 0 0,0-1 1 0 0,0 0-1 0 0,1 0 1 0 0,-1-1-1 0 0,-1-1 1 0 0,1 0-1 0 0,14-7 1 0 0,-18 8-9 0 0,0 0 0 0 0,1 0 1 0 0,0 0-1 0 0,-1 1 0 0 0,1 0 1 0 0,0 1-1 0 0,11-2 0 0 0,-2-5-72 0 0,-15 7 78 0 0,0 0 1 0 0,0 0-1 0 0,0 0 0 0 0,0 1 1 0 0,1-1-1 0 0,-1 0 0 0 0,0 1 0 0 0,0-1 1 0 0,1 1-1 0 0,-1-1 0 0 0,0 1 0 0 0,3-1 1 0 0,-2 0-3 0 0,0 0-1 0 0,0 0 1 0 0,-1 0 0 0 0,1 0 0 0 0,0 0 0 0 0,-1 0 0 0 0,1 0 0 0 0,-1-1 0 0 0,1 1 0 0 0,-1-1 0 0 0,0 1 0 0 0,0-1 0 0 0,1 0 0 0 0,-1 1 0 0 0,0-1 0 0 0,0 0 0 0 0,-1 0 0 0 0,1 0-1 0 0,0 1 1 0 0,-1-1 0 0 0,1-2 0 0 0,7-27-285 0 0,-8 31 302 0 0,-8-21-709 0 0,-1 12 680 0 0,8 8 7 0 0,1 1 1 0 0,0-1-1 0 0,0 1 1 0 0,-1-1-1 0 0,1 0 1 0 0,0 1-1 0 0,-1-1 1 0 0,1 1 0 0 0,0-1-1 0 0,-1 1 1 0 0,1-1-1 0 0,-1 1 1 0 0,1 0-1 0 0,-1-1 1 0 0,1 1-1 0 0,-1 0 1 0 0,1-1-1 0 0,-1 1 1 0 0,0 0-1 0 0,1-1 1 0 0,-1 1 0 0 0,1 0-1 0 0,-1 0 1 0 0,0 0-1 0 0,1 0 1 0 0,-1-1-1 0 0,0 1 1 0 0,1 0-1 0 0,-1 0 1 0 0,0 0-1 0 0,1 0 1 0 0,-1 1-1 0 0,1-1 1 0 0,-1 0 0 0 0,0 0-1 0 0,1 0 1 0 0,-1 0-1 0 0,0 1 1 0 0,1-1-1 0 0,-1 0 1 0 0,1 1-1 0 0,-1-1 1 0 0,1 0-1 0 0,-1 1 1 0 0,-1 1 13 0 0,1-1 0 0 0,0 1 0 0 0,0-1 0 0 0,0 1 0 0 0,0 0 0 0 0,0-1 0 0 0,0 1 0 0 0,0 0 0 0 0,1 0 0 0 0,-1 0 0 0 0,1-1 0 0 0,-1 1 0 0 0,1 0-1 0 0,0 0 1 0 0,0 0 0 0 0,0 0 0 0 0,0 0 0 0 0,0 2 0 0 0,9 31 79 0 0,-9-32-86 0 0,1-1 22 0 0,0 1-1 0 0,-1-1 1 0 0,1 1 0 0 0,0 0 0 0 0,1-1-1 0 0,-1 0 1 0 0,0 1 0 0 0,1-1 0 0 0,-1 0 0 0 0,1 1-1 0 0,0-1 1 0 0,0 0 0 0 0,0 0 0 0 0,0-1-1 0 0,0 1 1 0 0,0 0 0 0 0,0-1 0 0 0,0 1-1 0 0,1-1 1 0 0,-1 0 0 0 0,4 2 0 0 0,-4-2-22 0 0,0 0 0 0 0,1 0 0 0 0,-1 1 1 0 0,0-1-1 0 0,0 1 0 0 0,0 0 1 0 0,0-1-1 0 0,0 1 0 0 0,-1 0 1 0 0,3 3-1 0 0,19 16 109 0 0,-21-19-109 0 0,1 0 1 0 0,-1 0 0 0 0,0 0 0 0 0,0 0-1 0 0,0 1 1 0 0,0-1 0 0 0,0 1 0 0 0,0-1 0 0 0,0 1-1 0 0,-1 0 1 0 0,0-1 0 0 0,2 6 0 0 0,-1 5 3 0 0,-1-10-15 0 0,0-1-1 0 0,0 0 1 0 0,-1 1-1 0 0,1-1 1 0 0,-1 1 0 0 0,0-1-1 0 0,0 0 1 0 0,1 1-1 0 0,-2-1 1 0 0,1 1 0 0 0,0-1-1 0 0,0 1 1 0 0,-1-1 0 0 0,0 0-1 0 0,1 1 1 0 0,-1-1-1 0 0,-1 3 1 0 0,-7 21-20 0 0,3-19-28 0 0,5-6 47 0 0,1 0 0 0 0,-1-1 0 0 0,1 1 0 0 0,-1-1 0 0 0,1 1 0 0 0,-1 0 0 0 0,0-1 0 0 0,1 1 0 0 0,-1-1 0 0 0,0 1 0 0 0,1-1 0 0 0,-1 0 0 0 0,0 1 0 0 0,0-1 0 0 0,1 0 0 0 0,-1 1-1 0 0,0-1 1 0 0,0 0 0 0 0,0 0 0 0 0,1 0 0 0 0,-1 0 0 0 0,0 0 0 0 0,-1 0 0 0 0,2 0 5 0 0,-1 0 0 0 0,0 0-1 0 0,1 0 1 0 0,-1 0-1 0 0,0-1 1 0 0,1 1 0 0 0,-1 0-1 0 0,0-1 1 0 0,1 1 0 0 0,-1 0-1 0 0,1-1 1 0 0,-1 1 0 0 0,1-1-1 0 0,-1 1 1 0 0,1-1-1 0 0,-1 1 1 0 0,1-1 0 0 0,-1 1-1 0 0,1-1 1 0 0,0 1 0 0 0,-1-1-1 0 0,1 0 1 0 0,0 1 0 0 0,-1-1-1 0 0,1 0 1 0 0,0 1 0 0 0,0-1-1 0 0,0 0 1 0 0,0 1-1 0 0,-1-1 1 0 0,1 0 0 0 0,0 1-1 0 0,0-1 1 0 0,0 0 0 0 0,1 1-1 0 0,-1-1 1 0 0,0 0 0 0 0,0 0-1 0 0,0 1 1 0 0,0-1-1 0 0,1 1 1 0 0,-1-1 0 0 0,0 0-1 0 0,0 1 1 0 0,1-1 0 0 0,0 0-1 0 0,1-3 7 0 0,1 1 0 0 0,-1 0 0 0 0,1 0-1 0 0,0 0 1 0 0,0 0 0 0 0,0 0-1 0 0,5-2 1 0 0,-6 4-3 0 0,6-6 68 0 0,-2 3-41 0 0,-1-1-1 0 0,1 1 1 0 0,0 1 0 0 0,10-6 0 0 0,24 1-164 0 0,-18 6 207 0 0,0 1 0 0 0,28 2-1 0 0,-8 0 7 0 0,53-1 228 0 0,-4-12-110 0 0,-84 12-136 0 0,0-1 0 0 0,0 0 1 0 0,-1 0-1 0 0,1 0 1 0 0,12-5-1 0 0,-15 4-5 0 0,-1 0 0 0 0,1 1 0 0 0,0-1 0 0 0,-1 1 0 0 0,1 0 0 0 0,0 0 0 0 0,0 1 0 0 0,0-1 0 0 0,-1 1 0 0 0,1 0 0 0 0,0 0 0 0 0,7 0 0 0 0,-5 1-67 0 0,-1-1 1 0 0,1 0-1 0 0,-1-1 0 0 0,1 1 1 0 0,-1-1-1 0 0,8-2 1 0 0,52-11 35 0 0,-50 11-43 0 0,4-1 52 0 0,0 1 1 0 0,28-1-1 0 0,-37 3-23 0 0,-1 0 1 0 0,1-1-1 0 0,16-5 0 0 0,21-5 34 0 0,-11-2-136 0 0,-29 11 110 0 0,-5 3 0 0 0,0-1 0 0 0,-1 0 0 0 0,1 1 0 0 0,0-1 0 0 0,-1 0 0 0 0,1 0 0 0 0,-1 0 0 0 0,1 0 0 0 0,-1 0 0 0 0,1 0 0 0 0,-1-1 0 0 0,2-1 0 0 0,3-11-45 0 0,4-11-64 0 0,-10 25 57 0 0,-19-16-759 0 0,18 15 788 0 0,0 1-1 0 0,-1 0 1 0 0,1 0 0 0 0,-1 0-1 0 0,1 0 1 0 0,-1 0 0 0 0,1 1 0 0 0,-1-1-1 0 0,1 0 1 0 0,-1 1 0 0 0,1-1-1 0 0,0 1 1 0 0,-1-1 0 0 0,1 1-1 0 0,0 0 1 0 0,-1-1 0 0 0,1 1 0 0 0,0 0-1 0 0,0 0 1 0 0,-2 2 0 0 0,1-1-12 0 0,-1 0 0 0 0,1 0 0 0 0,0 0 1 0 0,0 0-1 0 0,0 1 0 0 0,1-1 0 0 0,-1 1 1 0 0,0-1-1 0 0,-1 6 0 0 0,-32 81 263 0 0,32-80-249 0 0,1 1 0 0 0,0-1 0 0 0,1 1 0 0 0,-1 13 0 0 0,2-21 28 0 0,0-1 1 0 0,1 1-1 0 0,-1 0 1 0 0,1-1-1 0 0,-1 1 1 0 0,1-1-1 0 0,-1 1 1 0 0,1-1-1 0 0,0 1 0 0 0,0-1 1 0 0,-1 1-1 0 0,1-1 1 0 0,0 0-1 0 0,1 1 1 0 0,-1-1-1 0 0,0 0 1 0 0,0 0-1 0 0,0 0 1 0 0,1 0-1 0 0,-1 0 0 0 0,0 0 1 0 0,1 0-1 0 0,-1 0 1 0 0,1-1-1 0 0,1 2 1 0 0,0-1 12 0 0,-1 0 0 0 0,1 0 1 0 0,0-1-1 0 0,0 1 0 0 0,-1-1 0 0 0,1 1 1 0 0,0-1-1 0 0,0 0 0 0 0,0 0 1 0 0,0 0-1 0 0,-1 0 0 0 0,1 0 0 0 0,0-1 1 0 0,4-1-1 0 0,47-9-22 0 0,-26 6-34 0 0,-25 5 25 0 0,0 0 1 0 0,0 0-1 0 0,0 0 0 0 0,0-1 0 0 0,0 0 0 0 0,-1 0 0 0 0,1 0 0 0 0,5-2 1 0 0,50-12 121 0 0,-44 9-42 0 0,0 1 1 0 0,21-4-1 0 0,-18 4 12 0 0,4 1-184 0 0,-18 4 100 0 0,0 0 1 0 0,0-1-1 0 0,0 1 0 0 0,1-1 1 0 0,-1 1-1 0 0,0-1 1 0 0,0 0-1 0 0,0 0 0 0 0,0-1 1 0 0,-1 1-1 0 0,1 0 0 0 0,0-1 1 0 0,0 0-1 0 0,4-4 1 0 0,-4 5-10 0 0,0-1 0 0 0,0 0 0 0 0,0 1 0 0 0,0 0 0 0 0,0-1 0 0 0,0 1 0 0 0,0 0 0 0 0,0 1 0 0 0,1-1 0 0 0,-1 1 0 0 0,6-1 0 0 0,-1 0-57 0 0,27-4 84 0 0,-1 3-1 0 0,1 1 1 0 0,35 3-1 0 0,4-1 287 0 0,55-4-549 0 0,-37-2 268 0 0,-40-1 44 0 0,-26 1-165 0 0,1-3 87 0 0,-23 6-11 0 0,1 0 1 0 0,-1 1-1 0 0,1-1 0 0 0,-1 1 1 0 0,1 0-1 0 0,6 0 0 0 0,-7 0-18 0 0,0 0 0 0 0,0 0 0 0 0,0 0 0 0 0,0 0 1 0 0,-1-1-1 0 0,8-4 0 0 0,6-2 67 0 0,20-14-82 0 0,-32 17-1 0 0,1 1 1 0 0,1 0-1 0 0,-1 1 1 0 0,9-5 0 0 0,-4-2-512 0 0,-11 9 155 0 0,1 1 0 0 0,-1-1 0 0 0,0 0 0 0 0,1 0-1 0 0,-1 0 1 0 0,0 0 0 0 0,0 0 0 0 0,0 0 0 0 0,0 1 0 0 0,0-1 0 0 0,0 0-1 0 0,0 0 1 0 0,0 0 0 0 0,0 0 0 0 0,0 0 0 0 0,0 0 0 0 0,-1 0-1 0 0,1 1 1 0 0,0-1 0 0 0,-1 0 0 0 0,1 0 0 0 0,-1 0 0 0 0,1 1 0 0 0,-1-1-1 0 0,1 0 1 0 0,-1 0 0 0 0,0 0 0 0 0,-6-6-2187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20:49.149"/>
    </inkml:context>
    <inkml:brush xml:id="br0">
      <inkml:brushProperty name="width" value="0.05" units="cm"/>
      <inkml:brushProperty name="height" value="0.05" units="cm"/>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1"/>
    </inkml:context>
    <inkml:brush xml:id="br0">
      <inkml:brushProperty name="width" value="0.05" units="cm"/>
      <inkml:brushProperty name="height" value="0.05" units="cm"/>
    </inkml:brush>
  </inkml:definitions>
  <inkml:trace contextRef="#ctx0" brushRef="#br0">1 1 24575,'0'502'0,"0"-488"0,1-1 0,1 1 0,1-1 0,0 0 0,0 0 0,1 0 0,7 14 0,47 85 0,-28-57 0,0 2 0,5 10 0,43 63 0,35 32 0,40 12 0,-90-107 0,-13-13 0,2-2 0,3-3 0,1-2 0,3-3 0,1-2 0,72 36 0,-79-49 0,-19-10 0,1-1 0,58 20 0,42 0 0,258 39 0,-173-56 0,-68-8 0,394-1 0,-339-14 0,207-17 0,-282 13 0,-68 5 0,70-11 0,-102 5 0,0-1 0,48-20 0,-1 0 0,1 1 0,-2-3 0,132-70 0,-52 23 0,-96 49 0,0-3 0,66-45 0,-53 29-1365,-58 34-5461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2"/>
    </inkml:context>
    <inkml:brush xml:id="br0">
      <inkml:brushProperty name="width" value="0.05" units="cm"/>
      <inkml:brushProperty name="height" value="0.05" units="cm"/>
    </inkml:brush>
  </inkml:definitions>
  <inkml:trace contextRef="#ctx0" brushRef="#br0">0 352 24575,'5'-4'0,"1"0"0,-1 0 0,1 1 0,0-1 0,-1 1 0,1 1 0,7-3 0,25-13 0,-28 12 0,0-2 0,0 0 0,-1 0 0,0 0 0,-1-1 0,0-1 0,0 0 0,10-16 0,-1-5 0,21-54 0,-8 16 0,-29 67 0,0 1 0,0-1 0,0 0 0,0 1 0,0-1 0,0 1 0,1-1 0,-1 1 0,1-1 0,-1 1 0,1 0 0,-1 0 0,1 0 0,0 0 0,-1 0 0,1 0 0,0 0 0,0 1 0,0-1 0,0 1 0,0-1 0,0 1 0,0 0 0,-1 0 0,1-1 0,0 1 0,0 1 0,0-1 0,0 0 0,0 0 0,0 1 0,0-1 0,0 1 0,0 0 0,0-1 0,2 3 0,7 2 0,0 0 0,0 2 0,0-1 0,15 14 0,191 173 0,-4 21 0,-191-194 45,49 34-1,-51-41-335,-1 2 1,0 0-1,-1 1 0,16 18 0,-22-19-6535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3"/>
    </inkml:context>
    <inkml:brush xml:id="br0">
      <inkml:brushProperty name="width" value="0.05" units="cm"/>
      <inkml:brushProperty name="height" value="0.05" units="cm"/>
    </inkml:brush>
  </inkml:definitions>
  <inkml:trace contextRef="#ctx0" brushRef="#br0">0 336 24575,'34'1'0,"0"2"0,0 1 0,39 9 0,94 35 0,-23-6 0,-113-36 0,1-2 0,52 2 0,-57-5 0,0 0 0,-1 2 0,1 1 0,28 8 0,-55-11 0,0-1 0,0 0 0,0 0 0,0 0 0,0 0 0,0 0 0,0 0 0,0 0 0,0 0 0,0 0 0,0 0 0,0 0 0,0 0 0,0 0 0,0 0 0,0 0 0,0 0 0,0 0 0,0 1 0,0-1 0,0 0 0,0 0 0,0 0 0,1 0 0,-1 0 0,0 0 0,0 0 0,0 0 0,0 0 0,0 0 0,-12-1 0,-20-5 0,-218-86 0,112 38 0,103 40 0,0-1 0,0-2 0,-60-40 0,94 57 0,0-1 0,0 0 0,0 1 0,0-1 0,0 0 0,0 1 0,0-1 0,0 0 0,1 0 0,-1 0 0,0 0 0,0 0 0,1 0 0,-1 0 0,1 0 0,-1 0 0,1 0 0,-1 0 0,1 0 0,0-2 0,0 2 0,0 0 0,0 1 0,1-1 0,-1 0 0,0 0 0,1 1 0,-1-1 0,1 0 0,-1 1 0,1-1 0,-1 1 0,1-1 0,0 1 0,-1-1 0,1 1 0,0-1 0,-1 1 0,1-1 0,0 1 0,-1 0 0,1-1 0,1 1 0,6-3 0,1 1 0,0 0 0,18-2 0,147-1 0,-31 3 0,-141 2 0,1 0 0,-1-1 0,0 1 0,0-1 0,1 1 0,-1-1 0,0 0 0,0 1 0,0-1 0,0 0 0,0-1 0,0 1 0,0 0 0,-1 0 0,1-1 0,2-2 0,-3 3 0,-1 0 0,1 0 0,-1 0 0,1 0 0,-1 0 0,1 0 0,-1 0 0,0 0 0,0-1 0,0 1 0,1 0 0,-1 0 0,0 0 0,0 0 0,-1 0 0,1-1 0,0 1 0,0 0 0,0 0 0,-1 0 0,1 0 0,-1 0 0,1 0 0,-1 0 0,1 0 0,-1 0 0,0 0 0,1 0 0,-1 0 0,0 0 0,0 0 0,0 0 0,-1-1 0,-11-9 0,1 1 0,-2 0 0,0 0 0,0 2 0,0 0 0,-18-7 0,-2 0 0,-60-16 0,54 25 0,39 6 0,0 0 0,1 0 0,-1 0 0,0 0 0,1 0 0,-1 0 0,0 0 0,1 0 0,-1 0 0,0 1 0,1-1 0,-1 0 0,1 1 0,-1-1 0,1 0 0,-1 1 0,0-1 0,1 0 0,-1 1 0,1-1 0,0 1 0,-1-1 0,1 1 0,-1-1 0,1 1 0,0-1 0,-1 1 0,1 0 0,0-1 0,0 1 0,-1-1 0,1 1 0,0 0 0,0-1 0,0 1 0,0 0 0,0-1 0,0 1 0,0 0 0,0-1 0,0 1 0,0-1 0,0 1 0,0 0 0,0-1 0,1 1 0,-1 0 0,0-1 0,0 1 0,1-1 0,-1 1 0,0-1 0,1 1 0,-1 0 0,2 0 0,9 17 0,1-1 0,0 0 0,2-1 0,0-1 0,1 0 0,33 26 0,-19-16 0,50 50-1365,-63-56-5461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4"/>
    </inkml:context>
    <inkml:brush xml:id="br0">
      <inkml:brushProperty name="width" value="0.05" units="cm"/>
      <inkml:brushProperty name="height" value="0.05" units="cm"/>
    </inkml:brush>
  </inkml:definitions>
  <inkml:trace contextRef="#ctx0" brushRef="#br0">0 25 5816 0 0,'1'6'17618'0'0,"45"-11"-13879"0"0,4 1-3791 0 0,-41 3 133 0 0,-1 0 1 0 0,0 0 0 0 0,0-1 0 0 0,13-4 0 0 0,-15 4-95 0 0,0 0-1 0 0,0 0 1 0 0,1 1 0 0 0,-1 0-1 0 0,1 0 1 0 0,-1 0 0 0 0,1 1-1 0 0,-1 0 1 0 0,1 0-1 0 0,9 2 1 0 0,-3 1 46 0 0,-3 0-23 0 0,1-1-1 0 0,-1 0 0 0 0,19 2 1 0 0,-16-3-61 0 0,-1 1-1 0 0,1 0 1 0 0,-1 1-1 0 0,14 5 1 0 0,-16-5 5 0 0,4 1 120 0 0,-1 0 0 0 0,1 1 0 0 0,-1 0 0 0 0,-1 1 0 0 0,15 9 0 0 0,3 6 283 0 0,-9-5-117 0 0,38 33-1 0 0,-13-5-50 0 0,-28-26-137 0 0,-17-17-49 0 0,1 0 0 0 0,-1 0 0 0 0,0 0 0 0 0,1 1 0 0 0,-1-1 0 0 0,0 0-1 0 0,0 0 1 0 0,0 1 0 0 0,0-1 0 0 0,0 1 0 0 0,0-1 0 0 0,0 3-1 0 0,10 11 32 0 0,-5-9 6 0 0,-1 0 0 0 0,0 0 0 0 0,0 0 0 0 0,5 9 0 0 0,-7-10 87 0 0,29 42-326 0 0,-1-8 434 0 0,-14-7 54 0 0,0-6-357 0 0,0 0 0 0 0,-2 0 0 0 0,-1 2 0 0 0,-1 0 0 0 0,13 44 0 0 0,38 107-47 0 0,-62-174 166 0 0,5 14-46 0 0,9 40 1 0 0,-3-16-261 0 0,2 21 346 0 0,-1-11-133 0 0,-10-38 117 0 0,0 0 0 0 0,9 22 0 0 0,3 9-56 0 0,21 54 625 0 0,-13-42-242 0 0,-1-5-42 0 0,-15-39-834 0 0,-16-30-4479 0 0,-13-24-7613 0 0,13 26 8350 0 0,4-2-1841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5"/>
    </inkml:context>
    <inkml:brush xml:id="br0">
      <inkml:brushProperty name="width" value="0.05" units="cm"/>
      <inkml:brushProperty name="height" value="0.05" units="cm"/>
    </inkml:brush>
  </inkml:definitions>
  <inkml:trace contextRef="#ctx0" brushRef="#br0">12 196 4400 0 0,'4'9'12371'0'0,"32"-26"-6427"0"0,-30 16-5850 0 0,0-2 1 0 0,-1 1-1 0 0,1 0 1 0 0,-1-1 0 0 0,1 0-1 0 0,-1 0 1 0 0,5-4-1 0 0,10-14 606 0 0,-18 18-654 0 0,1-1 1 0 0,0 1 0 0 0,0 0-1 0 0,0 0 1 0 0,0 1-1 0 0,0-1 1 0 0,1 0 0 0 0,-1 1-1 0 0,1 0 1 0 0,0 0-1 0 0,7-3 1 0 0,22-14 8 0 0,-19 10 66 0 0,57-20-204 0 0,-39 10 213 0 0,0 11-214 0 0,-31 9 66 0 0,0 0-1 0 0,-1 1 1 0 0,1-1 0 0 0,0 1 0 0 0,-1-1 0 0 0,1 1 0 0 0,-1-1 0 0 0,0 1 0 0 0,1-1 0 0 0,-1 1 0 0 0,0-1 0 0 0,0 1 0 0 0,0-1 0 0 0,0 1 0 0 0,0 0 0 0 0,0-1 0 0 0,-1 1 0 0 0,1-1 0 0 0,0 1 0 0 0,-1-1 0 0 0,0 2 0 0 0,-9 41-23 0 0,6-35 92 0 0,1 1 0 0 0,1-1-1 0 0,-2 14 1 0 0,-4 15-103 0 0,5-26 77 0 0,1 1 1 0 0,0-1-1 0 0,1 1 1 0 0,2 25-1 0 0,-1-13-40 0 0,-4 58-65 0 0,4-83 128 0 0,-8-20-764 0 0,-48-17 720 0 0,24 21 39 0 0,-10-7-234 0 0,38 19 141 0 0,-1 0 0 0 0,-1 0 0 0 0,1 1 0 0 0,-1 0 0 0 0,1 0 0 0 0,-1 0 0 0 0,0 1 0 0 0,0-1 0 0 0,0 1 0 0 0,0 1 0 0 0,-11-2 0 0 0,6 2 29 0 0,-1-1-1 0 0,0 0 1 0 0,0-1 0 0 0,-20-6-1 0 0,17 3-393 0 0,27 10 494 0 0,26 8 116 0 0,19 11 64 0 0,-36-16-102 0 0,-1 2-1 0 0,-1-1 0 0 0,19 13 0 0 0,-27-14-47 0 0,-8-4-103 0 0,1 0 1 0 0,-1-1-1 0 0,0 0 0 0 0,1 0 1 0 0,0 0-1 0 0,-1 0 0 0 0,1-1 0 0 0,0 1 1 0 0,5 1-1 0 0,-8-3 109 0 0,-2-3-247 0 0,-1 1 104 0 0,1 0-1 0 0,-1 0 0 0 0,0 0 1 0 0,1 0-1 0 0,-1 0 0 0 0,0 0 1 0 0,0 0-1 0 0,0 1 0 0 0,0-1 1 0 0,-1 1-1 0 0,-2-2 0 0 0,-4-4-62 0 0,-26-25-693 0 0,-53-44-1116 0 0,51 55 2041 0 0,101 48 637 0 0,-52-21-618 0 0,0 0 1 0 0,-1 2 0 0 0,18 14-1 0 0,-24-18-88 0 0,0 0 0 0 0,-1 0 0 0 0,1-1 0 0 0,1 1 0 0 0,10 4 0 0 0,-47-40-128 0 0,-45-37-928 0 0,48 46 512 0 0,71 62 1795 0 0,-21-22-1120 0 0,-17-13-162 0 0,0 0 0 0 0,0 0 0 0 0,1 0 0 0 0,0-1 0 0 0,11 6 0 0 0,26 5-2 0 0,-50-41 168 0 0,-60-54-1715 0 0,50 63 1223 0 0,14 17 621 0 0,9 12-25 0 0,-1-5-208 0 0,-1-1 0 0 0,2 1 0 0 0,-1-1 0 0 0,1 0-1 0 0,-1 0 1 0 0,1 0 0 0 0,12 5 0 0 0,-18-9-92 0 0,1 0-5 0 0,0-1 1 0 0,-1 1-1 0 0,1 0 1 0 0,0-1-1 0 0,0 1 1 0 0,-1-1-1 0 0,1 1 1 0 0,0-1-1 0 0,0 1 1 0 0,0-1 0 0 0,0 0-1 0 0,0 1 1 0 0,-1-1-1 0 0,1 0 1 0 0,0 0-1 0 0,0 1 1 0 0,0-1-1 0 0,0 0 1 0 0,0 0-1 0 0,0 0 1 0 0,0 0-1 0 0,0-1 1 0 0,2 1-1 0 0,-3-2-17 0 0,1 1 0 0 0,0 0 0 0 0,-1-1 0 0 0,1 0-1 0 0,-1 1 1 0 0,0-1 0 0 0,1 1 0 0 0,-1-1 0 0 0,0 1-1 0 0,0-1 1 0 0,0 0 0 0 0,0 1 0 0 0,-1-3 0 0 0,1 1-107 0 0,-1-1-1 0 0,0 0 1 0 0,0 0 0 0 0,0 0 0 0 0,-1 1 0 0 0,1-1 0 0 0,-4-4 0 0 0,-3 0-76 0 0,7 9 245 0 0,1-1 0 0 0,-1 1-1 0 0,1-1 1 0 0,0 1 0 0 0,-1-1 0 0 0,1 1-1 0 0,0-1 1 0 0,-1 1 0 0 0,1 0 0 0 0,0-1 0 0 0,0 1-1 0 0,0-1 1 0 0,-1 1 0 0 0,1 0 0 0 0,0-1-1 0 0,0 1 1 0 0,0 0 0 0 0,0-1 0 0 0,0 1 0 0 0,0 0-1 0 0,0-1 1 0 0,1 2 0 0 0,-1 3-25 0 0,2 45 141 0 0,-2-47-124 0 0,1 1 1 0 0,-1-1-1 0 0,1 0 0 0 0,0 1 0 0 0,0-1 1 0 0,1 1-1 0 0,-1-1 0 0 0,0 0 0 0 0,1 0 0 0 0,0 0 1 0 0,2 3-1 0 0,-3-6-68 0 0,0-1-1 0 0,-1 0 1 0 0,1 0 0 0 0,-1 1-1 0 0,1-1 1 0 0,-1 0 0 0 0,1 0-1 0 0,-1 0 1 0 0,1 0 0 0 0,-1 1-1 0 0,0-1 1 0 0,1 0 0 0 0,-1 0 0 0 0,0 0-1 0 0,0 0 1 0 0,0 0 0 0 0,0 0-1 0 0,0 0 1 0 0,0 0 0 0 0,0 0-1 0 0,0 0 1 0 0,0-2 0 0 0,2-30-178 0 0,-2-62-239 0 0,0 95 522 0 0,-23 24 250 0 0,20-18-267 0 0,1 0 0 0 0,0 0 0 0 0,0 0 0 0 0,0 0 0 0 0,0 0 1 0 0,1 1-1 0 0,0-1 0 0 0,0 10 0 0 0,1-13-48 0 0,0 0 1 0 0,0-1-1 0 0,1 1 0 0 0,-1 0 0 0 0,1-1 0 0 0,0 1 0 0 0,0 0 0 0 0,0-1 1 0 0,0 1-1 0 0,0-1 0 0 0,0 1 0 0 0,1-1 0 0 0,-1 0 0 0 0,1 0 1 0 0,0 1-1 0 0,0-1 0 0 0,-1 0 0 0 0,1-1 0 0 0,0 1 0 0 0,1 0 1 0 0,-1 0-1 0 0,4 1 0 0 0,-5-2-32 0 0,0 0 0 0 0,-1-1 1 0 0,1 1-1 0 0,0-1 0 0 0,0 1 0 0 0,0-1 0 0 0,0 1 1 0 0,0-1-1 0 0,0 0 0 0 0,0 1 0 0 0,0-1 0 0 0,0 0 0 0 0,0 0 1 0 0,0 0-1 0 0,0 0 0 0 0,0 0 0 0 0,0 0 0 0 0,0 0 1 0 0,0 0-1 0 0,0 0 0 0 0,0 0 0 0 0,0-1 0 0 0,0 1 1 0 0,0 0-1 0 0,0-1 0 0 0,0 1 0 0 0,0 0 0 0 0,-1-1 1 0 0,1 1-1 0 0,0-1 0 0 0,0 0 0 0 0,0 1 0 0 0,-1-1 1 0 0,1 0-1 0 0,0 1 0 0 0,0-1 0 0 0,-1 0 0 0 0,1 0 1 0 0,-1 0-1 0 0,1 0 0 0 0,-1 1 0 0 0,1-1 0 0 0,-1 0 1 0 0,0 0-1 0 0,1 0 0 0 0,-1 0 0 0 0,0 0 0 0 0,0 0 1 0 0,1-2-1 0 0,0-2-32 0 0,0-1 1 0 0,0 0 0 0 0,-1 1 0 0 0,0-1-1 0 0,0 0 1 0 0,0 0 0 0 0,-3-11-1 0 0,-9-10-10 0 0,12 27 62 0 0,0-1 1 0 0,-1 1-1 0 0,1-1 1 0 0,0 1 0 0 0,-1-1-1 0 0,1 1 1 0 0,0-1-1 0 0,-1 1 1 0 0,1 0-1 0 0,-1-1 1 0 0,1 1-1 0 0,0 0 1 0 0,-1-1-1 0 0,1 1 1 0 0,-1 0 0 0 0,1-1-1 0 0,-1 1 1 0 0,1 0-1 0 0,-1 0 1 0 0,1 0-1 0 0,-1 0 1 0 0,0 0-1 0 0,1-1 1 0 0,-1 1-1 0 0,1 0 1 0 0,-1 0 0 0 0,1 0-1 0 0,-1 0 1 0 0,1 0-1 0 0,-1 1 1 0 0,1-1-1 0 0,-1 0 1 0 0,0 0-1 0 0,1 0 1 0 0,-1 0-1 0 0,1 1 1 0 0,-1-1 0 0 0,1 0-1 0 0,-1 0 1 0 0,1 1-1 0 0,0-1 1 0 0,-1 0-1 0 0,1 1 1 0 0,-1-1-1 0 0,1 1 1 0 0,0-1-1 0 0,-1 0 1 0 0,1 1 0 0 0,0-1-1 0 0,-1 1 1 0 0,1-1-1 0 0,0 1 1 0 0,-1 0-1 0 0,-4 7 21 0 0,0-1-1 0 0,1 2 1 0 0,0-1 0 0 0,0 0-1 0 0,0 1 1 0 0,1 0-1 0 0,0-1 1 0 0,1 1 0 0 0,0 0-1 0 0,1 1 1 0 0,0-1-1 0 0,-1 15 1 0 0,2-24-21 0 0,0 0 0 0 0,0 1-1 0 0,0-1 1 0 0,0 0 0 0 0,0 0 0 0 0,0 1-1 0 0,0-1 1 0 0,0 0 0 0 0,1 1 0 0 0,-1-1-1 0 0,0 0 1 0 0,0 0 0 0 0,0 1 0 0 0,0-1 0 0 0,0 0-1 0 0,0 0 1 0 0,0 1 0 0 0,1-1 0 0 0,-1 0-1 0 0,0 0 1 0 0,0 1 0 0 0,0-1 0 0 0,1 0 0 0 0,-1 0-1 0 0,0 0 1 0 0,0 1 0 0 0,1-1 0 0 0,-1 0-1 0 0,0 0 1 0 0,0 0 0 0 0,1 0 0 0 0,-1 0 0 0 0,0 0-1 0 0,1 0 1 0 0,-1 1 0 0 0,0-1 0 0 0,14-4-146 0 0,-12 3 112 0 0,0 0-1 0 0,1-1 1 0 0,-1 1 0 0 0,0-1-1 0 0,0 1 1 0 0,0-1-1 0 0,0 0 1 0 0,3-4-1 0 0,1-7 5 0 0,-1 0-1 0 0,-1 0 1 0 0,0-1 0 0 0,-1 0-1 0 0,0 1 1 0 0,-1-1-1 0 0,-1-1 1 0 0,0-21 0 0 0,-30 75-80 0 0,25-28 224 0 0,0 0 0 0 0,1 0 0 0 0,1 0 0 0 0,-1 1 0 0 0,2-1 0 0 0,-1 1 0 0 0,2 19 0 0 0,0-31-112 0 0,0 1-1 0 0,0-1 1 0 0,0 1 0 0 0,0-1-1 0 0,0 1 1 0 0,0-1 0 0 0,0 1-1 0 0,1-1 1 0 0,-1 1 0 0 0,0-1-1 0 0,0 1 1 0 0,0-1-1 0 0,1 1 1 0 0,-1-1 0 0 0,0 0-1 0 0,1 1 1 0 0,-1-1 0 0 0,0 0-1 0 0,1 1 1 0 0,-1-1 0 0 0,0 0-1 0 0,1 1 1 0 0,-1-1 0 0 0,1 0-1 0 0,-1 0 1 0 0,1 1 0 0 0,-1-1-1 0 0,0 0 1 0 0,1 0 0 0 0,-1 0-1 0 0,1 0 1 0 0,-1 0 0 0 0,1 1-1 0 0,-1-1 1 0 0,1 0 0 0 0,-1 0-1 0 0,1 0 1 0 0,-1 0 0 0 0,1-1-1 0 0,-1 1 1 0 0,1 0 0 0 0,-1 0-1 0 0,1 0 1 0 0,-1 0-1 0 0,1 0 1 0 0,-1-1 0 0 0,1 1-1 0 0,-1 0 1 0 0,0 0 0 0 0,1-1-1 0 0,0 1 1 0 0,1-1-5 0 0,0 0 0 0 0,1 0 1 0 0,-1 0-1 0 0,0-1 0 0 0,0 1 0 0 0,0-1 0 0 0,0 1 1 0 0,0-1-1 0 0,2-1 0 0 0,-1-6-55 0 0,0 1 0 0 0,0-1 0 0 0,0 0 0 0 0,-1 1 0 0 0,0-1 0 0 0,-1 0 0 0 0,0-1 0 0 0,0-11 0 0 0,-3-47-1135 0 0,-27 112 1360 0 0,23-33-39 0 0,1 0 0 0 0,0 0 0 0 0,0 1 0 0 0,2 0 0 0 0,-1-1 0 0 0,2 1 0 0 0,-1 1 0 0 0,2-1 0 0 0,-1 18 0 0 0,2-30-136 0 0,1 0 1 0 0,-1 1-1 0 0,0-1 1 0 0,0 0-1 0 0,1 0 0 0 0,-1 1 1 0 0,1-1-1 0 0,-1 0 1 0 0,0 0-1 0 0,1 0 1 0 0,-1 1-1 0 0,1-1 1 0 0,-1 0-1 0 0,0 0 1 0 0,1 0-1 0 0,-1 0 1 0 0,1 0-1 0 0,-1 0 1 0 0,1 0-1 0 0,-1 0 1 0 0,0 0-1 0 0,1 0 1 0 0,-1 0-1 0 0,1 0 0 0 0,-1 0 1 0 0,1 0-1 0 0,-1 0 1 0 0,0-1-1 0 0,1 1 1 0 0,-1 0-1 0 0,1 0 1 0 0,-1 0-1 0 0,0-1 1 0 0,1 1-1 0 0,-1 0 1 0 0,0-1-1 0 0,1 1 1 0 0,17-11-160 0 0,-14 5 118 0 0,0 0 1 0 0,-1 0 0 0 0,0-1 0 0 0,0 1 0 0 0,0-1 0 0 0,-1 0 0 0 0,0 0 0 0 0,0 0-1 0 0,1-8 1 0 0,0-7-206 0 0,-1-38-1 0 0,-2 60 246 0 0,0-1-1 0 0,0 1 1 0 0,0-1-1 0 0,0 0 1 0 0,0 1 0 0 0,0-1-1 0 0,0 0 1 0 0,0 1-1 0 0,-1-1 1 0 0,1 0 0 0 0,0 1-1 0 0,0-1 1 0 0,0 1-1 0 0,-1-1 1 0 0,1 1 0 0 0,0-1-1 0 0,-1 0 1 0 0,1 1-1 0 0,-1-1 1 0 0,1 1 0 0 0,0 0-1 0 0,-1-1 1 0 0,1 1-1 0 0,-1-1 1 0 0,1 1 0 0 0,-1 0-1 0 0,0-1 1 0 0,1 1-1 0 0,-1 0 1 0 0,1-1 0 0 0,-1 1-1 0 0,0 0 1 0 0,1 0-1 0 0,-1 0 1 0 0,1 0 0 0 0,-1 0-1 0 0,0-1 1 0 0,1 1-1 0 0,-1 0 1 0 0,0 0 0 0 0,1 1-1 0 0,-1-1 1 0 0,0 0-1 0 0,1 0 1 0 0,-1 0 0 0 0,1 0-1 0 0,-1 0 1 0 0,0 1-1 0 0,1-1 1 0 0,-2 1 0 0 0,-38 19-199 0 0,25-12 151 0 0,-11-3-313 0 0,23-5 867 0 0,7 0 932 0 0,3 0-1421 0 0,0-1 0 0 0,0-1 0 0 0,0 1-1 0 0,0-1 1 0 0,0 0 0 0 0,0-1 0 0 0,0 0 0 0 0,-1 0 0 0 0,1 0 0 0 0,-1-1-1 0 0,0 0 1 0 0,0 0 0 0 0,8-7 0 0 0,9-4 42 0 0,-18 12-2 0 0,0 1 0 0 0,-1-1-1 0 0,1 0 1 0 0,-1 0 0 0 0,0-1-1 0 0,5-4 1 0 0,6-4 58 0 0,-13 12-118 0 0,-1-1 1 0 0,0 0-1 0 0,0 1 1 0 0,1-1-1 0 0,-1 0 0 0 0,0 0 1 0 0,0 0-1 0 0,0 0 1 0 0,0 0-1 0 0,0 0 1 0 0,0 0-1 0 0,0 0 0 0 0,0 0 1 0 0,0 0-1 0 0,-1-1 1 0 0,1 1-1 0 0,1-2 1 0 0,-2 2 154 0 0,0 3-198 0 0,0-1 72 0 0,0 1 1 0 0,0 0-1 0 0,-1 0 0 0 0,1-1 0 0 0,0 1 0 0 0,-1 0 0 0 0,1-1 0 0 0,-1 1 0 0 0,1 0 0 0 0,-1-1 1 0 0,-1 3-1 0 0,-3 2-33 0 0,0 1 0 0 0,0 0 0 0 0,1 0 1 0 0,0 1-1 0 0,0-1 0 0 0,-3 11 0 0 0,-22 97 49 0 0,21-47 11 0 0,6-19 145 0 0,-2-74-1272 0 0,35-155-619 0 0,-29 158 1247 0 0,-2 18 391 0 0,1 0 1 0 0,-1 0 0 0 0,0-1-1 0 0,1 1 1 0 0,0 0-1 0 0,0 0 1 0 0,3-5-1 0 0,-7 14 456 0 0,1 1-1 0 0,0 0 0 0 0,0 0 1 0 0,0 1-1 0 0,1-1 0 0 0,-1 11 0 0 0,-5 59-596 0 0,3-32 362 0 0,-8 53-8 0 0,20-168-66 0 0,-1 40-222 0 0,-3 1 0 0 0,0-1 0 0 0,-2 0 0 0 0,-2-36-1 0 0,0 42 326 0 0,-6 56 779 0 0,2-7-834 0 0,1 0 0 0 0,0 0-1 0 0,2 0 1 0 0,2 27 0 0 0,-1-17-101 0 0,2-20-160 0 0,2-23-432 0 0,4-22 163 0 0,-4-2 292 0 0,-2 11 69 0 0,1 0 1 0 0,2 0-1 0 0,9-31 1 0 0,-11 45 185 0 0,-3 12 197 0 0,-5 14-51 0 0,5-17-333 0 0,-3 14 64 0 0,0 0 1 0 0,2 0-1 0 0,0 0 1 0 0,1 21-1 0 0,-2 28 78 0 0,-3 30 18 0 0,5-94-122 0 0,3-42-1098 0 0,0 8 813 0 0,-1 0 0 0 0,-3-60 1 0 0,-1 21-274 0 0,2 71 590 0 0,2 6 1014 0 0,-2 12-56 0 0,-11 28-838 0 0,2-1 0 0 0,2 1 1 0 0,-2 80-1 0 0,9-124-154 0 0,5-31-747 0 0,22-195-387 0 0,-24 210 1047 0 0,-3 16 100 0 0,0 0 0 0 0,0 0 0 0 0,0 1-1 0 0,0-1 1 0 0,0 0 0 0 0,0 0 0 0 0,0 0-1 0 0,0 0 1 0 0,1 0 0 0 0,-1 0 0 0 0,0 0-1 0 0,0 0 1 0 0,0 0 0 0 0,0 0 0 0 0,0 0-1 0 0,0 0 1 0 0,0 0 0 0 0,0 0-1 0 0,0 0 1 0 0,0 0 0 0 0,0 0 0 0 0,0 0-1 0 0,0 0 1 0 0,0 0 0 0 0,0 0 0 0 0,0 0-1 0 0,0 0 1 0 0,0 0 0 0 0,1 0 0 0 0,-1 0-1 0 0,0 0 1 0 0,0 0 0 0 0,0 0 0 0 0,0 0-1 0 0,0 0 1 0 0,0 0 0 0 0,0 0 0 0 0,0 0-1 0 0,0 0 1 0 0,0 0 0 0 0,0 0 0 0 0,0 0-1 0 0,0 0 1 0 0,0 0 0 0 0,0 0 0 0 0,0 0-1 0 0,0 0 1 0 0,0 0 0 0 0,1 0-1 0 0,-1 0 1 0 0,0 0 0 0 0,0 0 0 0 0,0 0-1 0 0,0 0 1 0 0,0 0 0 0 0,0-1 0 0 0,-4 31 832 0 0,-7 16-761 0 0,3 2 1 0 0,-3 52-1 0 0,13-118-97 0 0,0 1-1 0 0,1 0 0 0 0,0-1 0 0 0,2 1 1 0 0,10-27-1 0 0,9-36 68 0 0,-22 72-127 0 0,-1 3 86 0 0,-4 7 63 0 0,-1 2-46 0 0,0 0-51 0 0,1 0 1 0 0,0 0 0 0 0,0 0 0 0 0,0 0 0 0 0,0 1 0 0 0,1-1 0 0 0,0 1 0 0 0,0 0 0 0 0,0 0 0 0 0,1 0-1 0 0,-2 6 1 0 0,-7 59-10 0 0,9-53 35 0 0,-1 9-5 0 0,3-19-3 0 0,-2 0 0 0 0,1-1 0 0 0,0 1 1 0 0,-1 0-1 0 0,-1-1 0 0 0,1 1 0 0 0,-1 0 0 0 0,0-1 1 0 0,-3 8-1 0 0,1-9 56 0 0,2-3-13 0 0,1-19-773 0 0,-2 9 716 0 0,0 0-1 0 0,1 0 1 0 0,0 0 0 0 0,-1-9 0 0 0,1-2-2564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6"/>
    </inkml:context>
    <inkml:brush xml:id="br0">
      <inkml:brushProperty name="width" value="0.05" units="cm"/>
      <inkml:brushProperty name="height" value="0.05" units="cm"/>
    </inkml:brush>
  </inkml:definitions>
  <inkml:trace contextRef="#ctx0" brushRef="#br0">12 1 7488 0 0,'-12'8'12294'0'0,"14"23"-10116"0"0,8 49 0 0 0,-5-49-1222 0 0,1 49 0 0 0,12 137 905 0 0,-11-149-1527 0 0,-1-12-133 0 0,18 78 0 0 0,-10-66-101 0 0,-9-41-78 0 0,1-1-1 0 0,12 33 0 0 0,-11-29-469 0 0,4 32 0 0 0,-10-56-3557 0 0,-5-37-10741 0 0,-4 17 8374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7"/>
    </inkml:context>
    <inkml:brush xml:id="br0">
      <inkml:brushProperty name="width" value="0.05" units="cm"/>
      <inkml:brushProperty name="height" value="0.05" units="cm"/>
    </inkml:brush>
  </inkml:definitions>
  <inkml:trace contextRef="#ctx0" brushRef="#br0">61 257 6376 0 0,'-36'18'10070'0'0,"35"-18"-9928"0"0,0 0-1 0 0,1 0 1 0 0,-1 0 0 0 0,0 0-1 0 0,0 0 1 0 0,0 0 0 0 0,1 0-1 0 0,-1 0 1 0 0,0-1 0 0 0,0 1-1 0 0,0 0 1 0 0,1 0-1 0 0,-1-1 1 0 0,0 1 0 0 0,1-1-1 0 0,-1 1 1 0 0,0-1 0 0 0,1 1-1 0 0,-1-1 1 0 0,0 1 0 0 0,1-1-1 0 0,-1 1 1 0 0,1-1-1 0 0,-1 0 1 0 0,1 1 0 0 0,-1-1-1 0 0,1 0 1 0 0,0 1 0 0 0,-1-1-1 0 0,1 0 1 0 0,0 0 0 0 0,0 1-1 0 0,-1-1 1 0 0,1 0-1 0 0,0 0 1 0 0,0 0 0 0 0,0 1-1 0 0,0-1 1 0 0,0 0 0 0 0,0-1-1 0 0,-3-36 1021 0 0,4 32-1047 0 0,0 1 0 0 0,1-1 0 0 0,0 0-1 0 0,0 1 1 0 0,1-1 0 0 0,-1 1 0 0 0,1 0 0 0 0,0 0-1 0 0,0 0 1 0 0,1 0 0 0 0,0 0 0 0 0,6-6-1 0 0,2-3 48 0 0,-3 2-118 0 0,0 1 1 0 0,1 0 0 0 0,1 1 0 0 0,0 0 0 0 0,0 1 0 0 0,1 0 0 0 0,0 1 0 0 0,22-12 0 0 0,-23 16-55 0 0,1-1-1 0 0,-1 2 1 0 0,1-1 0 0 0,0 2 0 0 0,23-3 0 0 0,61 2 921 0 0,-89 3-780 0 0,-4 0-78 0 0,1 1 0 0 0,-1-1 0 0 0,1 1 0 0 0,-1 0 0 0 0,0 1 0 0 0,1-1 0 0 0,-1 0 0 0 0,0 1 0 0 0,0 0 0 0 0,0 0 0 0 0,0 0 0 0 0,3 3 0 0 0,34 31 362 0 0,-32-27-415 0 0,1 0 120 0 0,0 0-1 0 0,-1 0 1 0 0,-1 1 0 0 0,0 1 0 0 0,0-1 0 0 0,-1 1 0 0 0,9 21-1 0 0,-8-14 303 0 0,-1 1-1 0 0,-1 0 1 0 0,3 28-1 0 0,-7-38-333 0 0,-1 0 1 0 0,0 0-1 0 0,0 0 1 0 0,-1 1-1 0 0,0-1 1 0 0,0 0-1 0 0,-1 0 1 0 0,0 0 0 0 0,-7 15-1 0 0,-6-2-24 0 0,12-15-25 0 0,-1-1 0 0 0,0 0 1 0 0,0 0-1 0 0,0 0 0 0 0,-1 0 0 0 0,-10 8 1 0 0,11-10-84 0 0,-11 9 96 0 0,0 0 1 0 0,-2-2-1 0 0,1 0 1 0 0,-1-1-1 0 0,-1 0 1 0 0,0-1-1 0 0,-20 6 1 0 0,33-13-51 0 0,-1 0-1 0 0,0-1 1 0 0,0 1 0 0 0,0-1 0 0 0,0 0 0 0 0,0-1 0 0 0,0 0 0 0 0,0 0 0 0 0,0 0-1 0 0,0 0 1 0 0,0-1 0 0 0,1 0 0 0 0,-1-1 0 0 0,0 1 0 0 0,0-1 0 0 0,1 0-1 0 0,-1 0 1 0 0,1-1 0 0 0,-11-5 0 0 0,5 2-281 0 0,-6-3 143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8"/>
    </inkml:context>
    <inkml:brush xml:id="br0">
      <inkml:brushProperty name="width" value="0.05" units="cm"/>
      <inkml:brushProperty name="height" value="0.05" units="cm"/>
    </inkml:brush>
  </inkml:definitions>
  <inkml:trace contextRef="#ctx0" brushRef="#br0">201 13 6752 0 0,'0'0'1174'0'0,"-14"-3"3056"0"0,13 2-3900 0 0,-1 0 0 0 0,0 0 0 0 0,0 0 1 0 0,0 0-1 0 0,0 0 0 0 0,0 0 0 0 0,0 0 1 0 0,0 1-1 0 0,0-1 0 0 0,0 1 0 0 0,-1 0 1 0 0,1-1-1 0 0,0 1 0 0 0,0 0 0 0 0,0 0 0 0 0,-1 0 1 0 0,1 1-1 0 0,0-1 0 0 0,0 1 0 0 0,0-1 1 0 0,-3 2-1 0 0,1-1-9 0 0,-1 0 1 0 0,1 0-1 0 0,0 1 0 0 0,0 0 0 0 0,0 0 1 0 0,0 0-1 0 0,0 0 0 0 0,1 0 1 0 0,-1 1-1 0 0,-3 3 0 0 0,-4 7-147 0 0,1 1-1 0 0,1 1 1 0 0,0 0-1 0 0,1 0 1 0 0,0 0-1 0 0,1 1 1 0 0,1 0-1 0 0,1 0 1 0 0,0 1-1 0 0,1 0 1 0 0,0 0-1 0 0,2 0 1 0 0,0 0-1 0 0,1 0 1 0 0,1 0-1 0 0,2 25 1 0 0,-1-36-158 0 0,0 0 0 0 0,0-1 0 0 0,1 1 1 0 0,0 0-1 0 0,0-1 0 0 0,0 1 1 0 0,1-1-1 0 0,0 0 0 0 0,0 0 1 0 0,0 0-1 0 0,0 0 0 0 0,1-1 1 0 0,0 1-1 0 0,0-1 0 0 0,6 5 1 0 0,14 18 135 0 0,-19-21-152 0 0,1 0 0 0 0,0-1 0 0 0,1 1 1 0 0,0-1-1 0 0,0-1 0 0 0,0 1 0 0 0,0-1 0 0 0,0 0 1 0 0,1-1-1 0 0,0 0 0 0 0,0 0 0 0 0,0 0 0 0 0,0-1 0 0 0,0-1 1 0 0,0 1-1 0 0,0-1 0 0 0,1 0 0 0 0,-1-1 0 0 0,0 0 1 0 0,1-1-1 0 0,9-1 0 0 0,-11 0 15 0 0,0 0 1 0 0,0 0-1 0 0,0-1 0 0 0,0 0 1 0 0,0 0-1 0 0,-1-1 1 0 0,1 1-1 0 0,-1-2 0 0 0,0 1 1 0 0,0-1-1 0 0,-1 0 0 0 0,7-6 1 0 0,-4-1-49 0 0,0 0 0 0 0,-1 0 0 0 0,0-1 1 0 0,-1 0-1 0 0,6-15 0 0 0,-6 13-51 0 0,-3 7 80 0 0,0-1 1 0 0,0 0-1 0 0,-1 1 1 0 0,0-1-1 0 0,0 0 1 0 0,-1 0-1 0 0,0 0 1 0 0,-1-1-1 0 0,0 1 1 0 0,0 0 0 0 0,-1 0-1 0 0,0 0 1 0 0,-1 0-1 0 0,0 0 1 0 0,0 0-1 0 0,-6-12 1 0 0,3 9 8 0 0,-1-1 1 0 0,-1 1-1 0 0,0 0 1 0 0,-1 0-1 0 0,0 1 1 0 0,-1 0-1 0 0,-11-11 1 0 0,17 19 24 0 0,0 0 1 0 0,-1 0-1 0 0,1 0 1 0 0,-1 0 0 0 0,0 1-1 0 0,0-1 1 0 0,0 1-1 0 0,0 0 1 0 0,-6-2-1 0 0,5 3-33 0 0,-3-2 18 0 0,-1 1 0 0 0,0 0 0 0 0,1 0-1 0 0,-1 1 1 0 0,0 0 0 0 0,0 1 0 0 0,0-1 0 0 0,-13 3 0 0 0,-65 7 53 0 0,85-8-178 0 0,0-1 1 0 0,0 1 0 0 0,1 0-1 0 0,-1-1 1 0 0,0 1 0 0 0,0 0-1 0 0,0 0 1 0 0,1 1-1 0 0,-1-1 1 0 0,0 0 0 0 0,-1 3-1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9"/>
    </inkml:context>
    <inkml:brush xml:id="br0">
      <inkml:brushProperty name="width" value="0.05" units="cm"/>
      <inkml:brushProperty name="height" value="0.05" units="cm"/>
    </inkml:brush>
  </inkml:definitions>
  <inkml:trace contextRef="#ctx0" brushRef="#br0">8 177 5896 0 0,'-7'0'11281'0'0,"16"25"-6141"0"0,2 2-3492 0 0,-8-14-1260 0 0,1-1 0 0 0,0 0 0 0 0,8 14 0 0 0,-1 0-11 0 0,22 23-113 0 0,-8-10 317 0 0,-16-27-528 0 0,-1 1-1 0 0,0 0 0 0 0,6 16 1 0 0,-10-24-43 0 0,-1-1 0 0 0,1 0 0 0 0,0 0 1 0 0,1 0-1 0 0,-1 0 0 0 0,0 0 1 0 0,1-1-1 0 0,0 0 0 0 0,0 0 1 0 0,5 2-1 0 0,-8-4 2 0 0,1 0-8 0 0,0 1 0 0 0,0-1 1 0 0,0 1-1 0 0,0-1 0 0 0,0 0 0 0 0,1 0 0 0 0,-1-1 1 0 0,5 1-1 0 0,-7-1-16 0 0,0 0 1 0 0,0-1 0 0 0,0 1 0 0 0,0 0-1 0 0,0-1 1 0 0,0 1 0 0 0,0-1 0 0 0,0 0-1 0 0,0 1 1 0 0,0-1 0 0 0,0 0 0 0 0,0 1-1 0 0,0-1 1 0 0,0 0 0 0 0,-1 0 0 0 0,1 0-1 0 0,0 0 1 0 0,-1 0 0 0 0,1 0 0 0 0,0 0-1 0 0,-1 0 1 0 0,1 0 0 0 0,-1 0 0 0 0,0 0-1 0 0,1 0 1 0 0,-1 0 0 0 0,0-3 0 0 0,3-11-211 0 0,0 0 1 0 0,-2-1 0 0 0,0 1 0 0 0,0-1 0 0 0,-1 1 0 0 0,-1-1 0 0 0,-1 1 0 0 0,-6-27 0 0 0,3 16-323 0 0,-2-48 0 0 0,5 33 182 0 0,1 30 287 0 0,0 0 0 0 0,0 0 0 0 0,1 0 0 0 0,3-20 0 0 0,-3 30 98 0 0,0 0 0 0 0,1 1 0 0 0,-1-1 0 0 0,0 0-1 0 0,0 0 1 0 0,0 1 0 0 0,1-1 0 0 0,-1 0 0 0 0,0 1 0 0 0,1-1 0 0 0,-1 0 0 0 0,0 1 0 0 0,1-1-1 0 0,-1 1 1 0 0,1-1 0 0 0,-1 1 0 0 0,1-1 0 0 0,-1 1 0 0 0,1-1 0 0 0,-1 1 0 0 0,1-1 0 0 0,0 1 0 0 0,-1 0-1 0 0,1-1 1 0 0,0 1 0 0 0,-1 0 0 0 0,1-1 0 0 0,0 1 0 0 0,-1 0 0 0 0,1 0 0 0 0,0 0 0 0 0,-1 0-1 0 0,1 0 1 0 0,0 0 0 0 0,0 0 0 0 0,-1 0 0 0 0,1 0 0 0 0,0 0 0 0 0,0 0 0 0 0,0 1 0 0 0,3 2 186 0 0,-1 1 1 0 0,1 0 0 0 0,-1 0-1 0 0,0 0 1 0 0,0 0 0 0 0,-1 1 0 0 0,1-1-1 0 0,-1 1 1 0 0,3 8 0 0 0,15 52 534 0 0,-16-48-599 0 0,7 17 38 0 0,21 44 0 0 0,-27-67-98 0 0,1 0 1 0 0,0 0-1 0 0,0-1 1 0 0,1 1 0 0 0,1-2-1 0 0,0 1 1 0 0,0-1 0 0 0,15 13-1 0 0,-18-20-65 0 0,0 1 0 0 0,0-1 0 0 0,0 0 0 0 0,0 0 0 0 0,1 0 0 0 0,-1 0 0 0 0,1-1 0 0 0,-1 0 0 0 0,1 0 0 0 0,-1-1 0 0 0,1 0 0 0 0,-1 0 0 0 0,8-1 0 0 0,-6 1-23 0 0,-6 0-3 0 0,1 0 0 0 0,-1 0-1 0 0,1 0 1 0 0,-1 0 0 0 0,1 0-1 0 0,-1-1 1 0 0,1 1 0 0 0,-1-1-1 0 0,0 1 1 0 0,1-1-1 0 0,-1 1 1 0 0,1-1 0 0 0,-1 0-1 0 0,0 0 1 0 0,0 0 0 0 0,0 0-1 0 0,1 0 1 0 0,-1 0 0 0 0,0 0-1 0 0,0 0 1 0 0,1-2 0 0 0,0 0-6 0 0,-1 0 1 0 0,1 0-1 0 0,-1-1 1 0 0,0 1-1 0 0,0 0 1 0 0,0-1-1 0 0,0 1 1 0 0,0-1-1 0 0,-1-4 1 0 0,1-11-72 0 0,-2 0 0 0 0,-5-37 0 0 0,4 38 5 0 0,-7-33 33 0 0,-18-62-1 0 0,13 58 48 0 0,11 42 15 0 0,-11-30 91 0 0,13 40-117 0 0,0 1-1 0 0,0-1 1 0 0,-1 0 0 0 0,1 1-1 0 0,-1-1 1 0 0,1 1 0 0 0,-1 0-1 0 0,0-1 1 0 0,-4-3 0 0 0,3 4 108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21:04.656"/>
    </inkml:context>
    <inkml:brush xml:id="br0">
      <inkml:brushProperty name="width" value="0.05" units="cm"/>
      <inkml:brushProperty name="height" value="0.05" units="cm"/>
    </inkml:brush>
  </inkml:definitions>
  <inkml:trace contextRef="#ctx0" brushRef="#br0">1 2300 24575,'1'-19'0,"1"0"0,0 0 0,2 0 0,0 1 0,1-1 0,11-25 0,54-102 0,-64 135 0,1-4 0,1 0 0,0 1 0,1 0 0,1 0 0,20-21 0,2 1 0,47-64 0,-9 10 0,76-59 0,-65 70 0,67-51 0,-71 65 0,-6 6 0,3 4 0,1 2 0,3 4 0,105-47 0,-90 54 0,141-40 0,-99 32 0,-19 6 0,137-46 0,-198 74 0,-26 7 0,31-12 0,4-3 0,85-17 0,-18 5 0,-93 23 0,48-15 0,1 3 0,96-11 0,163-28 0,-318 55 0,0 1 0,1 1 0,52-2 0,79 9 0,115-4 0,-274 2 0,1 1 0,-1-1 0,0 0 0,1-1 0,-1 1 0,0 0 0,1 0 0,-1-1 0,0 1 0,1-1 0,-1 1 0,0-1 0,0 1 0,1-1 0,-1 0 0,0 1 0,0-1 0,0 0 0,0 0 0,0 0 0,0 0 0,0 0 0,0 0 0,0 0 0,-1-1 0,2-1 0,-2 2 0,0-1 0,0 1 0,0-1 0,-1 1 0,1-1 0,0 1 0,-1-1 0,1 1 0,-1-1 0,1 1 0,-1 0 0,0-1 0,0 1 0,1 0 0,-1-1 0,0 1 0,0 0 0,0 0 0,-1 0 0,1 0 0,0 0 0,0 0 0,-3-1 0,-134-96 0,112 82 0,0 2 0,-2 0 0,-44-15 0,42 16 0,22 10 0,21 8 0,13 8 0,28 19 0,-35-20 0,0-1 0,1 0 0,25 8 0,-39-17 0,0 0 0,0 1 0,0-1 0,0 1 0,-1 0 0,1 1 0,-1-1 0,0 1 0,0 0 0,0 0 0,-1 1 0,0-1 0,1 1 0,-1 0 0,4 8 0,-5-8 0,-1 1 0,0-1 0,-1 1 0,1-1 0,-1 1 0,0-1 0,0 1 0,-1 0 0,0 0 0,0-1 0,0 1 0,-1 0 0,1 0 0,-1-1 0,-1 1 0,1 0 0,-3 5 0,-3 10 0,-1 0 0,-1-1 0,-1 0 0,-1 0 0,0-1 0,-2-1 0,0 0 0,-26 28 0,-18 19 0,26-29 0,31-36 0,0 1 0,0-1 0,0 0 0,-1 1 0,1-1 0,0 0 0,0 1 0,-1-1 0,1 0 0,0 1 0,0-1 0,-1 0 0,1 0 0,0 1 0,-1-1 0,1 0 0,-1 0 0,1 0 0,0 0 0,-1 1 0,1-1 0,0 0 0,-1 0 0,1 0 0,-1 0 0,1 0 0,-1 0 0,1 0 0,0 0 0,-1 0 0,1 0 0,-1 0 0,1-1 0,0 1 0,-1 0 0,1 0 0,-6-16 0,5-32 0,1 42 0,2-436 0,-2 441 0,3-55 0,-2 53 0,-1 0 0,1 0 0,-1 0 0,1 0 0,0 0 0,0 0 0,0 0 0,1 0 0,-1 0 0,1 1 0,-1-1 0,1 0 0,0 1 0,0-1 0,3-2 0,-4 5 0,0-1 0,0 1 0,0 0 0,0-1 0,0 1 0,0 0 0,0 0 0,0 0 0,0 0 0,0 0 0,0 0 0,0 0 0,0 0 0,0 0 0,0 0 0,-1 0 0,1 1 0,0-1 0,0 0 0,0 1 0,0-1 0,0 1 0,0-1 0,-1 1 0,1-1 0,0 1 0,0 0 0,-1-1 0,1 1 0,0 0 0,-1-1 0,1 1 0,0 0 0,-1 0 0,1 1 0,20 35 0,-21-36 0,9 21 0,-2 1 0,0 0 0,5 41 0,10 30 0,-16-72 0,7 39 0,-12-53 0,0 1 0,0-1 0,-1 1 0,0-1 0,-1 0 0,0 1 0,-3 15 0,4-24 0,0 0 0,0 0 0,0 1 0,0-1 0,0 0 0,0 0 0,0 1 0,0-1 0,0 0 0,0 0 0,0 1 0,0-1 0,0 0 0,0 0 0,-1 1 0,1-1 0,0 0 0,0 0 0,0 1 0,0-1 0,0 0 0,0 0 0,-1 1 0,1-1 0,0 0 0,0 0 0,0 0 0,-1 0 0,1 1 0,0-1 0,0 0 0,0 0 0,-1 0 0,1 0 0,0 0 0,0 0 0,-1 0 0,1 1 0,0-1 0,0 0 0,-1 0 0,1 0 0,0 0 0,-1 0 0,1 0 0,0 0 0,-1-1 0,-4-14 0,-1-24 0,7-19 0,0 45 0,0 1 0,0-1 0,-2 1 0,0-1 0,0 1 0,-1-1 0,0 1 0,-5-13 0,-18-11 0,21 31 0,0 0 0,0 0 0,1-1 0,-1 1 0,-2-8 0,6 13 0,0 0 0,0 0 0,0 0 0,0 0 0,0-1 0,0 1 0,-1 0 0,1 0 0,0 0 0,0 0 0,0-1 0,0 1 0,0 0 0,0 0 0,0 0 0,0 0 0,-1 0 0,1 0 0,0-1 0,0 1 0,0 0 0,0 0 0,-1 0 0,1 0 0,0 0 0,0 0 0,0 0 0,0 0 0,-1 0 0,1 0 0,0 0 0,0 0 0,0 0 0,0 0 0,-1 0 0,1 0 0,0 0 0,0 0 0,0 0 0,-1 0 0,1 0 0,0 0 0,0 0 0,0 0 0,0 0 0,0 1 0,-1-1 0,1 0 0,0 0 0,0 0 0,0 0 0,0 0 0,0 0 0,0 1 0,-1-1 0,1 0 0,0 0 0,0 0 0,0 0 0,0 0 0,0 1 0,0-1 0,0 0 0,0 0 0,0 0 0,0 1 0,-11 23 0,-9 45 0,17-58 0,-9 38 0,-7 70 0,22-185 0,-3 43 0,1 1 0,1 0 0,6-30 0,12-15 0,-17 61 0,-1 0 0,1-1 0,0 1 0,0 0 0,1 1 0,0-1 0,8-9 0,-12 15 0,0 0 0,0-1 0,0 1 0,1 0 0,-1 0 0,0-1 0,1 1 0,-1 0 0,0 0 0,0-1 0,1 1 0,-1 0 0,0 0 0,1 0 0,-1 0 0,0 0 0,1-1 0,-1 1 0,0 0 0,1 0 0,-1 0 0,1 0 0,-1 0 0,0 0 0,1 0 0,-1 0 0,0 0 0,1 0 0,-1 1 0,0-1 0,1 0 0,-1 0 0,0 0 0,1 0 0,-1 0 0,0 1 0,1-1 0,-1 0 0,0 0 0,0 1 0,1-1 0,-1 0 0,0 0 0,0 1 0,1-1 0,-1 0 0,0 1 0,0-1 0,0 0 0,0 1 0,1-1 0,-1 0 0,0 1 0,0-1 0,0 0 0,0 1 0,0-1 0,0 0 0,0 1 0,0-1 0,0 1 0,0-1 0,1 26 0,-5-1 0,-1-1 0,-1 1 0,0-1 0,-2 0 0,-1-1 0,-1 0 0,-1-1 0,-24 37 0,57-88 0,-1 4 0,-2-1 0,-1-1 0,-1-1 0,15-32 0,-31 57 0,0 1 0,0-1 0,-1 0 0,1 1 0,-1-1 0,1 0 0,-1 1 0,0-1 0,0 0 0,0 0 0,0 1 0,0-1 0,-1 0 0,1 0 0,-1 1 0,0-1 0,0 1 0,0-1 0,0 0 0,0 1 0,-1 0 0,-2-5 0,-2 0 0,-1 0 0,0 1 0,0 0 0,0 0 0,-12-6 0,-24-22 0,12 6 0,29 27 0,0-1 0,0 1 0,0 0 0,-1-1 0,1 1 0,0 0 0,0 0 0,-1 0 0,1 1 0,0-1 0,-1 1 0,1-1 0,-1 1 0,-2 0 0,4 0 0,0 1 0,0-1 0,0 1 0,0 0 0,0 0 0,1 0 0,-1-1 0,0 1 0,0 0 0,1 0 0,-1 0 0,1 0 0,-1 0 0,0 0 0,1 1 0,0-1 0,-1 0 0,1 0 0,0 0 0,0 0 0,-1 0 0,1 1 0,0-1 0,0 1 0,-1 37 0,1-32 0,0 22 0,4 163 0,-3-179 0,1 0 0,0 0 0,1 0 0,1 0 0,0-1 0,0 1 0,1-1 0,1 0 0,11 17 0,-17-28 0,0-1 0,1 1 0,-1 0 0,1-1 0,-1 1 0,0 0 0,1-1 0,-1 1 0,1 0 0,0-1 0,-1 1 0,1-1 0,-1 1 0,1-1 0,0 1 0,0-1 0,-1 0 0,1 1 0,0-1 0,0 0 0,-1 1 0,1-1 0,0 0 0,0 0 0,0 0 0,-1 0 0,1 0 0,0 0 0,0 0 0,0 0 0,-1 0 0,1 0 0,0 0 0,0-1 0,0 1 0,-1 0 0,1 0 0,0-1 0,0 1 0,-1-1 0,1 1 0,0-1 0,-1 1 0,1-1 0,-1 1 0,2-2 0,2-3 0,0 0 0,0-1 0,0 0 0,5-11 0,0 1 0,92-139 0,-86 142 0,-15 13 0,1 0 0,-1 0 0,0 0 0,0 0 0,1 0 0,-1 0 0,0 0 0,0 0 0,1 1 0,-1-1 0,0 0 0,0 0 0,1 0 0,-1 0 0,0 0 0,0 1 0,0-1 0,1 0 0,-1 0 0,0 1 0,0-1 0,0 0 0,0 0 0,1 1 0,-1-1 0,0 0 0,0 0 0,0 1 0,0-1 0,0 0 0,0 0 0,0 1 0,0-1 0,0 0 0,0 1 0,0 2 0,0 1 0,0-1 0,0 1 0,0-1 0,-1 1 0,0-1 0,0 0 0,-1 5 0,-12 20 0,0-1 0,-29 40 0,-3 6 0,27-47 0,19-26 0,0 0 0,0 0 0,0 0 0,0 0 0,0 0 0,0 0 0,0 1 0,0-1 0,0 0 0,0 0 0,0 0 0,0 0 0,-1 0 0,1 0 0,0 0 0,0 0 0,0 0 0,0 0 0,0 0 0,0 0 0,0 0 0,0 0 0,-1 0 0,1 0 0,0 0 0,0 0 0,0 0 0,0 0 0,0 0 0,0 0 0,0 0 0,0 0 0,-1 0 0,1 0 0,0 0 0,0 0 0,0 0 0,0 0 0,0 0 0,0 0 0,0-1 0,0 1 0,0 0 0,0 0 0,0 0 0,-1 0 0,1 0 0,0 0 0,0 0 0,0 0 0,0 0 0,0-1 0,0 1 0,0 0 0,0 0 0,0 0 0,0 0 0,0 0 0,0 0 0,0 0 0,0-1 0,2-17 0,23-67 0,-17 62 0,-1 0 0,7-39 0,-14 59 0,1 0 0,-1 0 0,0-1 0,-1 1 0,1 0 0,0-1 0,-1 1 0,0 0 0,0 0 0,0 0 0,0-1 0,0 1 0,-1 0 0,1 1 0,-1-1 0,0 0 0,-3-3 0,-3-3 0,0 1 0,-1 1 0,-16-13 0,-19-16 0,7 2 0,28 27 0,0 0 0,1-1 0,-1-1 0,-11-15 0,19 21 0,-1 1 0,0-1 0,1 0 0,0 0 0,-1 0 0,1 0 0,0-1 0,1 1 0,-1 0 0,1 0 0,-1-1 0,1 1 0,0 0 0,0 0 0,0-1 0,1 1 0,-1 0 0,1-1 0,0 1 0,0 0 0,1-3 0,-2 4 0,1 1 0,-1-1 0,1 1 0,-1 0 0,1-1 0,0 1 0,-1 0 0,1 0 0,0-1 0,0 1 0,0 0 0,0 0 0,0 0 0,0 0 0,0 0 0,0 0 0,0 0 0,0 1 0,1-1 0,-1 0 0,0 1 0,1-1 0,-1 0 0,0 1 0,1 0 0,-1-1 0,1 1 0,-1 0 0,1 0 0,-1 0 0,0 0 0,1 0 0,-1 0 0,1 0 0,-1 0 0,1 1 0,-1-1 0,0 0 0,1 1 0,-1-1 0,0 1 0,1 0 0,1 1 0,6 3 0,0 1 0,0 1 0,0 0 0,13 14 0,-7-7 0,9 7 0,-11-10 0,0 1 0,30 17 0,62 42-368,-85-57-629,-9-6-5829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0"/>
    </inkml:context>
    <inkml:brush xml:id="br0">
      <inkml:brushProperty name="width" value="0.05" units="cm"/>
      <inkml:brushProperty name="height" value="0.05" units="cm"/>
    </inkml:brush>
  </inkml:definitions>
  <inkml:trace contextRef="#ctx0" brushRef="#br0">42 238 3088 0 0,'6'4'12240'0'0,"6"4"-8002"0"0,-8-8-3736 0 0,0 0 0 0 0,0-1 0 0 0,0 0 0 0 0,0 0 0 0 0,0 0 0 0 0,0-1 0 0 0,-1 1 0 0 0,8-4-1 0 0,13-6 247 0 0,26-12-313 0 0,-46 21-417 0 0,1 0-1 0 0,-1-1 1 0 0,0 0 0 0 0,0 0 0 0 0,0 0-1 0 0,-1 0 1 0 0,1 0 0 0 0,-1-1 0 0 0,0 1-1 0 0,1-1 1 0 0,-2 0 0 0 0,1 0 0 0 0,0 0-1 0 0,-1 0 1 0 0,3-8 0 0 0,-3 7-3 0 0,0 0 0 0 0,-1 0-1 0 0,0-1 1 0 0,0 1 0 0 0,-1-1 0 0 0,1 1 0 0 0,-2-11-1 0 0,1 13-15 0 0,0 1 1 0 0,0-1-1 0 0,0 1 0 0 0,0-1 0 0 0,-1 1 0 0 0,1 0 0 0 0,-1-1 0 0 0,0 1 0 0 0,0 0 0 0 0,0-1 0 0 0,0 1 0 0 0,0 0 0 0 0,0 0 0 0 0,0 0 0 0 0,-1 0 1 0 0,1 0-1 0 0,-1 0 0 0 0,0 0 0 0 0,-3-3 0 0 0,-8-6-253 0 0,11 8 218 0 0,0 1-1 0 0,0 0 0 0 0,0 0 1 0 0,0 0-1 0 0,0 0 0 0 0,-1 1 1 0 0,1-1-1 0 0,-1 0 1 0 0,-3-1-1 0 0,0 1-21 0 0,0 0 1 0 0,0 1-1 0 0,0-1 1 0 0,0 1-1 0 0,0 0 0 0 0,-8 1 1 0 0,12 0 65 0 0,-1 0 0 0 0,0 0 0 0 0,0 0 1 0 0,0 1-1 0 0,0-1 0 0 0,0 1 0 0 0,0 0 0 0 0,1 0 1 0 0,-1 0-1 0 0,0 0 0 0 0,1 0 0 0 0,-1 1 0 0 0,1-1 0 0 0,-1 1 1 0 0,1-1-1 0 0,-3 4 0 0 0,-3 5 73 0 0,1 0 0 0 0,-1 0 1 0 0,2 1-1 0 0,-1 0 0 0 0,2 1 0 0 0,0-1 0 0 0,0 1 1 0 0,1 0-1 0 0,0 1 0 0 0,-3 21 0 0 0,2-19 42 0 0,2 1 0 0 0,0-1 0 0 0,1 1 0 0 0,0 0 0 0 0,1 0 0 0 0,3 31 1 0 0,8 2-182 0 0,-7-36 29 0 0,0 0 1 0 0,1-1-1 0 0,11 24 1 0 0,-14-33 93 0 0,1 0-66 0 0,-1 0-1 0 0,1 1 1 0 0,0-1-1 0 0,0-1 0 0 0,0 1 1 0 0,0 0-1 0 0,1 0 1 0 0,-1-1-1 0 0,1 0 0 0 0,-1 1 1 0 0,4 1-1 0 0,17 11-101 0 0,-12-8 43 0 0,0-1 0 0 0,21 10 0 0 0,-28-14 48 0 0,0-1 0 0 0,0 0-1 0 0,0 1 1 0 0,1-2-1 0 0,-1 1 1 0 0,0 0 0 0 0,1-1-1 0 0,-1 0 1 0 0,1 0-1 0 0,-1 0 1 0 0,0-1 0 0 0,7-1-1 0 0,7-4-33 0 0,1 0-1 0 0,17-10 1 0 0,10-4-137 0 0,-42 18 187 0 0,1-1 1 0 0,0 1 0 0 0,-1-1 0 0 0,0 0-1 0 0,0 0 1 0 0,0 0 0 0 0,0-1 0 0 0,0 1-1 0 0,-1-1 1 0 0,1 0 0 0 0,-1 0 0 0 0,0-1-1 0 0,0 1 1 0 0,-1 0 0 0 0,3-7 0 0 0,-2 5-938 0 0,-1-1 3565 0 0,-2 3-3933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1"/>
    </inkml:context>
    <inkml:brush xml:id="br0">
      <inkml:brushProperty name="width" value="0.05" units="cm"/>
      <inkml:brushProperty name="height" value="0.05" units="cm"/>
    </inkml:brush>
  </inkml:definitions>
  <inkml:trace contextRef="#ctx0" brushRef="#br0">17 188 4360 0 0,'-16'-17'18542'0'0,"17"28"-18116"0"0,0 0-1 0 0,1 0 1 0 0,0 0 0 0 0,1-1-1 0 0,0 1 1 0 0,6 12 0 0 0,10 37 511 0 0,7 2-336 0 0,-13-39-446 0 0,-12-22-149 0 0,0 1 1 0 0,1-1 0 0 0,-1 1 0 0 0,0-1 0 0 0,0 1 0 0 0,0 0-1 0 0,0 0 1 0 0,-1-1 0 0 0,1 1 0 0 0,1 3 0 0 0,12 38-69 0 0,0-4 169 0 0,-1-12-86 0 0,-11-24-44 0 0,-1 0-1 0 0,1 0 0 0 0,0 0 1 0 0,-1 0-1 0 0,0 0 0 0 0,0 0 1 0 0,2 5-1 0 0,-3-6 46 0 0,1 0-1 0 0,-1 1 1 0 0,1-1-1 0 0,-1 0 1 0 0,1 0 0 0 0,0 0-1 0 0,0 0 1 0 0,0 0-1 0 0,0 0 1 0 0,0 0-1 0 0,3 2 1 0 0,-4-4-19 0 0,0 0 1 0 0,0 0-1 0 0,0 0 1 0 0,0 0 0 0 0,0 0-1 0 0,0 0 1 0 0,0 0-1 0 0,0 0 1 0 0,0-1-1 0 0,0 1 1 0 0,0 0-1 0 0,0 0 1 0 0,0 0-1 0 0,0 0 1 0 0,0 0-1 0 0,0 0 1 0 0,0 0-1 0 0,0 0 1 0 0,0 0-1 0 0,0 0 1 0 0,0 0-1 0 0,0 0 1 0 0,0-1-1 0 0,0 1 1 0 0,0 0-1 0 0,0 0 1 0 0,0 0-1 0 0,0 0 1 0 0,0 0-1 0 0,0 0 1 0 0,0 0-1 0 0,1 0 1 0 0,-1 0-1 0 0,0 0 1 0 0,0 0 0 0 0,0 0-1 0 0,0 0 1 0 0,0 0-1 0 0,0 0 1 0 0,0 0-1 0 0,0 0 1 0 0,0 0-1 0 0,0 0 1 0 0,0 0-1 0 0,0 0 1 0 0,1 0-1 0 0,-1 0 1 0 0,0 0-1 0 0,0 0 1 0 0,0 0-1 0 0,0 0 1 0 0,0 0-1 0 0,0 0 1 0 0,0 0-1 0 0,0 0 1 0 0,0 0-1 0 0,0 0 1 0 0,0 0-1 0 0,0 0 1 0 0,1 0-1 0 0,-1 0 1 0 0,0 0-1 0 0,0 0 1 0 0,0 0-1 0 0,0 0 1 0 0,-6-18-7 0 0,-5-7 7 0 0,-16-51 0 0 0,15 48 177 0 0,10 24-185 0 0,0-1 0 0 0,-1 1 0 0 0,1-1 0 0 0,1 0 0 0 0,-3-7 0 0 0,-22-58-5 0 0,23 56-135 0 0,-1-2 78 0 0,1 0 0 0 0,1 0 0 0 0,0 0-1 0 0,1 0 1 0 0,1 0 0 0 0,0-1 0 0 0,3-19 0 0 0,-1 32 58 0 0,-1 0-1 0 0,1 0 1 0 0,0 1 0 0 0,0-1 0 0 0,0 0-1 0 0,0 1 1 0 0,5-5 0 0 0,-4 5 13 0 0,-1 0 0 0 0,0-1 0 0 0,0 1 0 0 0,0 0 0 0 0,0 0 1 0 0,0-1-1 0 0,-1 1 0 0 0,3-8 0 0 0,-2 7-26 0 0,0 1 1 0 0,0 0-1 0 0,1 0 0 0 0,-1 0 1 0 0,1 0-1 0 0,0 0 0 0 0,0 1 1 0 0,0-1-1 0 0,5-2 0 0 0,10-11-95 0 0,-13 11 83 0 0,-1 1-1 0 0,1 1 0 0 0,0-1 1 0 0,0 1-1 0 0,10-5 1 0 0,5-4 44 0 0,-17 11 18 0 0,-1-1 1 0 0,1 1 0 0 0,-1-1-1 0 0,1 1 1 0 0,0 0 0 0 0,-1 0-1 0 0,1 0 1 0 0,0 0 0 0 0,0 0 0 0 0,0 1-1 0 0,3-1 1 0 0,-4 1-26 0 0,3-1-17 0 0,-1 1 1 0 0,1 0 0 0 0,0 0-1 0 0,0 0 1 0 0,0 0 0 0 0,-1 1-1 0 0,1 0 1 0 0,5 1 0 0 0,-6-1 23 0 0,-1 1 1 0 0,1-1 0 0 0,0 0-1 0 0,-1 1 1 0 0,1 0 0 0 0,-1 0 0 0 0,0 0-1 0 0,0 0 1 0 0,1 0 0 0 0,-1 1-1 0 0,-1 0 1 0 0,1-1 0 0 0,0 1-1 0 0,-1 0 1 0 0,1 0 0 0 0,2 6-1 0 0,34 31 167 0 0,-39-40-199 0 0,0 1 0 0 0,1-1 0 0 0,-1 0 1 0 0,0 0-1 0 0,0 0 0 0 0,0 1 0 0 0,0-1 0 0 0,0 0 0 0 0,0 0 1 0 0,0 0-1 0 0,0 1 0 0 0,1-1 0 0 0,-1 0 0 0 0,0 0 1 0 0,0 1-1 0 0,0-1 0 0 0,0 0 0 0 0,0 0 0 0 0,0 1 0 0 0,0-1 1 0 0,0 0-1 0 0,0 0 0 0 0,-1 0 0 0 0,1 1 0 0 0,0-1 0 0 0,0 0 1 0 0,0 0-1 0 0,0 0 0 0 0,0 1 0 0 0,0-1 0 0 0,0 0 1 0 0,0 0-1 0 0,-1 0 0 0 0,1 1 0 0 0,0-1 0 0 0,0 0 0 0 0,0 0 1 0 0,0 0-1 0 0,-1 0 0 0 0,1 1 0 0 0,0-1 0 0 0,0 0 0 0 0,0 0 1 0 0,-1 0-1 0 0,1 0 0 0 0,0 0 0 0 0,0 0 0 0 0,0 0 1 0 0,-1 0-1 0 0,1 0 0 0 0,0 0 0 0 0,0 0 0 0 0,-1 0 0 0 0,1 0 1 0 0,0 0-1 0 0,0 0 0 0 0,-1 0 0 0 0,1 0 0 0 0,-21-2-7647 0 0,8 0-1685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2"/>
    </inkml:context>
    <inkml:brush xml:id="br0">
      <inkml:brushProperty name="width" value="0.05" units="cm"/>
      <inkml:brushProperty name="height" value="0.05" units="cm"/>
    </inkml:brush>
  </inkml:definitions>
  <inkml:trace contextRef="#ctx0" brushRef="#br0">0 1 6656 0 0,'3'2'14710'0'0,"8"65"-11013"0"0,4-6-2291 0 0,22 63 0 0 0,-26-87-949 0 0,-1 2-1 0 0,8 64 0 0 0,-3-37-247 0 0,-2-16-207 0 0,-7-19 21 0 0,-2-1 0 0 0,0 36 0 0 0,-3-54-40 0 0,0 0 0 0 0,0 0-1 0 0,1-1 1 0 0,6 20 0 0 0,-4-16-342 0 0,2 8 1081 0 0,-4-17-2801 0 0,-10-48-17419 0 0,5 29 13570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3"/>
    </inkml:context>
    <inkml:brush xml:id="br0">
      <inkml:brushProperty name="width" value="0.05" units="cm"/>
      <inkml:brushProperty name="height" value="0.05" units="cm"/>
    </inkml:brush>
  </inkml:definitions>
  <inkml:trace contextRef="#ctx0" brushRef="#br0">0 165 4680 0 0,'1'2'14556'0'0,"2"-19"-11744"0"0,-1-11-4489 0 0,-1 14 3437 0 0,0 12-1722 0 0,-1 0 0 0 0,1 1-1 0 0,-1-1 1 0 0,1 0-1 0 0,0 0 1 0 0,0 1 0 0 0,0-1-1 0 0,0 0 1 0 0,0 1-1 0 0,0-1 1 0 0,1 1 0 0 0,-1 0-1 0 0,0-1 1 0 0,1 1-1 0 0,-1 0 1 0 0,3-2 0 0 0,14-17 170 0 0,-14 16-96 0 0,0 0 0 0 0,0 1 0 0 0,0-1 0 0 0,0 1-1 0 0,1 0 1 0 0,0 0 0 0 0,-1 0 0 0 0,1 0 0 0 0,0 1-1 0 0,8-3 1 0 0,-3 1 97 0 0,6-1-55 0 0,-1 1 0 0 0,2 0 1 0 0,-1 1-1 0 0,0 1 0 0 0,1 1 1 0 0,30 1-1 0 0,-43 1-102 0 0,0 0 1 0 0,1 1-1 0 0,-1-1 1 0 0,0 1-1 0 0,0 0 1 0 0,0 0-1 0 0,0 1 1 0 0,0-1-1 0 0,-1 1 1 0 0,1 0-1 0 0,-1 0 1 0 0,0 0-1 0 0,5 5 1 0 0,4 4 112 0 0,-7-7-121 0 0,0 1 0 0 0,-1 0-1 0 0,0 0 1 0 0,0 0 0 0 0,0 1 0 0 0,-1 0 0 0 0,4 9 0 0 0,-3 0 91 0 0,0-1 0 0 0,-1 1 0 0 0,0-1 0 0 0,-1 1 0 0 0,-1 0 0 0 0,-1 21 0 0 0,-2-26-107 0 0,0 0-1 0 0,-1-1 1 0 0,0 1 0 0 0,0-1 0 0 0,-1 0 0 0 0,-1 0 0 0 0,1 0-1 0 0,-2 0 1 0 0,-7 11 0 0 0,8-14-10 0 0,-1 5 85 0 0,2-5-101 0 0,0 0 0 0 0,-1 0 0 0 0,1-1 0 0 0,-1 1 0 0 0,-7 6-1 0 0,-19 26-42 0 0,3-15-136 0 0,23-19 183 0 0,0 0-1 0 0,0 0 0 0 0,-1-1 1 0 0,0 1-1 0 0,1-1 1 0 0,-1-1-1 0 0,-1 1 0 0 0,1-1 1 0 0,0 0-1 0 0,-1 0 1 0 0,0-1-1 0 0,0 0 0 0 0,-9 2 1 0 0,-13 1-142 0 0,24-4 86 0 0,0 0 1 0 0,-1 0 0 0 0,1-1 0 0 0,0 0 0 0 0,-10 0 0 0 0,13 0-143 0 0,-1-1-1 0 0,1 0 0 0 0,0 1 1 0 0,-1-1-1 0 0,1 0 1 0 0,0 0-1 0 0,0 0 0 0 0,0-1 1 0 0,0 1-1 0 0,0 0 1 0 0,0-1-1 0 0,0 1 1 0 0,1-1-1 0 0,-1 0 0 0 0,0 1 1 0 0,1-1-1 0 0,-2-3 1 0 0,2 4-731 0 0,0 0 0 0 0,0-1 0 0 0,0 1 0 0 0,0-1 0 0 0,0 1 0 0 0,0-1 0 0 0,0 1 0 0 0,1-1 0 0 0,-1 0 0 0 0,1 0 0 0 0,-1 1 0 0 0,1-1 0 0 0,0 0 1 0 0,-1 0-1 0 0,1 1 0 0 0,0-1 0 0 0,0-2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4"/>
    </inkml:context>
    <inkml:brush xml:id="br0">
      <inkml:brushProperty name="width" value="0.05" units="cm"/>
      <inkml:brushProperty name="height" value="0.05" units="cm"/>
    </inkml:brush>
  </inkml:definitions>
  <inkml:trace contextRef="#ctx0" brushRef="#br0">0 12 3904 0 0,'5'-3'12799'0'0,"-5"34"-7637"0"0,0-13-4648 0 0,0 0 0 0 0,2 0 1 0 0,6 34-1 0 0,0 10 494 0 0,-3-11-604 0 0,12 25-239 0 0,-10-55-97 0 0,20 40-1 0 0,-26-59-81 0 0,1 1 1 0 0,0-1-1 0 0,0 1 0 0 0,0-1 1 0 0,1 0-1 0 0,-1 0 1 0 0,0 0-1 0 0,1 0 0 0 0,-1-1 1 0 0,1 1-1 0 0,0-1 1 0 0,0 1-1 0 0,-1-1 0 0 0,1 0 1 0 0,4 1-1 0 0,30 4-161 0 0,-35-7 192 0 0,0 0 0 0 0,0 0 0 0 0,0 0 0 0 0,0-1 0 0 0,0 1 0 0 0,0-1 0 0 0,0 0 0 0 0,0 1 0 0 0,-1-1 0 0 0,1 0 0 0 0,-1 0 0 0 0,1 0 0 0 0,-1 0 0 0 0,0 0 0 0 0,0-1 0 0 0,2-2 0 0 0,11-15-10 0 0,-11 16-14 0 0,-1 0 1 0 0,1 0 0 0 0,-1 0 0 0 0,1-1-1 0 0,-1 1 1 0 0,-1-1 0 0 0,1 1 0 0 0,0-1-1 0 0,-1 1 1 0 0,0-1 0 0 0,0-7 0 0 0,5-58-345 0 0,-2-157-3491 0 0,-8 190 5218 0 0,-1 30 205 0 0,4 11-1407 0 0,0 0 0 0 0,1 0 0 0 0,0 0 0 0 0,0 1 0 0 0,0-1 1 0 0,1 7-1 0 0,-1-3-85 0 0,13 59 594 0 0,-11-58-623 0 0,-1 0 1 0 0,2 0 0 0 0,-1-1 0 0 0,1 1 0 0 0,4 8 0 0 0,5 11 18 0 0,7 14-35 0 0,1-6 39 0 0,-17-29-79 0 0,0-1-1 0 0,0 1 0 0 0,0-1 0 0 0,1 0 1 0 0,0 0-1 0 0,0-1 0 0 0,0 1 0 0 0,1-1 1 0 0,0 0-1 0 0,0 0 0 0 0,6 4 0 0 0,58 35-28 0 0,-40-32 56 0 0,-29-11-24 0 0,1-1-1 0 0,0 1 0 0 0,0-1 1 0 0,0 0-1 0 0,0 0 0 0 0,0 0 0 0 0,0 0 1 0 0,0 1-1 0 0,0-1 0 0 0,0-1 1 0 0,0 1-1 0 0,0 0 0 0 0,0 0 1 0 0,0 0-1 0 0,0 0 0 0 0,0-1 1 0 0,0 1-1 0 0,0 0 0 0 0,0-1 0 0 0,0 1 1 0 0,0-1-1 0 0,0 1 0 0 0,0-1 1 0 0,-1 1-1 0 0,1-1 0 0 0,0 0 1 0 0,1-1-1 0 0,26-15 46 0 0,-28 17-73 0 0,2-1 28 0 0,-1 1 1 0 0,0 0-1 0 0,0-1 1 0 0,0 1-1 0 0,0-1 1 0 0,0 1-1 0 0,0-1 1 0 0,-1 0-1 0 0,1 1 1 0 0,0-1-1 0 0,0 0 1 0 0,0 0-1 0 0,-1 0 1 0 0,1 1-1 0 0,0-1 1 0 0,-1 0 0 0 0,1 0-1 0 0,-1 0 1 0 0,1 0-1 0 0,-1 0 1 0 0,1-2-1 0 0,1-2-2622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5"/>
    </inkml:context>
    <inkml:brush xml:id="br0">
      <inkml:brushProperty name="width" value="0.05" units="cm"/>
      <inkml:brushProperty name="height" value="0.05" units="cm"/>
    </inkml:brush>
  </inkml:definitions>
  <inkml:trace contextRef="#ctx0" brushRef="#br0">0 39 5096 0 0,'0'-30'1728'0'0,"0"21"1524"0"0,1 25 6623 0 0,0 0-5021 0 0,1 0-4703 0 0,1 1 0 0 0,10 28 0 0 0,-6-20 367 0 0,5 36 0 0 0,-6-9 182 0 0,-5-36-587 0 0,0 0-1 0 0,1-1 1 0 0,1 1-1 0 0,6 15 1 0 0,-7-23-99 0 0,0 1 1 0 0,-1-1 0 0 0,1 1 0 0 0,-1 11 0 0 0,2 11 133 0 0,6 54-125 0 0,23 56 71 0 0,-32-141-94 0 0,1 10-3 0 0,1-1 0 0 0,1 0 0 0 0,0 1 1 0 0,7 14-1 0 0,-7-17-123 0 0,0-1 1 0 0,-1 1-1 0 0,1 0 1 0 0,-1-1-1 0 0,1 10 1 0 0,-3-15-167 0 0,-3-27-18032 0 0,0 15 14916 0 0,0 0-777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6"/>
    </inkml:context>
    <inkml:brush xml:id="br0">
      <inkml:brushProperty name="width" value="0.05" units="cm"/>
      <inkml:brushProperty name="height" value="0.05" units="cm"/>
    </inkml:brush>
  </inkml:definitions>
  <inkml:trace contextRef="#ctx0" brushRef="#br0">1 0 6088 0 0,'3'4'12065'0'0,"3"12"-8901"0"0,3 23-1562 0 0,-8-17-435 0 0,0-1 0 0 0,9 43 1 0 0,-6-46-913 0 0,3 6 11 0 0,-2 1 1 0 0,3 30-1 0 0,4 34 269 0 0,7 25-121 0 0,-10-61-292 0 0,1-18-125 0 0,-7-25 13 0 0,0-1-1 0 0,-1 0 0 0 0,0 1 1 0 0,1 15-1 0 0,0-18-29 0 0,0-1 0 0 0,1 1 1 0 0,-1-1-1 0 0,1 0 0 0 0,0 0 1 0 0,1 0-1 0 0,0-1 0 0 0,7 8 0 0 0,-7-7 36 0 0,-3-5-76 0 0,-1 0 0 0 0,1 1 0 0 0,-1-1 0 0 0,1 0 0 0 0,-1 0 0 0 0,1 0-1 0 0,0 0 1 0 0,-1 0 0 0 0,1 0 0 0 0,0-1 0 0 0,0 1 0 0 0,0-1 0 0 0,0 1-1 0 0,0-1 1 0 0,2 1 0 0 0,21 0-4328 0 0,-24-1 4056 0 0,-1 0 0 0 0,1 0 1 0 0,-1 0-1 0 0,1 0 0 0 0,-1 0 0 0 0,1 0 1 0 0,-1 0-1 0 0,1 0 0 0 0,-1-1 0 0 0,1 1 1 0 0,-1 0-1 0 0,1 0 0 0 0,-1 0 0 0 0,1-1 1 0 0,-1 1-1 0 0,1 0 0 0 0,-1-1 0 0 0,1 1 1 0 0,-1 0-1 0 0,0-1 0 0 0,1 1-331 0 0,-1-1 331 0 0,1 1 0 0 0,-1-1 0 0 0,0 1 1 0 0,1 0-1 0 0,-1-1 0 0 0,0 1 0 0 0,0-1 1 0 0,0 1-1 0 0,1-1 0 0 0,-1 1 0 0 0,0-1 1 0 0,0 1-1 0 0,0-1 0 0 0,0 0 0 0 0,0 1 1 0 0,0-1-1 0 0,0 1 0 0 0,0-1 0 0 0,0 1 1 0 0,0-1-1 0 0,0 0 0 0 0,0-4-1392 0 0,2-6-3021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7"/>
    </inkml:context>
    <inkml:brush xml:id="br0">
      <inkml:brushProperty name="width" value="0.05" units="cm"/>
      <inkml:brushProperty name="height" value="0.05" units="cm"/>
    </inkml:brush>
  </inkml:definitions>
  <inkml:trace contextRef="#ctx0" brushRef="#br0">29 149 6336 0 0,'-2'0'613'0'0,"0"1"1"0"0,0 0 0 0 0,0 0-1 0 0,0 1 1 0 0,0-1 0 0 0,0 0-1 0 0,0 1 1 0 0,1-1 0 0 0,-1 1-1 0 0,1-1 1 0 0,-1 1 0 0 0,-5 6 4860 0 0,8-8-5183 0 0,21-16 2539 0 0,105-27-307 0 0,-59 8-1928 0 0,4 4-190 0 0,-51 24-315 0 0,1 1 1 0 0,0 1-1 0 0,41-4 0 0 0,12-2-310 0 0,-4 3 282 0 0,-66 7 419 0 0,-2 1-3066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8"/>
    </inkml:context>
    <inkml:brush xml:id="br0">
      <inkml:brushProperty name="width" value="0.05" units="cm"/>
      <inkml:brushProperty name="height" value="0.05" units="cm"/>
    </inkml:brush>
  </inkml:definitions>
  <inkml:trace contextRef="#ctx0" brushRef="#br0">174 12 4904 0 0,'-5'-1'9907'0'0,"-15"-3"-8949"0"0,18 3-814 0 0,1 0 1 0 0,-1 0 0 0 0,1 1-1 0 0,-1-1 1 0 0,1 0 0 0 0,-1 1-1 0 0,0 0 1 0 0,1-1 0 0 0,-1 1-1 0 0,0 0 1 0 0,1 0-1 0 0,-1-1 1 0 0,0 1 0 0 0,0 1-1 0 0,1-1 1 0 0,-1 0 0 0 0,0 0-1 0 0,1 1 1 0 0,-1-1 0 0 0,0 1-1 0 0,1-1 1 0 0,-1 1-1 0 0,1-1 1 0 0,-1 1 0 0 0,1 0-1 0 0,-1 0 1 0 0,-1 2 0 0 0,-4 1 223 0 0,1 2 0 0 0,0-1 1 0 0,0 1-1 0 0,-5 6 1 0 0,6-6-14 0 0,1 0 0 0 0,0 1 0 0 0,0-1 0 0 0,0 1 0 0 0,1 0 0 0 0,-3 8-1 0 0,-7 15 608 0 0,10-23-791 0 0,-1-1-1 0 0,1 1 0 0 0,1 0 1 0 0,-1 0-1 0 0,1 0 1 0 0,0 1-1 0 0,1-1 0 0 0,0 0 1 0 0,-1 10-1 0 0,2-10-34 0 0,0 5 6 0 0,0 0 0 0 0,1 0 0 0 0,0 0 0 0 0,1 0 0 0 0,3 12 0 0 0,0-3-62 0 0,-3-15-61 0 0,-1 1-1 0 0,1-1 1 0 0,0 0-1 0 0,0-1 1 0 0,1 1-1 0 0,4 8 0 0 0,3 2 47 0 0,-9-13-52 0 0,1 1-1 0 0,0 0 1 0 0,1-1-1 0 0,-1 1 1 0 0,1-1-1 0 0,-1 0 1 0 0,1 0-1 0 0,0 0 1 0 0,0 0-1 0 0,0 0 1 0 0,1-1-1 0 0,-1 1 1 0 0,7 2-1 0 0,19 12 11 0 0,-25-15-24 0 0,-1 1 0 0 0,1-1 1 0 0,-1 0-1 0 0,1 0 1 0 0,0 0-1 0 0,0-1 1 0 0,0 1-1 0 0,5 0 1 0 0,-6-1 1 0 0,0-1 0 0 0,0 0 0 0 0,0 1 0 0 0,-1-1 0 0 0,1-1 0 0 0,0 1 0 0 0,0 0 0 0 0,0-1 1 0 0,-1 1-1 0 0,1-1 0 0 0,0 0 0 0 0,0 0 0 0 0,-1 0 0 0 0,1 0 0 0 0,-1 0 0 0 0,1-1 0 0 0,-1 1 0 0 0,0-1 0 0 0,1 0 1 0 0,-1 1-1 0 0,0-1 0 0 0,0 0 0 0 0,0 0 0 0 0,0-1 0 0 0,-1 1 0 0 0,3-4 0 0 0,12-7 58 0 0,-14 12-56 0 0,0 0-1 0 0,0 0 0 0 0,0 0 1 0 0,-1 0-1 0 0,1 0 1 0 0,0-1-1 0 0,-1 1 1 0 0,1-1-1 0 0,-1 1 0 0 0,0-1 1 0 0,1 0-1 0 0,1-2 1 0 0,5-14 14 0 0,-7 15-12 0 0,1 1-1 0 0,-1-1 0 0 0,0 0 1 0 0,1 0-1 0 0,-1 1 0 0 0,-1-1 1 0 0,1 0-1 0 0,0 0 0 0 0,-1 0 1 0 0,1-4-1 0 0,0-30-50 0 0,0 23 59 0 0,-1 1 1 0 0,0-1-1 0 0,-4-25 1 0 0,3 36-21 0 0,-1-7-6 0 0,0 0 0 0 0,0 1 0 0 0,-2-1 0 0 0,1 1 0 0 0,-7-13 0 0 0,8 19-16 0 0,-1-1 1 0 0,1 1 0 0 0,-1 0-1 0 0,0 0 1 0 0,0 0 0 0 0,0 1-1 0 0,0-1 1 0 0,0 1 0 0 0,-1-1-1 0 0,-5-2 1 0 0,-14-17-415 0 0,17 18 365 0 0,1 0-1 0 0,0 1 1 0 0,-1 0-1 0 0,0 1 0 0 0,0-1 1 0 0,0 1-1 0 0,-11-3 1 0 0,12 4 26 0 0,-8-4-102 0 0,11 3 149 0 0,-1 1-1 0 0,1 0 1 0 0,0 0-1 0 0,-1 0 1 0 0,1 0-1 0 0,-1 0 1 0 0,1 0 0 0 0,-1 1-1 0 0,0-1 1 0 0,1 1-1 0 0,-1 0 1 0 0,1 0-1 0 0,-1 0 1 0 0,0 0-1 0 0,-2 0 1 0 0,-6 14-2046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9"/>
    </inkml:context>
    <inkml:brush xml:id="br0">
      <inkml:brushProperty name="width" value="0.05" units="cm"/>
      <inkml:brushProperty name="height" value="0.05" units="cm"/>
    </inkml:brush>
  </inkml:definitions>
  <inkml:trace contextRef="#ctx0" brushRef="#br0">9 156 4560 0 0,'-9'0'16087'0'0,"12"58"-10624"0"0,8 26-3033 0 0,-8-67-2310 0 0,5 27 40 0 0,15 45 0 0 0,-14-45-21 0 0,-6-26-234 0 0,-2-16-66 0 0,-1-7-103 0 0,-8-123-1010 0 0,-2-8 254 0 0,11 124 953 0 0,1-1 0 0 0,0 0 1 0 0,0 1-1 0 0,1-1 0 0 0,1 1 1 0 0,5-13-1 0 0,-7 21 55 0 0,0 0 0 0 0,0 1 0 0 0,1 0 0 0 0,-1-1 0 0 0,1 1 0 0 0,0 0 1 0 0,0 0-1 0 0,6-5 0 0 0,9-11-297 0 0,-13 13 304 0 0,0 1 0 0 0,0-1 0 0 0,1 1 0 0 0,-1 0 0 0 0,1 1 0 0 0,0-1 0 0 0,0 1 0 0 0,7-3 0 0 0,51-24-65 0 0,-50 27 130 0 0,0 2-1 0 0,0 0 1 0 0,0 0-1 0 0,0 1 0 0 0,0 1 1 0 0,24 3-1 0 0,-27-1 48 0 0,-1 0 0 0 0,0 0 0 0 0,0 2 0 0 0,0-1 1 0 0,-1 1-1 0 0,1 0 0 0 0,-1 1 0 0 0,0 0 0 0 0,13 10 0 0 0,-16-8 17 0 0,0-1 0 0 0,-1 1 0 0 0,0 0-1 0 0,0 1 1 0 0,0 0 0 0 0,-1-1 0 0 0,0 1 0 0 0,-1 0 0 0 0,5 15 0 0 0,-4-11-91 0 0,3 11 94 0 0,-2 0 0 0 0,0 0 0 0 0,-1 1-1 0 0,-2 0 1 0 0,-1 0 0 0 0,-1 30 0 0 0,0-50-117 0 0,2 118 698 0 0,-2-106-5668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21:15.519"/>
    </inkml:context>
    <inkml:brush xml:id="br0">
      <inkml:brushProperty name="width" value="0.05" units="cm"/>
      <inkml:brushProperty name="height" value="0.05" units="cm"/>
    </inkml:brush>
  </inkml:definitions>
  <inkml:trace contextRef="#ctx0" brushRef="#br0">2453 0 24575,'-3'1'0,"-1"-1"0,1 1 0,0 0 0,0-1 0,0 2 0,0-1 0,0 0 0,0 0 0,0 1 0,1 0 0,-1-1 0,0 1 0,-3 4 0,-32 34 0,27-28 0,-65 91 0,60-80 0,-25 41 0,2-1 0,10-19 0,23-33 0,0 0 0,-1-1 0,0 0 0,-1-1 0,0 1 0,0-1 0,-1-1 0,-14 11 0,14-11 0,0-1 0,0 1 0,1 0 0,-8 11 0,8-10 0,0 0 0,0-1 0,-1 0 0,-13 10 0,-74 44 0,-2-4 0,-198 85 0,181-104 0,-26 10 0,-32 8 0,61-22 0,66-21 0,-50 7 0,-21 5 0,5-3 0,72-16 0,-39 11 0,-33 9 0,111-27 0,0 0 0,0 0 0,0 0 0,0 0 0,-1 0 0,1 0 0,0 0 0,0-1 0,0 1 0,1 0 0,-1-1 0,0 1 0,0 0 0,0-1 0,0 1 0,0-1 0,0 1 0,0-1 0,1 0 0,-1 1 0,0-1 0,0 0 0,1 0 0,-1 1 0,0-1 0,1 0 0,-1 0 0,1 0 0,-1 0 0,1 0 0,0 0 0,-1 0 0,1 0 0,0 0 0,0 0 0,-1-1 0,-4-43 0,5 37 0,-3-29 0,3 0 0,4-53 0,-4 90 0,0-1 0,0 0 0,0 0 0,0 1 0,1-1 0,-1 0 0,0 1 0,0-1 0,0 0 0,0 1 0,1-1 0,-1 0 0,0 1 0,1-1 0,-1 1 0,0-1 0,1 1 0,-1-1 0,1 1 0,-1-1 0,1 1 0,-1-1 0,1 1 0,1-1 0,-2 1 0,1 0 0,0 0 0,-1 0 0,1 0 0,0 1 0,-1-1 0,1 0 0,-1 0 0,1 1 0,0-1 0,-1 0 0,1 1 0,-1-1 0,1 1 0,-1-1 0,1 1 0,-1-1 0,1 1 0,0 0 0,17 32 0,-13-4 0,-1-1 0,-2 1 0,0 0 0,-6 56 0,2-12 0,3-45 0,1 0 0,2-1 0,0 0 0,12 36 0,-15-62 0,-1 1 0,0-1 0,1 0 0,-1 1 0,0-1 0,0 1 0,0-1 0,0 1 0,0-1 0,0 1 0,0-1 0,-1 0 0,1 1 0,0-1 0,-1 1 0,1-1 0,-1 0 0,0 1 0,1-1 0,-1 0 0,0 0 0,0 0 0,0 1 0,-1 0 0,0 0 0,-1 0 0,1-1 0,0 0 0,-1 1 0,1-1 0,-1 0 0,0 0 0,1-1 0,-1 1 0,0 0 0,0-1 0,-3 1 0,0-1 0,0 0 0,0 0 0,0 0 0,0-1 0,-1 0 0,1 0 0,1 0 0,-1-1 0,0 0 0,0 0 0,-10-5 0,-7-13 0,-14-8 0,-74-46 0,38 23 0,72 51 0,1-1 0,0 1 0,-1 0 0,1 0 0,-1-1 0,1 1 0,0 0 0,-1-1 0,1 1 0,0 0 0,-1-1 0,1 1 0,0 0 0,0-1 0,-1 1 0,1-1 0,0 1 0,0-1 0,0 1 0,0 0 0,0-1 0,-1 1 0,1-1 0,0 1 0,0-1 0,0 1 0,0-1 0,0 1 0,0-1 0,0 1 0,1-1 0,-1 1 0,0-1 0,0 1 0,0 0 0,0-1 0,1 1 0,-1-1 0,0 1 0,0 0 0,1-1 0,-1 1 0,0-1 0,1 1 0,-1 0 0,0-1 0,1 1 0,24-18 0,-13 10 0,6-8 0,-2-2 0,0 0 0,-1-1 0,-1-1 0,19-33 0,-15 23 0,36-44 0,-50 71 0,0-1 0,0 1 0,0 1 0,1-1 0,-1 1 0,1 0 0,0 0 0,-1 0 0,1 0 0,0 1 0,0 0 0,0 0 0,0 0 0,0 1 0,1 0 0,-1 0 0,7 0 0,-12 0 0,1 0 0,-1 0 0,0 0 0,0 0 0,0 0 0,0 0 0,0 0 0,0 0 0,1 0 0,-1 0 0,0 0 0,0 0 0,0 0 0,0 0 0,0 0 0,0 1 0,0-1 0,0 0 0,1 0 0,-1 0 0,0 0 0,0 0 0,0 0 0,0 0 0,0 0 0,0 0 0,0 0 0,0 0 0,0 0 0,0 1 0,1-1 0,-1 0 0,0 0 0,0 0 0,0 0 0,0 0 0,0 0 0,0 0 0,0 1 0,0-1 0,0 0 0,0 0 0,0 0 0,0 0 0,0 0 0,0 0 0,0 0 0,0 1 0,0-1 0,0 0 0,0 0 0,0 0 0,0 0 0,0 0 0,-1 0 0,1 0 0,0 0 0,0 1 0,0-1 0,-8 10 0,-16 10 0,22-18 0,-19 16 0,0 1 0,1 0 0,1 1 0,-19 27 0,10-18 0,25-27 0,0 1 0,-1-1 0,1 1 0,1 0 0,-1 0 0,0 0 0,1 0 0,-1 0 0,1 1 0,0-1 0,0 1 0,0-1 0,1 1 0,-3 6 0,5-9 0,-1 0 0,0 0 0,0 0 0,0 0 0,0 0 0,1 0 0,-1 0 0,0 0 0,1 0 0,-1 0 0,1-1 0,0 1 0,-1 0 0,1 0 0,-1 0 0,1 0 0,0-1 0,0 1 0,-1 0 0,1-1 0,0 1 0,0 0 0,0-1 0,0 1 0,0-1 0,0 0 0,0 1 0,0-1 0,0 0 0,0 1 0,0-1 0,0 0 0,1 0 0,39 4 0,-37-4 0,32-3 0,-34 3 0,0 0 0,-1 0 0,1 0 0,0 0 0,-1-1 0,1 1 0,0-1 0,-1 1 0,1-1 0,-1 0 0,1 1 0,-1-1 0,1 0 0,-1 0 0,0 0 0,1 0 0,-1-1 0,1 0 0,-2 2 0,0-1 0,0 1 0,0 0 0,-1-1 0,1 1 0,0 0 0,-1 0 0,1-1 0,0 1 0,0 0 0,-1 0 0,1-1 0,0 1 0,-1 0 0,1 0 0,-1 0 0,1 0 0,0 0 0,-1 0 0,1-1 0,0 1 0,-1 0 0,1 0 0,-1 0 0,1 0 0,0 0 0,-1 0 0,1 1 0,0-1 0,-1 0 0,1 0 0,-1 0 0,1 0 0,0 0 0,-1 1 0,-18 1 0,19-2 0,-16 3 0,-31 6 0,45-9 0,0 1 0,0-1 0,0 1 0,0-1 0,1 1 0,-1 0 0,0 0 0,1 0 0,-1 0 0,0 0 0,1 0 0,0 1 0,-1-1 0,1 0 0,0 1 0,-1-1 0,1 1 0,0 0 0,-1 2 0,2-2 0,-1 0 0,1 1 0,0-1 0,1 0 0,-1 0 0,0 0 0,1 1 0,-1-1 0,1 0 0,-1 0 0,1 0 0,0 0 0,0 0 0,0 0 0,0 0 0,1 0 0,-1 0 0,3 2 0,28 31 0,-24-27 0,1 0 0,-1-1 0,1-1 0,0 1 0,1-1 0,0-1 0,0 0 0,0 0 0,0-1 0,12 3 0,-21-7 0,1 0 0,-1 0 0,1-1 0,-1 1 0,1 0 0,-1-1 0,0 0 0,1 1 0,-1-1 0,1 0 0,-1 0 0,0 1 0,0-1 0,0 0 0,1 0 0,-1 0 0,0-1 0,0 1 0,0 0 0,-1 0 0,1 0 0,0-1 0,0 1 0,-1-1 0,1 1 0,-1 0 0,1-1 0,-1 1 0,1-1 0,-1 1 0,0-1 0,0-2 0,6-55 0,-6 54 0,1-12 0,0-15 0,-3-40 0,1 63 0,0 0 0,-1 0 0,0 1 0,0-1 0,-1 0 0,0 1 0,0 0 0,-1 0 0,-7-11 0,11 18 0,-1 0 0,1 0 0,-1 0 0,1 1 0,-1-1 0,1 0 0,-1 0 0,0 0 0,1 1 0,-1-1 0,0 0 0,1 1 0,-1-1 0,0 1 0,0-1 0,0 1 0,0-1 0,0 1 0,0 0 0,0-1 0,0 1 0,1 0 0,-1 0 0,-2-1 0,2 2 0,1-1 0,-1 1 0,0-1 0,0 1 0,1 0 0,-1-1 0,0 1 0,1 0 0,-1-1 0,0 1 0,1 0 0,-1 0 0,1 0 0,0-1 0,-1 1 0,1 0 0,-1 0 0,1 0 0,0 2 0,-2 4 0,0 1 0,1-1 0,0 1 0,1 0 0,0 7 0,2 4 0,2 0 0,0 0 0,7 20 0,-5-22 0,-2-1 0,0 0 0,4 34 0,-9-50 0,1 0 0,0 0 0,0 0 0,-1 0 0,1 0 0,0 0 0,0 0 0,-1 0 0,1 0 0,0 0 0,-1 0 0,1 0 0,0 0 0,0 0 0,-1 0 0,1 0 0,0 0 0,0 0 0,-1 0 0,1-1 0,0 1 0,0 0 0,0 0 0,-1 0 0,1 0 0,0-1 0,0 1 0,0 0 0,-1 0 0,1 0 0,0-1 0,0 1 0,0 0 0,0 0 0,0-1 0,0 1 0,0 0 0,0 0 0,-1-1 0,1 0 0,-14-17 0,10 13 0,-4-3 0,1 0 0,1-1 0,-1 1 0,1-2 0,1 1 0,0 0 0,0-1 0,1 0 0,0 0 0,1 0 0,-3-14 0,6 24 0,0 0 0,0 0 0,0 0 0,0 0 0,0 0 0,0 0 0,0 0 0,0 0 0,0 0 0,0 0 0,0 0 0,0 1 0,0-1 0,0 0 0,0 0 0,0 0 0,1 0 0,-1 0 0,0 0 0,0 0 0,0 0 0,0 0 0,0 0 0,0 0 0,0 0 0,0 0 0,0 0 0,0 0 0,0 0 0,0 0 0,1 0 0,-1 0 0,0 0 0,0 0 0,0 0 0,0 0 0,0 0 0,0 0 0,0 0 0,0 0 0,0 0 0,0 0 0,0-1 0,0 1 0,0 0 0,0 0 0,0 0 0,1 0 0,-1 0 0,0 0 0,0 0 0,0 0 0,0 0 0,0 0 0,0 0 0,0 0 0,0 0 0,0 0 0,0-1 0,0 1 0,0 0 0,0 0 0,0 0 0,0 0 0,0 0 0,0 0 0,0 0 0,8 8 0,8 10 0,32 39 0,-36-45 0,-1 1 0,0 0 0,0 1 0,-2 0 0,16 29 0,-25-43 0,0 0 0,-1 0 0,1 0 0,0 0 0,0 0 0,0 0 0,0 0 0,0 0 0,0 0 0,0 0 0,0 0 0,0 0 0,0 0 0,0 0 0,-1 0 0,1 1 0,0-1 0,0 0 0,0 0 0,0 0 0,0 0 0,0 0 0,0 0 0,0 0 0,0 0 0,0 0 0,0 0 0,0 0 0,0 0 0,0 0 0,0 1 0,0-1 0,0 0 0,0 0 0,0 0 0,0 0 0,0 0 0,0 0 0,0 0 0,0 0 0,0 0 0,0 0 0,0 1 0,0-1 0,0 0 0,-13-13 0,-27-33 0,20 22 0,-22-17-1365,30 31-5461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0"/>
    </inkml:context>
    <inkml:brush xml:id="br0">
      <inkml:brushProperty name="width" value="0.05" units="cm"/>
      <inkml:brushProperty name="height" value="0.05" units="cm"/>
    </inkml:brush>
  </inkml:definitions>
  <inkml:trace contextRef="#ctx0" brushRef="#br0">1 4 4656 0 0,'2'-4'18142'0'0,"2"35"-14524"0"0,2-13-3451 0 0,0 0 1 0 0,9 17 0 0 0,-14-32-88 0 0,10 26 371 0 0,-2 1 0 0 0,-1 0 0 0 0,6 37 0 0 0,-13-60-448 0 0,28 111 371 0 0,-22-67-152 0 0,-6-44-305 0 0,2 5 77 0 0,-1 0 0 0 0,0 0 0 0 0,-1 13 0 0 0,8 19-23 0 0,-3-21-15 0 0,11 50-144 0 0,-14-63 81 0 0,-1-4 92 0 0,0 0 1 0 0,0 0-1 0 0,-1 0 0 0 0,1 12 1 0 0,-2-18-41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1"/>
    </inkml:context>
    <inkml:brush xml:id="br0">
      <inkml:brushProperty name="width" value="0.05" units="cm"/>
      <inkml:brushProperty name="height" value="0.05" units="cm"/>
    </inkml:brush>
  </inkml:definitions>
  <inkml:trace contextRef="#ctx0" brushRef="#br0">8 207 5032 0 0,'-7'19'19465'0'0,"40"-32"-17872"0"0,-26 12-1442 0 0,0 0 0 0 0,0-1 0 0 0,0 1 0 0 0,12-6 0 0 0,0 0 146 0 0,10-2 91 0 0,-1-2 0 0 0,30-15 0 0 0,-34 14-374 0 0,-2 3-6 0 0,-15 7 1 0 0,-1-1-1 0 0,1 1 1 0 0,-1-1-1 0 0,0-1 1 0 0,1 1-1 0 0,-1-1 1 0 0,9-8-1 0 0,-11 8 1 0 0,0 1 0 0 0,0 0 0 0 0,0 1 0 0 0,0-1 0 0 0,1 1 0 0 0,-1 0 0 0 0,1 0 0 0 0,0 0-1 0 0,8-2 1 0 0,16-6-55 0 0,2 1-22 0 0,-28 8 46 0 0,0 1 0 0 0,0-1 0 0 0,1 0 0 0 0,-1 1 0 0 0,0-2 0 0 0,0 1 0 0 0,0 0 0 0 0,0-1 0 0 0,0 1 0 0 0,0-1 0 0 0,3-2 0 0 0,-2 1 24 0 0,1 1-1 0 0,0 0 1 0 0,0 0 0 0 0,-1 0-1 0 0,1 1 1 0 0,1-1 0 0 0,4 1-1 0 0,6-8 71 0 0,1 4 242 0 0,-11 3-1410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2"/>
    </inkml:context>
    <inkml:brush xml:id="br0">
      <inkml:brushProperty name="width" value="0.05" units="cm"/>
      <inkml:brushProperty name="height" value="0.05" units="cm"/>
    </inkml:brush>
  </inkml:definitions>
  <inkml:trace contextRef="#ctx0" brushRef="#br0">6 15 4968 0 0,'-5'-14'17754'0'0,"7"48"-12877"0"0,6 14-4091 0 0,-6-38-376 0 0,13 47-284 0 0,-9-39 75 0 0,-1 1 0 0 0,4 32 0 0 0,14 55 206 0 0,6-5-266 0 0,1 5 162 0 0,-3-6-300 0 0,-26-88 28 0 0,-2-11-40 0 0,1 0 1 0 0,0 0 0 0 0,0-1 0 0 0,0 1 0 0 0,0 0 0 0 0,0-1 0 0 0,0 1 0 0 0,0 0-1 0 0,0 0 1 0 0,0-1 0 0 0,0 1 0 0 0,0 0 0 0 0,0-1 0 0 0,0 1 0 0 0,1 0-1 0 0,-1 0 1 0 0,0-1 0 0 0,1 1 0 0 0,-1-1 0 0 0,0 1 0 0 0,1 0 0 0 0,-1-1 0 0 0,1 1-1 0 0,-1-1 1 0 0,0 1 0 0 0,1-1 0 0 0,0 1 0 0 0,-1-1 0 0 0,1 1 0 0 0,0 0-1 0 0,0-1 73 0 0,4 14-1246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3"/>
    </inkml:context>
    <inkml:brush xml:id="br0">
      <inkml:brushProperty name="width" value="0.05" units="cm"/>
      <inkml:brushProperty name="height" value="0.05" units="cm"/>
    </inkml:brush>
  </inkml:definitions>
  <inkml:trace contextRef="#ctx0" brushRef="#br0">71 18 4840 0 0,'-1'0'848'0'0,"-1"1"1"0"0,0-1-1 0 0,0 0 0 0 0,1 1 1 0 0,-1-1-1 0 0,0 1 1 0 0,1-1-1 0 0,-1 1 0 0 0,1 0 1 0 0,-1 0-1 0 0,1 0 1 0 0,-3 2-1 0 0,-7 2 3774 0 0,10-5-4420 0 0,-18 32 2754 0 0,14-17-2608 0 0,1 1 0 0 0,1 0 0 0 0,1 0 0 0 0,0 0 0 0 0,1 0 0 0 0,1 0 0 0 0,1 0 0 0 0,0 0 1 0 0,1 0-1 0 0,5 21 0 0 0,9 29 33 0 0,-15-62-362 0 0,0 0 1 0 0,1 0-1 0 0,0 0 0 0 0,0 0 0 0 0,0 0 1 0 0,0-1-1 0 0,1 1 0 0 0,-1-1 0 0 0,1 1 1 0 0,0-1-1 0 0,0 0 0 0 0,0 0 0 0 0,6 4 1 0 0,18 21 102 0 0,13-6-158 0 0,-36-20 17 0 0,0 0 0 0 0,1-1-1 0 0,-1 0 1 0 0,0 0 0 0 0,1 0-1 0 0,-1-1 1 0 0,1 1 0 0 0,-1-1-1 0 0,0 0 1 0 0,1 0 0 0 0,5-1 0 0 0,-1 0 41 0 0,0-1 0 0 0,0 0 1 0 0,0 0-1 0 0,11-5 0 0 0,21-11-5 0 0,-38 17-24 0 0,0-1-1 0 0,0 0 0 0 0,0 1 0 0 0,-1-1 0 0 0,1 0 0 0 0,-1 0 0 0 0,0-1 0 0 0,1 1 0 0 0,-1 0 0 0 0,0-1 0 0 0,0 0 0 0 0,-1 1 0 0 0,1-1 0 0 0,1-4 0 0 0,0 2-12 0 0,0-1 0 0 0,0 0 0 0 0,-1 1 0 0 0,0-1 0 0 0,-1 0 0 0 0,2-8 0 0 0,4-11-74 0 0,0-7 25 0 0,-4 1-44 0 0,-2 25 88 0 0,0 0 0 0 0,0 0 0 0 0,-1 0 0 0 0,0 0 0 0 0,0 0 0 0 0,-1 0 0 0 0,-1-10 0 0 0,-2-1-103 0 0,3 13 82 0 0,0 0 0 0 0,1 0 0 0 0,-1 1 0 0 0,-1-1 0 0 0,1 0 1 0 0,-1 1-1 0 0,1-1 0 0 0,-1 1 0 0 0,-4-6 0 0 0,-28-35-542 0 0,32 40 603 0 0,-1 0 0 0 0,0 1 0 0 0,1-1-1 0 0,-1 0 1 0 0,-1 1 0 0 0,1 0 0 0 0,0 0 0 0 0,-1 0 0 0 0,0 0 0 0 0,0 0 0 0 0,-6-3 0 0 0,1 2-40 0 0,1 0 1 0 0,-1 1 0 0 0,0-1 0 0 0,0 2 0 0 0,0-1 0 0 0,0 2 0 0 0,0-1-1 0 0,0 1 1 0 0,-12 0 0 0 0,-10-1-26 0 0,24 1 78 0 0,-1 0 0 0 0,1 1-1 0 0,0 0 1 0 0,-15 1-1 0 0,-10 9-2 0 0,31-9-29 0 0,-1-1-1 0 0,1 1 1 0 0,0-1 0 0 0,0 1 0 0 0,0 0-1 0 0,0 0 1 0 0,0-1 0 0 0,0 1 0 0 0,1 0-1 0 0,-1 0 1 0 0,0 0 0 0 0,0 0 0 0 0,1 0-1 0 0,-1 0 1 0 0,0 0 0 0 0,1 0 0 0 0,-1 0-1 0 0,1 0 1 0 0,-1 0 0 0 0,1 0 0 0 0,0 0-1 0 0,-1 1 1 0 0,1 1 0 0 0,-3 9 252 0 0,2-8-2447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4"/>
    </inkml:context>
    <inkml:brush xml:id="br0">
      <inkml:brushProperty name="width" value="0.05" units="cm"/>
      <inkml:brushProperty name="height" value="0.05" units="cm"/>
    </inkml:brush>
  </inkml:definitions>
  <inkml:trace contextRef="#ctx0" brushRef="#br0">0 222 3520 0 0,'4'-37'24489'0'0,"15"78"-23095"0"0,8 16-732 0 0,-22-47-663 0 0,0 0-1 0 0,0 0 0 0 0,-1 0 0 0 0,7 22 0 0 0,-8-19-35 0 0,1-1 0 0 0,10 23 0 0 0,5 13 15 0 0,-7-20-126 0 0,0 3-65 0 0,-12-31 253 0 0,0-2-275 0 0,1 0 179 0 0,-1-1 0 0 0,0 1 0 0 0,0-1 0 0 0,0 1 0 0 0,0-1 0 0 0,-1 1 0 0 0,1-1 0 0 0,-1 1 0 0 0,1 0 0 0 0,-1-1 0 0 0,0 1 0 0 0,0 0 0 0 0,-1-3 0 0 0,-4-14-135 0 0,4 10 55 0 0,1 1-1 0 0,-1-1 1 0 0,-1 1-1 0 0,-6-15 1 0 0,5 14-18 0 0,1-1 0 0 0,0 1 0 0 0,-4-17 0 0 0,3-2-218 0 0,1 15 271 0 0,1 1 1 0 0,0-1-1 0 0,1 0 1 0 0,0 0-1 0 0,1 0 0 0 0,2-13 1 0 0,1 14-57 0 0,2-1-1 0 0,-1 1 1 0 0,2 1 0 0 0,11-21-1 0 0,-11 22-19 0 0,2 3 97 0 0,-2-2-65 0 0,-3 6 142 0 0,0-1 0 0 0,0 1 1 0 0,0 0-1 0 0,1 0 0 0 0,-1 0 1 0 0,1 1-1 0 0,0-1 0 0 0,0 1 1 0 0,0 0-1 0 0,0 0 0 0 0,0 0 1 0 0,1 0-1 0 0,5-1 0 0 0,-3 2 130 0 0,0 0 0 0 0,0 0 0 0 0,0 1 0 0 0,0 0 0 0 0,13 1-1 0 0,-16 0-59 0 0,-1-1 1 0 0,1 1-1 0 0,-1 0 0 0 0,0 0 0 0 0,1 0 0 0 0,-1 0 0 0 0,0 0 0 0 0,0 1 0 0 0,0 0 0 0 0,0-1 0 0 0,0 1 0 0 0,0 0 0 0 0,4 4 0 0 0,0 2 123 0 0,0 0-1 0 0,-1 1 0 0 0,0 0 1 0 0,4 9-1 0 0,19 32 676 0 0,-16-24-553 0 0,-8-17-161 0 0,0 0 0 0 0,-1 0 0 0 0,0 1 0 0 0,-1-1 1 0 0,2 11-1 0 0,1 3-87 0 0,0-1 0 0 0,1 0 1 0 0,11 24-1 0 0,-12-34-57 0 0,-4-8-17 0 0,0-1 1 0 0,0 1 0 0 0,0 0-1 0 0,-1 0 1 0 0,1 1 0 0 0,0 6-1 0 0,-2-11-52 0 0,-6-24-806 0 0,3 19 819 0 0,-1 0 0 0 0,1 0 0 0 0,0 0 0 0 0,0 0 0 0 0,1-1 0 0 0,-3-6 0 0 0,-1-3-190 0 0,-13-22-247 0 0,-17-42-671 0 0,33 68 985 0 0,0 0 1 0 0,0-1-1 0 0,1 0 1 0 0,0 1 0 0 0,1-1-1 0 0,1 0 1 0 0,0 0-1 0 0,2-18 1 0 0,0 22 24 0 0,0 1-1 0 0,0 0 1 0 0,0 0 0 0 0,1 0 0 0 0,0 0-1 0 0,1 1 1 0 0,-1-1 0 0 0,1 1-1 0 0,1 0 1 0 0,6-9 0 0 0,-3 8-86 0 0,-3 3 197 0 0,0-1 1 0 0,0 0 0 0 0,1 1-1 0 0,0 0 1 0 0,0 0 0 0 0,0 1-1 0 0,7-3 1 0 0,-7 4 157 0 0,0 0 0 0 0,0 1 0 0 0,0 0 0 0 0,1 0 0 0 0,-1 1 0 0 0,12 0 0 0 0,-15 0-66 0 0,-1 0 0 0 0,1 1 0 0 0,0-1 0 0 0,-1 1 1 0 0,1 0-1 0 0,-1 0 0 0 0,0 0 0 0 0,1 0 0 0 0,-1 0 1 0 0,0 0-1 0 0,1 1 0 0 0,-1-1 0 0 0,0 1 0 0 0,0-1 0 0 0,0 1 1 0 0,0 0-1 0 0,-1 0 0 0 0,4 4 0 0 0,28 23 1270 0 0,-13-4 14 0 0,-15-19-1064 0 0,0 0-1 0 0,-1 0 0 0 0,0 0 0 0 0,5 10 1 0 0,1-6 120 0 0,-3-1-232 0 0,-6-5-147 0 0,1 0 0 0 0,-1 0 0 0 0,1 0 0 0 0,0 0 0 0 0,0-1-1 0 0,5 8 1 0 0,-5-8 38 0 0,1 0 0 0 0,-1 1 0 0 0,0-1 0 0 0,0 1 0 0 0,0 0 0 0 0,-1-1 0 0 0,2 6 0 0 0,13 59 549 0 0,-10-41-611 0 0,0 6 208 0 0,1-4-162 0 0,0 1-3985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5"/>
    </inkml:context>
    <inkml:brush xml:id="br0">
      <inkml:brushProperty name="width" value="0.05" units="cm"/>
      <inkml:brushProperty name="height" value="0.05" units="cm"/>
    </inkml:brush>
  </inkml:definitions>
  <inkml:trace contextRef="#ctx0" brushRef="#br0">59 253 5048 0 0,'5'1'10570'0'0,"14"1"-7471"0"0,-11-2-2549 0 0,0-1 1 0 0,0 0 0 0 0,-1-1-1 0 0,1 0 1 0 0,0 0 0 0 0,-1-1-1 0 0,1 0 1 0 0,6-3 0 0 0,9-10-242 0 0,17-13-112 0 0,-17 9-161 0 0,-20 17-21 0 0,1 1 0 0 0,0-1 0 0 0,-1 0 0 0 0,0-1 0 0 0,1 1 0 0 0,-1-1 0 0 0,-1 1 0 0 0,1-1 0 0 0,0 0 0 0 0,-1 0 0 0 0,0 0 0 0 0,0 0 0 0 0,3-8 0 0 0,-3 4-7 0 0,-1 0 1 0 0,0 0 0 0 0,0 0 0 0 0,0-1 0 0 0,-2-10 0 0 0,1 7 55 0 0,0 11-49 0 0,0 0 1 0 0,0 0-1 0 0,0 0 1 0 0,-1 0-1 0 0,1 0 0 0 0,0 0 1 0 0,-1 0-1 0 0,1 0 1 0 0,-1 0-1 0 0,1 0 1 0 0,-1 0-1 0 0,0 0 0 0 0,1 0 1 0 0,-1 0-1 0 0,0 1 1 0 0,1-1-1 0 0,-1 0 0 0 0,0 0 1 0 0,0 1-1 0 0,0-1 1 0 0,-1 0-1 0 0,-28-12-114 0 0,18 11 96 0 0,0-1-1 0 0,0 2 0 0 0,-17-1 0 0 0,22 2 45 0 0,0 1 0 0 0,0 0-1 0 0,-1 0 1 0 0,1 1 0 0 0,0-1 0 0 0,0 2-1 0 0,0-1 1 0 0,0 1 0 0 0,1 0 0 0 0,-1 1-1 0 0,1-1 1 0 0,-1 1 0 0 0,1 0 0 0 0,1 1-1 0 0,-9 7 1 0 0,8-6-9 0 0,0 1-1 0 0,0 0 1 0 0,1 0 0 0 0,0 1-1 0 0,0 0 1 0 0,0-1-1 0 0,1 2 1 0 0,1-1 0 0 0,-6 17-1 0 0,2-4 323 0 0,0 9 4 0 0,6-5-151 0 0,0-16-188 0 0,1 0 0 0 0,0 0 0 0 0,1 0 1 0 0,2 14-1 0 0,11 34 118 0 0,-11-47-103 0 0,0 1-1 0 0,1-1 1 0 0,0 1-1 0 0,1-1 1 0 0,0-1-1 0 0,1 1 0 0 0,0-1 1 0 0,1 0-1 0 0,11 13 1 0 0,-12-16-36 0 0,0-1 0 0 0,0 0 1 0 0,0 0-1 0 0,0-1 0 0 0,1 1 1 0 0,0-2-1 0 0,0 1 0 0 0,0-1 1 0 0,0 0-1 0 0,9 3 0 0 0,53 16 106 0 0,-63-20-87 0 0,0-1 0 0 0,0 0 0 0 0,0 0 0 0 0,0-1 1 0 0,0 0-1 0 0,1 0 0 0 0,-1-1 0 0 0,0 1 0 0 0,10-4 0 0 0,-8 2 6 0 0,-1 0 1 0 0,1-1-1 0 0,-1-1 1 0 0,0 1-1 0 0,0-1 1 0 0,11-8-1 0 0,7-4 129 0 0,-10 10-225 0 0,-13 6 83 0 0,-1-1-1 0 0,1 1 1 0 0,-1-1-1 0 0,1 0 0 0 0,-1 1 1 0 0,1-1-1 0 0,-1 0 1 0 0,0 0-1 0 0,1 0 1 0 0,-1 0-1 0 0,0 0 1 0 0,0 0-1 0 0,0 0 0 0 0,0-1 1 0 0,0 1-1 0 0,0 0 1 0 0,1-2-1 0 0,27-32-293 0 0,-15 23 363 0 0,-13 12-76 0 0,0-1-1 0 0,0 1 0 0 0,0-1 0 0 0,0 0 0 0 0,0 1 0 0 0,0-1 0 0 0,0 0 0 0 0,0 0 0 0 0,0 0 0 0 0,0 0 1 0 0,0 0-1 0 0,-1 0 0 0 0,1 0 0 0 0,0 0 0 0 0,-1 0 0 0 0,1 0 0 0 0,0 0 0 0 0,-1 0 0 0 0,1-2 0 0 0,8-9 296 0 0,-5 8 356 0 0,-5 2-340 0 0,0 2-370 0 0,-5 4-4942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6"/>
    </inkml:context>
    <inkml:brush xml:id="br0">
      <inkml:brushProperty name="width" value="0.05" units="cm"/>
      <inkml:brushProperty name="height" value="0.05" units="cm"/>
    </inkml:brush>
  </inkml:definitions>
  <inkml:trace contextRef="#ctx0" brushRef="#br0">1 1 5368 0 0,'3'8'15642'0'0,"11"22"-13554"0"0,1-5-644 0 0,-2 1 0 0 0,0 0 0 0 0,12 41 0 0 0,-3-9-786 0 0,-13-35-500 0 0,12 42-1 0 0,26 83 152 0 0,-22-65-263 0 0,-9-47-99 0 0,-6-17 86 0 0,7 40-288 0 0,-10-47 1491 0 0,-3-7-5066 0 0,-9-19-7514 0 0,-9-12 2433 0 0,7 17 3713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7"/>
    </inkml:context>
    <inkml:brush xml:id="br0">
      <inkml:brushProperty name="width" value="0.05" units="cm"/>
      <inkml:brushProperty name="height" value="0.05" units="cm"/>
    </inkml:brush>
  </inkml:definitions>
  <inkml:trace contextRef="#ctx0" brushRef="#br0">0 204 5120 0 0,'1'1'9981'0'0,"0"-7"-4735"0"0,0 1-5007 0 0,0-1 0 0 0,1 1 0 0 0,-1 0 0 0 0,1 0 0 0 0,0 1 0 0 0,0-1 0 0 0,4-4 0 0 0,38-48 287 0 0,-21 36-109 0 0,26-21 32 0 0,-41 36-345 0 0,-5 4-67 0 0,-1 0-1 0 0,1 0 1 0 0,0 0-1 0 0,0 1 1 0 0,0-1 0 0 0,0 1-1 0 0,0-1 1 0 0,0 1-1 0 0,0 0 1 0 0,0 0 0 0 0,1 1-1 0 0,-1-1 1 0 0,4 0-1 0 0,27-3 222 0 0,-30 3-198 0 0,1-1 0 0 0,-1 2 0 0 0,1-1 1 0 0,-1 0-1 0 0,1 1 0 0 0,0 0 0 0 0,0 0 1 0 0,-1 0-1 0 0,1 0 0 0 0,0 1 0 0 0,-1 0 0 0 0,1 0 1 0 0,-1 0-1 0 0,1 0 0 0 0,-1 1 0 0 0,7 3 1 0 0,13 10 113 0 0,-21-13-133 0 0,1 0 0 0 0,0 0-1 0 0,-1 0 1 0 0,0 0 0 0 0,1 1 0 0 0,-1 0 0 0 0,0 0-1 0 0,-1-1 1 0 0,1 2 0 0 0,0-1 0 0 0,3 6 0 0 0,3 6-19 0 0,-2-3 38 0 0,0 0-1 0 0,0 1 1 0 0,7 23 0 0 0,-11-22 0 0 0,-1 0 0 0 0,-1-1 0 0 0,0 1 1 0 0,-2 19-1 0 0,1-8-72 0 0,-1-19 14 0 0,0 1-1 0 0,0-1 1 0 0,0-1 0 0 0,-1 1-1 0 0,0 0 1 0 0,0 0 0 0 0,0-1-1 0 0,-1 1 1 0 0,0-1-1 0 0,0 1 1 0 0,0-1 0 0 0,-7 8-1 0 0,0 1-2 0 0,-2 5 12 0 0,10-15-5 0 0,0 1 0 0 0,-1-1 0 0 0,0 0 1 0 0,1 0-1 0 0,-1 0 0 0 0,-1-1 1 0 0,1 1-1 0 0,-1-1 0 0 0,-6 6 1 0 0,1-4-41 0 0,-9 5 16 0 0,0 0 0 0 0,0-1 0 0 0,-22 6-1 0 0,32-13-20 0 0,0 0-1 0 0,0 0 0 0 0,0-1 1 0 0,0 0-1 0 0,0 0 0 0 0,-1-1 0 0 0,1-1 1 0 0,0 1-1 0 0,0-1 0 0 0,0 0 1 0 0,-10-3-1 0 0,-7-4-57 0 0,17 5 59 0 0,0 1 1 0 0,0-1 0 0 0,-1 1 0 0 0,1 1 0 0 0,-12-1 0 0 0,20 2-30 0 0,-8-24-18518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8"/>
    </inkml:context>
    <inkml:brush xml:id="br0">
      <inkml:brushProperty name="width" value="0.05" units="cm"/>
      <inkml:brushProperty name="height" value="0.05" units="cm"/>
    </inkml:brush>
  </inkml:definitions>
  <inkml:trace contextRef="#ctx0" brushRef="#br0">0 53 5352 0 0,'2'1'12899'0'0,"5"4"-7979"0"0,-5 18-4136 0 0,0-1 0 0 0,2 0 0 0 0,1 0 0 0 0,9 27 0 0 0,3 23-212 0 0,-13-58-519 0 0,1-1 0 0 0,0 1 1 0 0,0-1-1 0 0,2-1 0 0 0,-1 1 0 0 0,12 14 0 0 0,-17-25-65 0 0,1 0-1 0 0,0 0 1 0 0,-1 0-1 0 0,1 0 1 0 0,0-1-1 0 0,0 1 1 0 0,0 0-1 0 0,0-1 1 0 0,0 0-1 0 0,0 1 1 0 0,1-1-1 0 0,-1 0 1 0 0,0 0-1 0 0,1 0 1 0 0,-1-1-1 0 0,1 1 1 0 0,3 0-1 0 0,45-1-66 0 0,-26-1 75 0 0,-24 1-8 0 0,0 0-1 0 0,0 0 1 0 0,0-1-1 0 0,0 1 1 0 0,0 0-1 0 0,1 0 1 0 0,-1-1-1 0 0,0 1 1 0 0,0-1 0 0 0,0 1-1 0 0,0-1 1 0 0,-1 1-1 0 0,1-1 1 0 0,0 0-1 0 0,0 1 1 0 0,0-1-1 0 0,0 0 1 0 0,0 0-1 0 0,-1 0 1 0 0,1 1-1 0 0,0-1 1 0 0,-1 0 0 0 0,1 0-1 0 0,0-2 1 0 0,9-30-69 0 0,-9 31 83 0 0,-1-1 0 0 0,1 0 1 0 0,-1 1-1 0 0,1 0 0 0 0,0-1 1 0 0,0 1-1 0 0,0-1 0 0 0,0 1 1 0 0,0 0-1 0 0,3-4 1 0 0,-1-31-90 0 0,-1 31 45 0 0,-1 1 0 0 0,0 0 1 0 0,0-1-1 0 0,-1 1 0 0 0,0-1 0 0 0,0 1 0 0 0,0-1 1 0 0,0 1-1 0 0,-1 0 0 0 0,0-1 0 0 0,0 1 1 0 0,0 0-1 0 0,-3-7 0 0 0,1 3-133 0 0,1 1 0 0 0,0-1 0 0 0,0-15 0 0 0,-1-78-747 0 0,0 53 2252 0 0,9 82 813 0 0,11 10-1944 0 0,-6-18 20 0 0,-6-10-125 0 0,0-1-46 0 0,-1-1 0 0 0,2 0 1 0 0,0 0-1 0 0,0 0 0 0 0,1-1 0 0 0,1 1 1 0 0,12 15-1 0 0,25 19-90 0 0,-39-41 25 0 0,-1-1-1 0 0,1 0 0 0 0,0 0 0 0 0,0-1 1 0 0,13 8-1 0 0,-12-9 0 0 0,-1 1 1 0 0,1-1 0 0 0,0 0-1 0 0,0-1 1 0 0,1 1-1 0 0,-1-2 1 0 0,0 1-1 0 0,1-1 1 0 0,-1 0 0 0 0,1 0-1 0 0,-1-1 1 0 0,1 0-1 0 0,-1 0 1 0 0,12-3-1 0 0,-15 2 36 0 0,0-2-1 0 0,0 1 0 0 0,-1 0 0 0 0,1-1 0 0 0,-1 1 0 0 0,5-6 0 0 0,4-2 82 0 0,-10 9-87 0 0,0-1 1 0 0,0 1-1 0 0,0-1 1 0 0,0 0-1 0 0,-1 1 0 0 0,1-1 1 0 0,0 0-1 0 0,-1 0 0 0 0,1 0 1 0 0,-1 0-1 0 0,0-1 1 0 0,0 1-1 0 0,0 0 0 0 0,0-1 1 0 0,0 1-1 0 0,0 0 0 0 0,0-4 1 0 0,-1 5 15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9"/>
    </inkml:context>
    <inkml:brush xml:id="br0">
      <inkml:brushProperty name="width" value="0.05" units="cm"/>
      <inkml:brushProperty name="height" value="0.05" units="cm"/>
    </inkml:brush>
  </inkml:definitions>
  <inkml:trace contextRef="#ctx0" brushRef="#br0">1 1 6472 0 0,'9'3'13523'0'0,"-4"-1"-9931"0"0,12 48 377 0 0,8 25-2412 0 0,-12-40-1043 0 0,33 95 171 0 0,7 41-514 0 0,-50-160-171 0 0,-1 0 0 0 0,2-1 0 0 0,0 1 0 0 0,0 0 0 0 0,1-1 0 0 0,0 0 0 0 0,1 0 0 0 0,0-1 0 0 0,0 1 0 0 0,9 8 0 0 0,-8-5-88 0 0,-7-12 67 0 0,1 1 0 0 0,-1-1 0 0 0,1 1 0 0 0,-1-1 0 0 0,1 0-1 0 0,0 0 1 0 0,0 1 0 0 0,0-1 0 0 0,-1 0 0 0 0,1 0 0 0 0,0 0 0 0 0,2 2-1 0 0,1-1-18 0 0,0 0 0 0 0,0 0 0 0 0,0 0 0 0 0,0-1 0 0 0,0 0-1 0 0,0 1 1 0 0,6-1 0 0 0,-4 1 23 0 0,-5-2 6 0 0,1 1-1 0 0,-1-1 0 0 0,1 0 1 0 0,0 1-1 0 0,-1-1 0 0 0,1 0 1 0 0,-1 0-1 0 0,1 0 0 0 0,0 0 0 0 0,-1 0 1 0 0,1 0-1 0 0,-1-1 0 0 0,1 1 1 0 0,0 0-1 0 0,-1-1 0 0 0,1 1 1 0 0,-1-1-1 0 0,3-1 0 0 0,9-9-119 0 0,-11 9 132 0 0,-1 1-1 0 0,1 0 1 0 0,0-1-1 0 0,0 0 1 0 0,-1 1-1 0 0,1-1 1 0 0,-1 0-1 0 0,1 0 1 0 0,-1 0-1 0 0,0 0 1 0 0,1-2-1 0 0,8-11-127 0 0,-9 13 87 0 0,0 1 0 0 0,0 0 0 0 0,0-1 0 0 0,0 1 0 0 0,0-1 0 0 0,0 0 1 0 0,0 1-1 0 0,-1-1 0 0 0,1 0 0 0 0,0 1 0 0 0,-1-1 0 0 0,0 0 0 0 0,1 0 1 0 0,-1 1-1 0 0,0-3 0 0 0,1-2-58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30:08.154"/>
    </inkml:context>
    <inkml:brush xml:id="br0">
      <inkml:brushProperty name="width" value="0.05" units="cm"/>
      <inkml:brushProperty name="height" value="0.05" units="cm"/>
    </inkml:brush>
  </inkml:definitions>
  <inkml:trace contextRef="#ctx0" brushRef="#br0">1 2159 24575,'0'-18'0,"2"1"0,1-1 0,0 1 0,1-1 0,1 1 0,0 0 0,1 0 0,11-18 0,12-20 0,36-51 0,-49 81 0,30-41 0,60-67 0,-24 37 0,1-4 0,109-101 0,-117 127 0,21-18 0,-59 59 0,138-108 0,209-174 0,-340 275 0,64-43 0,-60 49 0,-25 17 0,0 1 0,1 2 0,31-16 0,-53 30 0,0-1 0,1 1 0,-1 0 0,0-1 0,0 1 0,0 0 0,0 0 0,0 0 0,0 0 0,1 1 0,-1-1 0,0 1 0,0-1 0,0 1 0,0 0 0,0-1 0,0 1 0,0 0 0,0 0 0,-1 1 0,1-1 0,0 0 0,-1 0 0,1 1 0,2 2 0,5 6 0,0 1 0,16 23 0,-4-5 0,34 43 0,-54-71 0,-1-1 0,0 1 0,1 0 0,-1-1 0,0 1 0,1-1 0,-1 1 0,1-1 0,-1 1 0,1-1 0,-1 0 0,1 1 0,-1-1 0,1 0 0,-1 1 0,1-1 0,0 0 0,-1 0 0,1 1 0,-1-1 0,1 0 0,0 0 0,-1 0 0,1 0 0,0 0 0,-1 0 0,1 0 0,0 0 0,-1 0 0,1 0 0,-1 0 0,1 0 0,0 0 0,-1-1 0,1 1 0,-1 0 0,1 0 0,0-1 0,-1 1 0,1 0 0,-1-1 0,1 1 0,-1-1 0,1 1 0,-1-1 0,1 1 0,-1-1 0,0 1 0,1-1 0,-1 1 0,0-1 0,1 1 0,-1-1 0,0 0 0,0 1 0,0-1 0,1 1 0,-1-1 0,0 0 0,0 1 0,0-1 0,0 0 0,0 0 0,6-46 0,-6 45 0,-1-83 0,0 61 0,0-1 0,2 0 0,1 0 0,9-45 0,20-27 0,-30 95 0,0-1 0,0 1 0,0-1 0,0 1 0,-1-1 0,1 1 0,-1-1 0,0 1 0,0-1 0,0 0 0,0 1 0,0-1 0,0 1 0,-1-1 0,1 0 0,-1 1 0,-1-5 0,1 5 0,-1 0 0,0 0 0,1 0 0,-1 1 0,0-1 0,0 1 0,0-1 0,0 1 0,0-1 0,0 1 0,0 0 0,0 0 0,-1 0 0,1 0 0,0 1 0,-1-1 0,1 0 0,-1 1 0,-3-1 0,-22-1 0,1 1 0,0 1 0,-1 1 0,1 1 0,0 1 0,-50 14 0,38-12 0,32-5 0,1 1 0,0-1 0,-1 1 0,1 0 0,0 1 0,0-1 0,0 1 0,0 1 0,-7 3 0,12-5 0,0 0 0,0 1 0,0-1 0,0 0 0,1 1 0,-1-1 0,0 1 0,1-1 0,-1 1 0,1 0 0,0-1 0,-1 1 0,1 0 0,0-1 0,0 1 0,0-1 0,0 1 0,0 0 0,0-1 0,1 1 0,-1 0 0,0-1 0,1 1 0,-1-1 0,1 1 0,1 2 0,21 39 0,-2-11 0,1 0 0,2-2 0,35 35 0,-42-49 0,1-1 0,0-1 0,29 19 0,-31-29 0,-16-4 0,0 0 0,0 0 0,0 0 0,1 0 0,-1-1 0,0 1 0,0 0 0,0 0 0,0 0 0,1-1 0,-1 1 0,0 0 0,0 0 0,0 0 0,0-1 0,0 1 0,0 0 0,0 0 0,0-1 0,0 1 0,0 0 0,0 0 0,0-1 0,0 1 0,0 0 0,0 0 0,0-1 0,0 1 0,0 0 0,0 0 0,0 0 0,0-1 0,0 1 0,-1 0 0,-15-31 0,11 22 0,-3-2 0,0 0 0,0 0 0,-1 1 0,-1 0 0,1 1 0,-2 0 0,-14-10 0,15 13 0,1-1 0,0-1 0,0 0 0,0 0 0,1-1 0,1 0 0,-1 0 0,1 0 0,-7-15 0,24 27 0,4 7 0,-7-5 0,-1 0 0,1 0 0,-1 0 0,1 0 0,0-1 0,11 5 0,-17-8 0,1-1 0,-1 1 0,0-1 0,0 0 0,0 1 0,1-1 0,-1 0 0,0 0 0,0 0 0,1 0 0,-1 0 0,0 0 0,0-1 0,1 1 0,-1 0 0,0-1 0,0 1 0,0 0 0,1-1 0,-1 0 0,0 1 0,0-1 0,0 0 0,0 1 0,0-1 0,0 0 0,0 0 0,-1 0 0,1 0 0,0 0 0,0 0 0,-1 0 0,1 0 0,0 0 0,-1 0 0,1 0 0,-1 0 0,1-1 0,-1 1 0,0 0 0,0 0 0,1-1 0,-1-1 0,1-7 0,1 1 0,-2-1 0,1 0 0,-1 0 0,-1 0 0,-2-15 0,1 6 0,2 20 0,0-1 0,0 0 0,1 0 0,-1 1 0,0-1 0,0 0 0,1 0 0,-1 0 0,0 1 0,0-1 0,1 0 0,-1 0 0,0 0 0,1 0 0,-1 0 0,0 0 0,1 1 0,-1-1 0,0 0 0,1 0 0,-1 0 0,0 0 0,1 0 0,-1 0 0,0 0 0,1 0 0,-1-1 0,0 1 0,1 0 0,-1 0 0,0 0 0,0 0 0,1 0 0,-1 0 0,0-1 0,1 1 0,-1 0 0,0 0 0,0 0 0,1-1 0,-1 1 0,0 0 0,0 0 0,0-1 0,1 1 0,-1 0 0,0-1 0,0 1 0,0 0 0,0-1 0,0 1 0,0 0 0,1 0 0,-1-1 0,0 1 0,0 0 0,0-1 0,0 1 0,0 0 0,0-1 0,0 1 0,0 0 0,-1-1 0,1 1 0,0-1 0,20 22 0,-8-2 0,-10-14 0,1-1 0,0 1 0,0-1 0,1 1 0,-1-1 0,9 7 0,-19-21 0,-11-10 0,-11 1 0,22 15 0,0 0 0,0-1 0,0 0 0,-11-11 0,18 16 0,0 0 0,0 0 0,0 0 0,0 0 0,0 0 0,0 0 0,0 0 0,1 0 0,-1 0 0,0 0 0,0 0 0,0 0 0,0 0 0,0 0 0,0 0 0,0 0 0,0 0 0,0 0 0,1 0 0,-1 0 0,0 0 0,0 0 0,0 0 0,0 0 0,0 0 0,0 0 0,0 0 0,0 0 0,0 0 0,0 0 0,1 0 0,-1 0 0,0-1 0,0 1 0,0 0 0,0 0 0,0 0 0,0 0 0,0 0 0,0 0 0,0 0 0,0 0 0,0 0 0,0 0 0,0-1 0,0 1 0,0 0 0,0 0 0,0 0 0,0 0 0,0 0 0,0 0 0,0 0 0,0 0 0,0 0 0,0-1 0,0 1 0,0 0 0,0 0 0,0 0 0,0 0 0,16 4 0,18 10 0,-29-11 0,0-1 0,-1 1 0,1 1 0,-1-1 0,0 1 0,0-1 0,0 1 0,0 1 0,0-1 0,-1 0 0,0 1 0,0 0 0,0-1 0,4 11 0,-4-3 0,0-1 0,-1 1 0,0-1 0,0 1 0,-1 0 0,-1 13 0,0 7-1365,-1-4-5461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0"/>
    </inkml:context>
    <inkml:brush xml:id="br0">
      <inkml:brushProperty name="width" value="0.05" units="cm"/>
      <inkml:brushProperty name="height" value="0.05" units="cm"/>
    </inkml:brush>
  </inkml:definitions>
  <inkml:trace contextRef="#ctx0" brushRef="#br0">0 127 5992 0 0,'5'-8'18030'0'0,"26"-12"-16469"0"0,21-11-1217 0 0,-44 25-260 0 0,0 0 1 0 0,1 1-1 0 0,-1 0 1 0 0,1 0-1 0 0,0 1 0 0 0,0 0 1 0 0,1 1-1 0 0,-1 0 1 0 0,14-2-1 0 0,10-4 424 0 0,-30 8-481 0 0,1-1-1 0 0,0 1 1 0 0,-1 0-1 0 0,1 0 1 0 0,0 0-1 0 0,0 1 1 0 0,5-1-1 0 0,-9 1-33 0 0,0 0 0 0 0,0 1-1 0 0,1-1 1 0 0,-1 0 0 0 0,0 0 0 0 0,0 0-1 0 0,1 0 1 0 0,-1 0 0 0 0,0 0-1 0 0,0 0 1 0 0,1 0 0 0 0,-1 0 0 0 0,0 0-1 0 0,0 0 1 0 0,1 0 0 0 0,-1 0 0 0 0,0 0-1 0 0,0-1 1 0 0,0 1 0 0 0,1 0-1 0 0,-1 0 1 0 0,0 0 0 0 0,0 0 0 0 0,1 0-1 0 0,-1 0 1 0 0,0-1 0 0 0,0 1 0 0 0,0 0-1 0 0,0 0 1 0 0,1 0 0 0 0,-1 0-1 0 0,0-1 1 0 0,0 1 0 0 0,0 0 0 0 0,0 0-1 0 0,0 0 1 0 0,0-1 0 0 0,1 1 0 0 0,-1 0-1 0 0,0 0 1 0 0,0-1 0 0 0,0 1-1 0 0,0 0 1 0 0,0 0 0 0 0,0-1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1"/>
    </inkml:context>
    <inkml:brush xml:id="br0">
      <inkml:brushProperty name="width" value="0.05" units="cm"/>
      <inkml:brushProperty name="height" value="0.05" units="cm"/>
    </inkml:brush>
  </inkml:definitions>
  <inkml:trace contextRef="#ctx0" brushRef="#br0">12 21 3880 0 0,'-11'-21'15794'0'0,"19"52"-10497"0"0,13 57-2197 0 0,-11-59-2779 0 0,-2-2-60 0 0,9 39 1 0 0,0 6 38 0 0,-1-24-192 0 0,-9-31-199 0 0,13 42 231 0 0,-4-17-265 0 0,-3-11-11 0 0,15 20-175 0 0,-27-49 280 0 0,0 0 0 0 0,0 1 0 0 0,0-1 0 0 0,0 0 0 0 0,0 0 0 0 0,1 0 0 0 0,-1 0-1 0 0,0 0 1 0 0,1 0 0 0 0,0 0 0 0 0,-1-1 0 0 0,1 1 0 0 0,0 0 0 0 0,0-1 0 0 0,0 1-1 0 0,0-1 1 0 0,0 0 0 0 0,0 0 0 0 0,0 0 0 0 0,1 0 0 0 0,1 1 0 0 0,5 0-46 0 0,-1-1 1 0 0,0 0-1 0 0,1 0 1 0 0,15-1 0 0 0,-23 0 78 0 0,2 0-25 0 0,-1 0-1 0 0,0 0 0 0 0,0 0 0 0 0,1 0 0 0 0,-1-1 0 0 0,0 1 0 0 0,0-1 0 0 0,0 1 0 0 0,0-1 0 0 0,0 0 0 0 0,0 0 0 0 0,0 0 0 0 0,0 0 0 0 0,0-1 0 0 0,0 1 0 0 0,0 0 0 0 0,2-3 0 0 0,-1-1-129 0 0,1 1-1 0 0,-1-1 1 0 0,0 0 0 0 0,0 0-1 0 0,2-6 1 0 0,3-5 42 0 0,-3 9 1280 0 0,1-1-6335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2"/>
    </inkml:context>
    <inkml:brush xml:id="br0">
      <inkml:brushProperty name="width" value="0.05" units="cm"/>
      <inkml:brushProperty name="height" value="0.05" units="cm"/>
    </inkml:brush>
  </inkml:definitions>
  <inkml:trace contextRef="#ctx0" brushRef="#br0">1 88 6280 0 0,'6'-1'15954'0'0,"22"-2"-14283"0"0,-7-3-1284 0 0,-1-1 1 0 0,0-1 0 0 0,0-1-1 0 0,22-13 1 0 0,-32 18-231 0 0,0 0 0 0 0,0 1 0 0 0,0 0 0 0 0,1 1-1 0 0,-1 0 1 0 0,1 0 0 0 0,21 1 0 0 0,-32 0-176 0 0,1 1 0 0 0,-1 0-1 0 0,0 0 1 0 0,1 0 0 0 0,-1 0 0 0 0,0-1 0 0 0,0 1 0 0 0,1 0 0 0 0,-1 0-1 0 0,0 0 1 0 0,0-1 0 0 0,1 1 0 0 0,-1 0 0 0 0,0-1 0 0 0,0 1-1 0 0,1 0 1 0 0,-1-1 0 0 0,0 1 0 0 0,0 0 0 0 0,0-1 0 0 0,0 1 0 0 0,0 0-1 0 0,0-1 1 0 0,1 1 0 0 0,-1 0 0 0 0,0-1 0 0 0,0 1 0 0 0,0 0 0 0 0,0-1-1 0 0,0 1 1 0 0,0 0 0 0 0,-1-1 0 0 0,1 1-70 0 0,0 0 1 0 0,0 0-1 0 0,0 0 1 0 0,-1 1-975 0 0,1-1 974 0 0,0 0 1 0 0,0 0-1 0 0,-1 0 1 0 0,1 0-1 0 0,0 0 0 0 0,0 0 1 0 0,0 0-1 0 0,0 0 1 0 0,0 0-1 0 0,0 0 1 0 0,-1 0-1 0 0,1 0 0 0 0,0 0 1 0 0,0 0-1 0 0,0 0 1 0 0,0 0-1 0 0,0 0 1 0 0,0 0-1 0 0,-1 0 1 0 0,1 0-1 0 0,0 0 0 0 0,0 0 1 0 0,0 0-1 0 0,0 0 1 0 0,-1-1-798 0 0,1 1 797 0 0,0-1 1 0 0,0 1-1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3"/>
    </inkml:context>
    <inkml:brush xml:id="br0">
      <inkml:brushProperty name="width" value="0.05" units="cm"/>
      <inkml:brushProperty name="height" value="0.05" units="cm"/>
    </inkml:brush>
  </inkml:definitions>
  <inkml:trace contextRef="#ctx0" brushRef="#br0">103 26 5464 0 0,'-2'1'10375'0'0,"-3"-4"-6282"0"0,4 2-3982 0 0,1 1 1 0 0,-1-1-1 0 0,1 1 0 0 0,-1-1 0 0 0,0 1 1 0 0,1-1-1 0 0,-1 1 0 0 0,0-1 0 0 0,1 1 1 0 0,-1 0-1 0 0,0-1 0 0 0,0 1 1 0 0,1 0-1 0 0,-1 0 0 0 0,0-1 0 0 0,0 1 1 0 0,0 0-1 0 0,1 0 0 0 0,-1 0 0 0 0,0 0 1 0 0,0 0-1 0 0,0 0 0 0 0,1 0 0 0 0,-1 0 1 0 0,0 1-1 0 0,0-1 0 0 0,1 0 0 0 0,-1 0 1 0 0,-1 1-1 0 0,-22 16 2450 0 0,21-16-2463 0 0,0 0 0 0 0,1 1 0 0 0,-1-1 0 0 0,1 1 0 0 0,-1 0-1 0 0,1 0 1 0 0,0 0 0 0 0,0 0 0 0 0,0 0 0 0 0,0 0-1 0 0,0 0 1 0 0,0 1 0 0 0,1-1 0 0 0,-1 1 0 0 0,1-1 0 0 0,-1 1-1 0 0,1 0 1 0 0,0-1 0 0 0,0 1 0 0 0,-1 4 0 0 0,-1 17 126 0 0,0 0 0 0 0,2 1 0 0 0,0-1 0 0 0,2 1 0 0 0,1-1 0 0 0,4 25 0 0 0,-5-43-199 0 0,1 1 1 0 0,0-1 0 0 0,0 1 0 0 0,0-1-1 0 0,1 0 1 0 0,-1 0 0 0 0,2 0-1 0 0,-1 0 1 0 0,1-1 0 0 0,-1 1 0 0 0,2-1-1 0 0,-1 0 1 0 0,10 9 0 0 0,9 6 41 0 0,-21-18-68 0 0,0 1 1 0 0,1-1 0 0 0,-1 1 0 0 0,1-1 0 0 0,0 0 0 0 0,0 0-1 0 0,0 0 1 0 0,5 2 0 0 0,5 1-14 0 0,-7-3 11 0 0,1 1 0 0 0,0-1 0 0 0,0 1-1 0 0,0-2 1 0 0,0 1 0 0 0,0-1 0 0 0,0 0-1 0 0,0-1 1 0 0,1 0 0 0 0,-1 0 0 0 0,0 0-1 0 0,14-3 1 0 0,-15 1-28 0 0,-1 1-1 0 0,1-1 1 0 0,-1-1 0 0 0,1 1-1 0 0,-1-1 1 0 0,0 0-1 0 0,0 0 1 0 0,0 0 0 0 0,0-1-1 0 0,0 1 1 0 0,-1-1 0 0 0,1 0-1 0 0,-1-1 1 0 0,6-7-1 0 0,28-33-226 0 0,-35 41 248 0 0,-1 1-1 0 0,1-1 1 0 0,-1 0 0 0 0,0 0 0 0 0,0 0 0 0 0,0 0-1 0 0,-1 0 1 0 0,1-1 0 0 0,-1 1 0 0 0,0 0 0 0 0,1-8-1 0 0,-1-54-92 0 0,-1 40-213 0 0,-1 22 297 0 0,0 0 0 0 0,0 0 0 0 0,0-1-1 0 0,0 1 1 0 0,-1 0 0 0 0,0 0-1 0 0,1 0 1 0 0,-2 0 0 0 0,1 0 0 0 0,0 1-1 0 0,-1-1 1 0 0,0 1 0 0 0,1-1-1 0 0,-7-4 1 0 0,-6-10 74 0 0,13 14-66 0 0,-1 1 1 0 0,1 0 0 0 0,-1 0-1 0 0,0 0 1 0 0,0 0-1 0 0,0 0 1 0 0,0 0 0 0 0,-1 1-1 0 0,-4-3 1 0 0,-9-8-86 0 0,-3-2 93 0 0,-64-21 60 0 0,78 35-1 0 0,0-1-1 0 0,0 1 0 0 0,0 0 0 0 0,0 1 1 0 0,0-1-1 0 0,0 1 0 0 0,-1 0 0 0 0,1 1 1 0 0,0 0-1 0 0,0 0 0 0 0,-7 2 0 0 0,12-3-48 0 0,-3 1-255 0 0,0 0 0 0 0,0 0 0 0 0,0 1 0 0 0,0 0 0 0 0,1-1 0 0 0,-1 1 0 0 0,1 0 0 0 0,-7 6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4"/>
    </inkml:context>
    <inkml:brush xml:id="br0">
      <inkml:brushProperty name="width" value="0.05" units="cm"/>
      <inkml:brushProperty name="height" value="0.05" units="cm"/>
    </inkml:brush>
  </inkml:definitions>
  <inkml:trace contextRef="#ctx0" brushRef="#br0">5 171 3712 0 0,'-5'1'18590'0'0,"7"12"-17995"0"0,0 1-1 0 0,1-1 1 0 0,1 0 0 0 0,0 0-1 0 0,1 0 1 0 0,0 0 0 0 0,12 19-1 0 0,-15-28-473 0 0,6 11 96 0 0,-1 0-1 0 0,9 28 1 0 0,-14-38-209 0 0,0 0 0 0 0,0-1 0 0 0,0 1 1 0 0,0-1-1 0 0,0 0 0 0 0,5 6 0 0 0,12 24 33 0 0,-10-17-16 0 0,-7-14-35 0 0,-1-1 1 0 0,1 1-1 0 0,-1 0 0 0 0,1 0 1 0 0,-1 0-1 0 0,0 1 0 0 0,0-1 1 0 0,0 0-1 0 0,0 5 0 0 0,-1-8-8 0 0,7 5-511 0 0,-8-17 374 0 0,0-1 0 0 0,-1 1 1 0 0,-4-15-1 0 0,6 25 128 0 0,-14-27-274 0 0,0 3 297 0 0,12 23 3 0 0,0-1 1 0 0,0 1 0 0 0,0-1 0 0 0,0 0 0 0 0,1 0 0 0 0,0 1 0 0 0,-2-6 0 0 0,-3-18 32 0 0,3 14-16 0 0,1 0-1 0 0,0 0 1 0 0,0-23-1 0 0,2 25-84 0 0,1 0 0 0 0,0 0 0 0 0,1 1 0 0 0,0-1-1 0 0,0 0 1 0 0,5-11 0 0 0,-5 18 58 0 0,1-1-1 0 0,-1 0 1 0 0,1 1 0 0 0,0-1-1 0 0,0 1 1 0 0,1 0 0 0 0,4-5-1 0 0,10-11-19 0 0,-1 3-145 0 0,4-7 188 0 0,-6 14 153 0 0,-13 9-170 0 0,0 1 1 0 0,-1-1 0 0 0,1 0-1 0 0,-1 0 1 0 0,1 0 0 0 0,-1 0-1 0 0,1 0 1 0 0,-1 0 0 0 0,0 0 0 0 0,1 0-1 0 0,0-2 1 0 0,3 0 23 0 0,-1-1 0 0 0,1 1 0 0 0,0 0 0 0 0,0 0 0 0 0,1 0 0 0 0,-1 0 0 0 0,1 1 0 0 0,-1 0 0 0 0,1 1 0 0 0,0-1 0 0 0,-1 1 0 0 0,1 0 0 0 0,0 0 0 0 0,8 0 0 0 0,51 9 207 0 0,-50-5-114 0 0,-12-3-73 0 0,-1 1 0 0 0,1-1 1 0 0,0 1-1 0 0,-1 0 1 0 0,1-1-1 0 0,-1 1 0 0 0,1 1 1 0 0,-1-1-1 0 0,0 0 1 0 0,0 0-1 0 0,1 1 1 0 0,-1 0-1 0 0,0-1 0 0 0,0 1 1 0 0,0 0-1 0 0,0 0 1 0 0,-1 0-1 0 0,1 0 0 0 0,0 0 1 0 0,-1 0-1 0 0,0 1 1 0 0,3 4-1 0 0,28 52 478 0 0,-25-42-320 0 0,-6-15-168 0 0,0 0 1 0 0,0 0-1 0 0,0 0 0 0 0,0 0 1 0 0,0 0-1 0 0,0 0 1 0 0,-1 0-1 0 0,1 0 1 0 0,-1 0-1 0 0,0 1 0 0 0,0 3 1 0 0,1 8 218 0 0,0 0 0 0 0,6 21-1 0 0,1 24-29 0 0,2-4-110 0 0,2 52 120 0 0,-6-49 8 0 0,-6-58-189 0 0,1-1-227 0 0,-1 1 54 0 0,0-1 0 0 0,0 0 0 0 0,0 1 0 0 0,0-1 0 0 0,0 1 0 0 0,0-1 0 0 0,0 0 0 0 0,0 1 0 0 0,0-1 0 0 0,0 0 0 0 0,0 1-1 0 0,-1-1 1 0 0,1 1 0 0 0,0-1 0 0 0,0 1 0 0 0,-1-1 0 0 0,1 0 0 0 0,0 1 0 0 0,-1-1 0 0 0,1 1 0 0 0,0-1 0 0 0,-1 1 0 0 0,0-1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09:53:45.952"/>
    </inkml:context>
    <inkml:brush xml:id="br0">
      <inkml:brushProperty name="width" value="0.025" units="cm"/>
      <inkml:brushProperty name="height" value="0.025" units="cm"/>
    </inkml:brush>
  </inkml:definitions>
  <inkml:trace contextRef="#ctx0" brushRef="#br0">12 12 5216 0 0,'-6'6'158'0'0,"6"-5"-129"0"0,0-1 1 0 0,0 0-1 0 0,0 0 0 0 0,0 0 1 0 0,0 0-1 0 0,0 0 1 0 0,-1 0-1 0 0,1 0 1 0 0,0 0-1 0 0,0 0 0 0 0,0 0 1 0 0,0 0-1 0 0,-1 0 1 0 0,1 1-1 0 0,0-1 0 0 0,0 0 1 0 0,0 0-1 0 0,0 0 1 0 0,0 0-1 0 0,-1 0 1 0 0,1 0-1 0 0,0-1 0 0 0,0 1 1 0 0,0 0-1 0 0,0 0 1 0 0,-1 0-1 0 0,1 0 1 0 0,0 0-1 0 0,0 0 0 0 0,0 0 1 0 0,0 0-1 0 0,0 0 1 0 0,0 0-1 0 0,-1 0 1 0 0,1 0-1 0 0,0-1 0 0 0,0 1 1 0 0,0 0-1 0 0,0 0 1 0 0,0 0-1 0 0,0 0 1 0 0,0 0-1 0 0,0-1 0 0 0,-1 1 1 0 0,1 0-1 0 0,0 0 1 0 0,0 0-1 0 0,0 0 0 0 0,0 0 1 0 0,0-1-1 0 0,0 1 1 0 0,0 0-1 0 0,0 0 1 0 0,0 0-1 0 0,0 0 0 0 0,0-1 1 0 0,0 1-1 0 0,0 0 1 0 0,0 0-1 0 0,0 0 1 0 0,0 0-1 0 0,0 0 0 0 0,1-1 1 0 0,-1 1-1 0 0,0 0 1 0 0,0 0-1 0 0,0 0 54 0 0,6-13-2242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1"/>
    </inkml:context>
    <inkml:brush xml:id="br0">
      <inkml:brushProperty name="width" value="0.05" units="cm"/>
      <inkml:brushProperty name="height" value="0.05" units="cm"/>
    </inkml:brush>
  </inkml:definitions>
  <inkml:trace contextRef="#ctx0" brushRef="#br0">1 1 24575,'0'502'0,"0"-488"0,1-1 0,1 1 0,1-1 0,0 0 0,0 0 0,1 0 0,7 14 0,47 85 0,-28-57 0,0 2 0,5 10 0,43 63 0,35 32 0,40 12 0,-90-107 0,-13-13 0,2-2 0,3-3 0,1-2 0,3-3 0,1-2 0,72 36 0,-79-49 0,-19-10 0,1-1 0,58 20 0,42 0 0,258 39 0,-173-56 0,-68-8 0,394-1 0,-339-14 0,207-17 0,-282 13 0,-68 5 0,70-11 0,-102 5 0,0-1 0,48-20 0,-1 0 0,1 1 0,-2-3 0,132-70 0,-52 23 0,-96 49 0,0-3 0,66-45 0,-53 29-1365,-58 34-5461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2"/>
    </inkml:context>
    <inkml:brush xml:id="br0">
      <inkml:brushProperty name="width" value="0.05" units="cm"/>
      <inkml:brushProperty name="height" value="0.05" units="cm"/>
    </inkml:brush>
  </inkml:definitions>
  <inkml:trace contextRef="#ctx0" brushRef="#br0">0 352 24575,'5'-4'0,"1"0"0,-1 0 0,1 1 0,0-1 0,-1 1 0,1 1 0,7-3 0,25-13 0,-28 12 0,0-2 0,0 0 0,-1 0 0,0 0 0,-1-1 0,0-1 0,0 0 0,10-16 0,-1-5 0,21-54 0,-8 16 0,-29 67 0,0 1 0,0-1 0,0 0 0,0 1 0,0-1 0,0 1 0,1-1 0,-1 1 0,1-1 0,-1 1 0,1 0 0,-1 0 0,1 0 0,0 0 0,-1 0 0,1 0 0,0 0 0,0 1 0,0-1 0,0 1 0,0-1 0,0 1 0,0 0 0,-1 0 0,1-1 0,0 1 0,0 1 0,0-1 0,0 0 0,0 0 0,0 1 0,0-1 0,0 1 0,0 0 0,0-1 0,2 3 0,7 2 0,0 0 0,0 2 0,0-1 0,15 14 0,191 173 0,-4 21 0,-191-194 45,49 34-1,-51-41-335,-1 2 1,0 0-1,-1 1 0,16 18 0,-22-19-6535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2T10:00:23.523"/>
    </inkml:context>
    <inkml:brush xml:id="br0">
      <inkml:brushProperty name="width" value="0.05" units="cm"/>
      <inkml:brushProperty name="height" value="0.05" units="cm"/>
    </inkml:brush>
  </inkml:definitions>
  <inkml:trace contextRef="#ctx0" brushRef="#br0">0 336 24575,'34'1'0,"0"2"0,0 1 0,39 9 0,94 35 0,-23-6 0,-113-36 0,1-2 0,52 2 0,-57-5 0,0 0 0,-1 2 0,1 1 0,28 8 0,-55-11 0,0-1 0,0 0 0,0 0 0,0 0 0,0 0 0,0 0 0,0 0 0,0 0 0,0 0 0,0 0 0,0 0 0,0 0 0,0 0 0,0 0 0,0 0 0,0 0 0,0 0 0,0 0 0,0 1 0,0-1 0,0 0 0,0 0 0,0 0 0,1 0 0,-1 0 0,0 0 0,0 0 0,0 0 0,0 0 0,0 0 0,-12-1 0,-20-5 0,-218-86 0,112 38 0,103 40 0,0-1 0,0-2 0,-60-40 0,94 57 0,0-1 0,0 0 0,0 1 0,0-1 0,0 0 0,0 1 0,0-1 0,0 0 0,1 0 0,-1 0 0,0 0 0,0 0 0,1 0 0,-1 0 0,1 0 0,-1 0 0,1 0 0,-1 0 0,1 0 0,0-2 0,0 2 0,0 0 0,0 1 0,1-1 0,-1 0 0,0 0 0,1 1 0,-1-1 0,1 0 0,-1 1 0,1-1 0,-1 1 0,1-1 0,0 1 0,-1-1 0,1 1 0,0-1 0,-1 1 0,1-1 0,0 1 0,-1 0 0,1-1 0,1 1 0,6-3 0,1 1 0,0 0 0,18-2 0,147-1 0,-31 3 0,-141 2 0,1 0 0,-1-1 0,0 1 0,0-1 0,1 1 0,-1-1 0,0 0 0,0 1 0,0-1 0,0 0 0,0-1 0,0 1 0,0 0 0,-1 0 0,1-1 0,2-2 0,-3 3 0,-1 0 0,1 0 0,-1 0 0,1 0 0,-1 0 0,1 0 0,-1 0 0,0 0 0,0-1 0,0 1 0,1 0 0,-1 0 0,0 0 0,0 0 0,-1 0 0,1-1 0,0 1 0,0 0 0,0 0 0,-1 0 0,1 0 0,-1 0 0,1 0 0,-1 0 0,1 0 0,-1 0 0,0 0 0,1 0 0,-1 0 0,0 0 0,0 0 0,0 0 0,-1-1 0,-11-9 0,1 1 0,-2 0 0,0 0 0,0 2 0,0 0 0,-18-7 0,-2 0 0,-60-16 0,54 25 0,39 6 0,0 0 0,1 0 0,-1 0 0,0 0 0,1 0 0,-1 0 0,0 0 0,1 0 0,-1 0 0,0 1 0,1-1 0,-1 0 0,1 1 0,-1-1 0,1 0 0,-1 1 0,0-1 0,1 0 0,-1 1 0,1-1 0,0 1 0,-1-1 0,1 1 0,-1-1 0,1 1 0,0-1 0,-1 1 0,1 0 0,0-1 0,0 1 0,-1-1 0,1 1 0,0 0 0,0-1 0,0 1 0,0 0 0,0-1 0,0 1 0,0 0 0,0-1 0,0 1 0,0-1 0,0 1 0,0 0 0,0-1 0,1 1 0,-1 0 0,0-1 0,0 1 0,1-1 0,-1 1 0,0-1 0,1 1 0,-1 0 0,2 0 0,9 17 0,1-1 0,0 0 0,2-1 0,0-1 0,1 0 0,33 26 0,-19-16 0,50 50-1365,-63-56-5461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4"/>
    </inkml:context>
    <inkml:brush xml:id="br0">
      <inkml:brushProperty name="width" value="0.05" units="cm"/>
      <inkml:brushProperty name="height" value="0.05" units="cm"/>
    </inkml:brush>
  </inkml:definitions>
  <inkml:trace contextRef="#ctx0" brushRef="#br0">0 25 5816 0 0,'1'6'17618'0'0,"45"-11"-13879"0"0,4 1-3791 0 0,-41 3 133 0 0,-1 0 1 0 0,0 0 0 0 0,0-1 0 0 0,13-4 0 0 0,-15 4-95 0 0,0 0-1 0 0,0 0 1 0 0,1 1 0 0 0,-1 0-1 0 0,1 0 1 0 0,-1 0 0 0 0,1 1-1 0 0,-1 0 1 0 0,1 0-1 0 0,9 2 1 0 0,-3 1 46 0 0,-3 0-23 0 0,1-1-1 0 0,-1 0 0 0 0,19 2 1 0 0,-16-3-61 0 0,-1 1-1 0 0,1 0 1 0 0,-1 1-1 0 0,14 5 1 0 0,-16-5 5 0 0,4 1 120 0 0,-1 0 0 0 0,1 1 0 0 0,-1 0 0 0 0,-1 1 0 0 0,15 9 0 0 0,3 6 283 0 0,-9-5-117 0 0,38 33-1 0 0,-13-5-50 0 0,-28-26-137 0 0,-17-17-49 0 0,1 0 0 0 0,-1 0 0 0 0,0 0 0 0 0,1 1 0 0 0,-1-1 0 0 0,0 0-1 0 0,0 0 1 0 0,0 1 0 0 0,0-1 0 0 0,0 1 0 0 0,0-1 0 0 0,0 3-1 0 0,10 11 32 0 0,-5-9 6 0 0,-1 0 0 0 0,0 0 0 0 0,0 0 0 0 0,5 9 0 0 0,-7-10 87 0 0,29 42-326 0 0,-1-8 434 0 0,-14-7 54 0 0,0-6-357 0 0,0 0 0 0 0,-2 0 0 0 0,-1 2 0 0 0,-1 0 0 0 0,13 44 0 0 0,38 107-47 0 0,-62-174 166 0 0,5 14-46 0 0,9 40 1 0 0,-3-16-261 0 0,2 21 346 0 0,-1-11-133 0 0,-10-38 117 0 0,0 0 0 0 0,9 22 0 0 0,3 9-56 0 0,21 54 625 0 0,-13-42-242 0 0,-1-5-42 0 0,-15-39-834 0 0,-16-30-4479 0 0,-13-24-7613 0 0,13 26 8350 0 0,4-2-1841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30:08.155"/>
    </inkml:context>
    <inkml:brush xml:id="br0">
      <inkml:brushProperty name="width" value="0.05" units="cm"/>
      <inkml:brushProperty name="height" value="0.05" units="cm"/>
    </inkml:brush>
  </inkml:definitions>
  <inkml:trace contextRef="#ctx0" brushRef="#br0">0 290 24575,'1485'0'0,"-1467"1"0,-1 1 0,29 6 0,-27-3 0,0-2 0,21 1 0,392-3 0,-207-3 0,-223 3 0,1-1 0,-1 0 0,1 0 0,-1 0 0,1 0 0,-1 0 0,1 0 0,-1-1 0,1 1 0,-1-1 0,1 0 0,-1 0 0,0 0 0,1 0 0,-1 0 0,0 0 0,0-1 0,0 1 0,0-1 0,0 1 0,0-1 0,0 0 0,-1 0 0,1 0 0,-1 0 0,1 0 0,-1 0 0,0 0 0,1 0 0,-1 0 0,0-1 0,-1 1 0,1-1 0,0 1 0,-1 0 0,1-1 0,-1 1 0,0-1 0,0 1 0,0-6 0,-1-55 0,2-16 0,0 72 0,0 0 0,1 0 0,-1-1 0,1 1 0,1 0 0,-1 0 0,1 0 0,6-9 0,-8 15 0,-1 1 0,1-1 0,-1 0 0,1 0 0,-1 1 0,1-1 0,0 0 0,-1 1 0,1-1 0,0 1 0,0-1 0,-1 1 0,1-1 0,0 1 0,0-1 0,0 1 0,0 0 0,0 0 0,-1-1 0,1 1 0,0 0 0,0 0 0,0 0 0,0 0 0,0 0 0,0 0 0,0 0 0,0 0 0,0 0 0,-1 1 0,1-1 0,0 0 0,0 0 0,0 1 0,0-1 0,0 1 0,-1-1 0,1 1 0,0-1 0,0 1 0,-1-1 0,1 1 0,0 0 0,-1-1 0,1 1 0,0 1 0,6 6 0,-1-1 0,0 1 0,8 13 0,-9-13 0,80 104 0,-64-86 0,8 5 0,-23-26 0,-1 0 0,1 1 0,-1-1 0,0 1 0,-1 0 0,1 0 0,-1 1 0,-1-1 0,6 12 0,-9-16 0,0 0 0,0-1 0,0 1 0,0 0 0,0 0 0,0 0 0,0-1 0,0 1 0,-1 0 0,1 0 0,-1-1 0,0 1 0,1 0 0,-1-1 0,0 1 0,0 0 0,0-1 0,-1 3 0,-27 27 0,12-14 0,-52 57 0,60-63 0,-1-1 0,-20 16 0,20-18 0,-1 1 0,2 1 0,-12 12 0,8-7 0,0 0 0,-26 21 0,38-35 0,-1 0 0,1 1 0,0-1 0,0 0 0,-1 0 0,1-1 0,0 1 0,-1 0 0,1 0 0,-1-1 0,1 1 0,-1-1 0,0 1 0,1-1 0,-1 1 0,1-1 0,-1 0 0,0 0 0,1 0 0,-1 0 0,-3-1 0,4 1 0,-1-1 0,1 0 0,-1 0 0,1 0 0,0 0 0,-1 0 0,1 0 0,0-1 0,0 1 0,0 0 0,0-1 0,0 1 0,0 0 0,0-1 0,0 1 0,1-1 0,-2-1 0,-1-7 0,1 1 0,-1 0 0,2-1 0,-1 1 0,1-20 0,1 22 0,-2-13 0,2-1 0,0 1 0,2 0 0,0-1 0,1 1 0,1 0 0,1 1 0,11-29 0,-12 38 0,0 0 0,-1 0 0,-1-1 0,1 1 0,-2-1 0,2-17 0,-5-70 0,0 38 0,1 42 0,0-24 0,1 40 0,0 0 0,0 0 0,0 0 0,1 0 0,-1 0 0,1 0 0,-1 0 0,1 0 0,0 0 0,0 0 0,0 0 0,0 0 0,0 0 0,1-1 0,-1 2 0,-1 1 0,0 0 0,0 0 0,1 0 0,-1 0 0,0 0 0,1 0 0,-1 0 0,0 0 0,0 0 0,1 0 0,-1 0 0,0 0 0,1 1 0,-1-1 0,0 0 0,0 0 0,1 0 0,-1 0 0,0 0 0,0 0 0,0 1 0,1-1 0,-1 0 0,0 0 0,0 0 0,0 1 0,1-1 0,-1 0 0,0 0 0,0 0 0,0 1 0,0-1 0,0 0 0,1 0 0,-1 1 0,0-1 0,0 0 0,0 1 0,0-1 0,0 0 0,0 0 0,0 1 0,0-1 0,0 0 0,0 0 0,0 1 0,3 15 0,1 26 0,-2 0 0,-6 77 0,0-93 0,-1 0 0,-10 31 0,-6 30 0,11-56 0,5-27 0,1-19 0,3-5 0,0 1 0,2 0 0,1-1 0,0 1 0,1 0 0,1 0 0,1 0 0,1 1 0,13-30 0,-14 33 0,0 0 0,3-22 0,0 4 0,-8 32 0,0 1 0,0 0 0,0 0 0,0 0 0,0-1 0,0 1 0,0 0 0,0 0 0,0-1 0,0 1 0,0 0 0,0 0 0,0 0 0,0-1 0,0 1 0,0 0 0,0 0 0,0 0 0,0-1 0,1 1 0,-1 0 0,0 0 0,0 0 0,0 0 0,0-1 0,0 1 0,1 0 0,-1 0 0,0 0 0,0 0 0,0 0 0,1 0 0,-1 0 0,0 0 0,0-1 0,0 1 0,1 0 0,-1 0 0,0 0 0,0 0 0,0 0 0,1 0 0,4 10 0,1 18 0,-2 19 0,-1-1 0,-6 65 0,2-104 0,-1 0 0,1 0 0,-1 0 0,0 0 0,-1-1 0,0 1 0,0-1 0,-6 10 0,4-12 0,9-15 0,9-21 0,-13 31 0,19-47 0,-14 30 0,2 1 0,0 0 0,1 0 0,1 1 0,19-28 0,-28 44 0,0 0 0,0-1 0,1 1 0,-1 0 0,0-1 0,0 1 0,0 0 0,1-1 0,-1 1 0,0 0 0,0-1 0,1 1 0,-1 0 0,0 0 0,1-1 0,-1 1 0,0 0 0,1 0 0,-1 0 0,0 0 0,1-1 0,-1 1 0,1 0 0,-1 0 0,0 0 0,1 0 0,-1 0 0,0 0 0,1 0 0,-1 0 0,1 0 0,-1 0 0,0 0 0,1 0 0,-1 0 0,1 0 0,0 1 0,2 15 0,-7 22 0,-1-9 0,-2-1 0,-1 0 0,-1 0 0,-21 41 0,22-48 0,8-21 0,0 0 0,0 0 0,1 0 0,-1 0 0,0 0 0,0 0 0,0 0 0,0 1 0,1-1 0,-1 0 0,0 0 0,0 0 0,0 0 0,0 0 0,1 0 0,-1 0 0,0 0 0,0 0 0,0 0 0,1 0 0,-1 0 0,0 0 0,0 0 0,0 0 0,0-1 0,1 1 0,-1 0 0,0 0 0,0 0 0,0 0 0,0 0 0,1 0 0,-1 0 0,0 0 0,0-1 0,0 1 0,0 0 0,0 0 0,0 0 0,1 0 0,-1 0 0,0-1 0,0 1 0,0 0 0,0 0 0,0 0 0,0-1 0,31-32 0,-22 24 0,80-75 0,-86 82 0,-1 0 0,0 0 0,0-1 0,0 1 0,-1-1 0,1 1 0,-1-1 0,1 0 0,-1 1 0,0-1 0,0 0 0,0 0 0,0 0 0,-1 0 0,1 0 0,0-6 0,-2 3 0,1-1 0,-1 1 0,0-1 0,0 1 0,0 0 0,-1-1 0,-4-8 0,-2-3 0,-1 1 0,0 1 0,-2-1 0,-17-20 0,-16-12 0,94 115 0,-19-22 0,-25-36 0,0 1 0,-1 0 0,0 0 0,0 0 0,-1 1 0,6 18 0,-9-23 0,0 0 0,0 0 0,0 0 0,-1 0 0,1 0 0,-1 0 0,0 0 0,-1 0 0,1 0 0,-1 0 0,0 0 0,-1 0 0,1 0 0,-1-1 0,0 1 0,-2 4 0,-5 6-170,-1-1-1,-1 0 0,0 0 1,-1-2-1,0 1 0,0-2 1,-25 18-1,25-20-6655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5"/>
    </inkml:context>
    <inkml:brush xml:id="br0">
      <inkml:brushProperty name="width" value="0.05" units="cm"/>
      <inkml:brushProperty name="height" value="0.05" units="cm"/>
    </inkml:brush>
  </inkml:definitions>
  <inkml:trace contextRef="#ctx0" brushRef="#br0">12 196 4400 0 0,'4'9'12371'0'0,"32"-26"-6427"0"0,-30 16-5850 0 0,0-2 1 0 0,-1 1-1 0 0,1 0 1 0 0,-1-1 0 0 0,1 0-1 0 0,-1 0 1 0 0,5-4-1 0 0,10-14 606 0 0,-18 18-654 0 0,1-1 1 0 0,0 1 0 0 0,0 0-1 0 0,0 0 1 0 0,0 1-1 0 0,0-1 1 0 0,1 0 0 0 0,-1 1-1 0 0,1 0 1 0 0,0 0-1 0 0,7-3 1 0 0,22-14 8 0 0,-19 10 66 0 0,57-20-204 0 0,-39 10 213 0 0,0 11-214 0 0,-31 9 66 0 0,0 0-1 0 0,-1 1 1 0 0,1-1 0 0 0,0 1 0 0 0,-1-1 0 0 0,1 1 0 0 0,-1-1 0 0 0,0 1 0 0 0,1-1 0 0 0,-1 1 0 0 0,0-1 0 0 0,0 1 0 0 0,0-1 0 0 0,0 1 0 0 0,0 0 0 0 0,0-1 0 0 0,-1 1 0 0 0,1-1 0 0 0,0 1 0 0 0,-1-1 0 0 0,0 2 0 0 0,-9 41-23 0 0,6-35 92 0 0,1 1 0 0 0,1-1-1 0 0,-2 14 1 0 0,-4 15-103 0 0,5-26 77 0 0,1 1 1 0 0,0-1-1 0 0,1 1 1 0 0,2 25-1 0 0,-1-13-40 0 0,-4 58-65 0 0,4-83 128 0 0,-8-20-764 0 0,-48-17 720 0 0,24 21 39 0 0,-10-7-234 0 0,38 19 141 0 0,-1 0 0 0 0,-1 0 0 0 0,1 1 0 0 0,-1 0 0 0 0,1 0 0 0 0,-1 0 0 0 0,0 1 0 0 0,0-1 0 0 0,0 1 0 0 0,0 1 0 0 0,-11-2 0 0 0,6 2 29 0 0,-1-1-1 0 0,0 0 1 0 0,0-1 0 0 0,-20-6-1 0 0,17 3-393 0 0,27 10 494 0 0,26 8 116 0 0,19 11 64 0 0,-36-16-102 0 0,-1 2-1 0 0,-1-1 0 0 0,19 13 0 0 0,-27-14-47 0 0,-8-4-103 0 0,1 0 1 0 0,-1-1-1 0 0,0 0 0 0 0,1 0 1 0 0,0 0-1 0 0,-1 0 0 0 0,1-1 0 0 0,0 1 1 0 0,5 1-1 0 0,-8-3 109 0 0,-2-3-247 0 0,-1 1 104 0 0,1 0-1 0 0,-1 0 0 0 0,0 0 1 0 0,1 0-1 0 0,-1 0 0 0 0,0 0 1 0 0,0 0-1 0 0,0 1 0 0 0,0-1 1 0 0,-1 1-1 0 0,-2-2 0 0 0,-4-4-62 0 0,-26-25-693 0 0,-53-44-1116 0 0,51 55 2041 0 0,101 48 637 0 0,-52-21-618 0 0,0 0 1 0 0,-1 2 0 0 0,18 14-1 0 0,-24-18-88 0 0,0 0 0 0 0,-1 0 0 0 0,1-1 0 0 0,1 1 0 0 0,10 4 0 0 0,-47-40-128 0 0,-45-37-928 0 0,48 46 512 0 0,71 62 1795 0 0,-21-22-1120 0 0,-17-13-162 0 0,0 0 0 0 0,0 0 0 0 0,1 0 0 0 0,0-1 0 0 0,11 6 0 0 0,26 5-2 0 0,-50-41 168 0 0,-60-54-1715 0 0,50 63 1223 0 0,14 17 621 0 0,9 12-25 0 0,-1-5-208 0 0,-1-1 0 0 0,2 1 0 0 0,-1-1 0 0 0,1 0-1 0 0,-1 0 1 0 0,1 0 0 0 0,12 5 0 0 0,-18-9-92 0 0,1 0-5 0 0,0-1 1 0 0,-1 1-1 0 0,1 0 1 0 0,0-1-1 0 0,0 1 1 0 0,-1-1-1 0 0,1 1 1 0 0,0-1-1 0 0,0 1 1 0 0,0-1 0 0 0,0 0-1 0 0,0 1 1 0 0,-1-1-1 0 0,1 0 1 0 0,0 0-1 0 0,0 1 1 0 0,0-1-1 0 0,0 0 1 0 0,0 0-1 0 0,0 0 1 0 0,0 0-1 0 0,0-1 1 0 0,2 1-1 0 0,-3-2-17 0 0,1 1 0 0 0,0 0 0 0 0,-1-1 0 0 0,1 0-1 0 0,-1 1 1 0 0,0-1 0 0 0,1 1 0 0 0,-1-1 0 0 0,0 1-1 0 0,0-1 1 0 0,0 0 0 0 0,0 1 0 0 0,-1-3 0 0 0,1 1-107 0 0,-1-1-1 0 0,0 0 1 0 0,0 0 0 0 0,0 0 0 0 0,-1 1 0 0 0,1-1 0 0 0,-4-4 0 0 0,-3 0-76 0 0,7 9 245 0 0,1-1 0 0 0,-1 1-1 0 0,1-1 1 0 0,0 1 0 0 0,-1-1 0 0 0,1 1-1 0 0,0-1 1 0 0,-1 1 0 0 0,1 0 0 0 0,0-1 0 0 0,0 1-1 0 0,0-1 1 0 0,-1 1 0 0 0,1 0 0 0 0,0-1-1 0 0,0 1 1 0 0,0 0 0 0 0,0-1 0 0 0,0 1 0 0 0,0 0-1 0 0,0-1 1 0 0,1 2 0 0 0,-1 3-25 0 0,2 45 141 0 0,-2-47-124 0 0,1 1 1 0 0,-1-1-1 0 0,1 0 0 0 0,0 1 0 0 0,0-1 1 0 0,1 1-1 0 0,-1-1 0 0 0,0 0 0 0 0,1 0 0 0 0,0 0 1 0 0,2 3-1 0 0,-3-6-68 0 0,0-1-1 0 0,-1 0 1 0 0,1 0 0 0 0,-1 1-1 0 0,1-1 1 0 0,-1 0 0 0 0,1 0-1 0 0,-1 0 1 0 0,1 0 0 0 0,-1 1-1 0 0,0-1 1 0 0,1 0 0 0 0,-1 0 0 0 0,0 0-1 0 0,0 0 1 0 0,0 0 0 0 0,0 0-1 0 0,0 0 1 0 0,0 0 0 0 0,0 0-1 0 0,0 0 1 0 0,0-2 0 0 0,2-30-178 0 0,-2-62-239 0 0,0 95 522 0 0,-23 24 250 0 0,20-18-267 0 0,1 0 0 0 0,0 0 0 0 0,0 0 0 0 0,0 0 0 0 0,0 0 1 0 0,1 1-1 0 0,0-1 0 0 0,0 10 0 0 0,1-13-48 0 0,0 0 1 0 0,0-1-1 0 0,1 1 0 0 0,-1 0 0 0 0,1-1 0 0 0,0 1 0 0 0,0 0 0 0 0,0-1 1 0 0,0 1-1 0 0,0-1 0 0 0,0 1 0 0 0,1-1 0 0 0,-1 0 0 0 0,1 0 1 0 0,0 1-1 0 0,0-1 0 0 0,-1 0 0 0 0,1-1 0 0 0,0 1 0 0 0,1 0 1 0 0,-1 0-1 0 0,4 1 0 0 0,-5-2-32 0 0,0 0 0 0 0,-1-1 1 0 0,1 1-1 0 0,0-1 0 0 0,0 1 0 0 0,0-1 0 0 0,0 1 1 0 0,0-1-1 0 0,0 0 0 0 0,0 1 0 0 0,0-1 0 0 0,0 0 0 0 0,0 0 1 0 0,0 0-1 0 0,0 0 0 0 0,0 0 0 0 0,0 0 0 0 0,0 0 1 0 0,0 0-1 0 0,0 0 0 0 0,0 0 0 0 0,0-1 0 0 0,0 1 1 0 0,0 0-1 0 0,0-1 0 0 0,0 1 0 0 0,0 0 0 0 0,-1-1 1 0 0,1 1-1 0 0,0-1 0 0 0,0 0 0 0 0,0 1 0 0 0,-1-1 1 0 0,1 0-1 0 0,0 1 0 0 0,0-1 0 0 0,-1 0 0 0 0,1 0 1 0 0,-1 0-1 0 0,1 0 0 0 0,-1 1 0 0 0,1-1 0 0 0,-1 0 1 0 0,0 0-1 0 0,1 0 0 0 0,-1 0 0 0 0,0 0 0 0 0,0 0 1 0 0,1-2-1 0 0,0-2-32 0 0,0-1 1 0 0,0 0 0 0 0,-1 1 0 0 0,0-1-1 0 0,0 0 1 0 0,0 0 0 0 0,-3-11-1 0 0,-9-10-10 0 0,12 27 62 0 0,0-1 1 0 0,-1 1-1 0 0,1-1 1 0 0,0 1 0 0 0,-1-1-1 0 0,1 1 1 0 0,0-1-1 0 0,-1 1 1 0 0,1 0-1 0 0,-1-1 1 0 0,1 1-1 0 0,0 0 1 0 0,-1-1-1 0 0,1 1 1 0 0,-1 0 0 0 0,1-1-1 0 0,-1 1 1 0 0,1 0-1 0 0,-1 0 1 0 0,1 0-1 0 0,-1 0 1 0 0,0 0-1 0 0,1-1 1 0 0,-1 1-1 0 0,1 0 1 0 0,-1 0 0 0 0,1 0-1 0 0,-1 0 1 0 0,1 0-1 0 0,-1 1 1 0 0,1-1-1 0 0,-1 0 1 0 0,0 0-1 0 0,1 0 1 0 0,-1 0-1 0 0,1 1 1 0 0,-1-1 0 0 0,1 0-1 0 0,-1 0 1 0 0,1 1-1 0 0,0-1 1 0 0,-1 0-1 0 0,1 1 1 0 0,-1-1-1 0 0,1 1 1 0 0,0-1-1 0 0,-1 0 1 0 0,1 1 0 0 0,0-1-1 0 0,-1 1 1 0 0,1-1-1 0 0,0 1 1 0 0,-1 0-1 0 0,-4 7 21 0 0,0-1-1 0 0,1 2 1 0 0,0-1 0 0 0,0 0-1 0 0,0 1 1 0 0,1 0-1 0 0,0-1 1 0 0,1 1 0 0 0,0 0-1 0 0,1 1 1 0 0,0-1-1 0 0,-1 15 1 0 0,2-24-21 0 0,0 0 0 0 0,0 1-1 0 0,0-1 1 0 0,0 0 0 0 0,0 0 0 0 0,0 1-1 0 0,0-1 1 0 0,0 0 0 0 0,1 1 0 0 0,-1-1-1 0 0,0 0 1 0 0,0 0 0 0 0,0 1 0 0 0,0-1 0 0 0,0 0-1 0 0,0 0 1 0 0,0 1 0 0 0,1-1 0 0 0,-1 0-1 0 0,0 0 1 0 0,0 1 0 0 0,0-1 0 0 0,1 0 0 0 0,-1 0-1 0 0,0 0 1 0 0,0 1 0 0 0,1-1 0 0 0,-1 0-1 0 0,0 0 1 0 0,0 0 0 0 0,1 0 0 0 0,-1 0 0 0 0,0 0-1 0 0,1 0 1 0 0,-1 1 0 0 0,0-1 0 0 0,14-4-146 0 0,-12 3 112 0 0,0 0-1 0 0,1-1 1 0 0,-1 1 0 0 0,0-1-1 0 0,0 1 1 0 0,0-1-1 0 0,0 0 1 0 0,3-4-1 0 0,1-7 5 0 0,-1 0-1 0 0,-1 0 1 0 0,0-1 0 0 0,-1 0-1 0 0,0 1 1 0 0,-1-1-1 0 0,-1-1 1 0 0,0-21 0 0 0,-30 75-80 0 0,25-28 224 0 0,0 0 0 0 0,1 0 0 0 0,1 0 0 0 0,-1 1 0 0 0,2-1 0 0 0,-1 1 0 0 0,2 19 0 0 0,0-31-112 0 0,0 1-1 0 0,0-1 1 0 0,0 1 0 0 0,0-1-1 0 0,0 1 1 0 0,0-1 0 0 0,0 1-1 0 0,1-1 1 0 0,-1 1 0 0 0,0-1-1 0 0,0 1 1 0 0,0-1-1 0 0,1 1 1 0 0,-1-1 0 0 0,0 0-1 0 0,1 1 1 0 0,-1-1 0 0 0,0 0-1 0 0,1 1 1 0 0,-1-1 0 0 0,0 0-1 0 0,1 1 1 0 0,-1-1 0 0 0,1 0-1 0 0,-1 0 1 0 0,1 1 0 0 0,-1-1-1 0 0,0 0 1 0 0,1 0 0 0 0,-1 0-1 0 0,1 0 1 0 0,-1 0 0 0 0,1 1-1 0 0,-1-1 1 0 0,1 0 0 0 0,-1 0-1 0 0,1 0 1 0 0,-1 0 0 0 0,1-1-1 0 0,-1 1 1 0 0,1 0 0 0 0,-1 0-1 0 0,1 0 1 0 0,-1 0-1 0 0,1 0 1 0 0,-1-1 0 0 0,1 1-1 0 0,-1 0 1 0 0,0 0 0 0 0,1-1-1 0 0,0 1 1 0 0,1-1-5 0 0,0 0 0 0 0,1 0 1 0 0,-1 0-1 0 0,0-1 0 0 0,0 1 0 0 0,0-1 0 0 0,0 1 1 0 0,0-1-1 0 0,2-1 0 0 0,-1-6-55 0 0,0 1 0 0 0,0-1 0 0 0,0 0 0 0 0,-1 1 0 0 0,0-1 0 0 0,-1 0 0 0 0,0-1 0 0 0,0-11 0 0 0,-3-47-1135 0 0,-27 112 1360 0 0,23-33-39 0 0,1 0 0 0 0,0 0 0 0 0,0 1 0 0 0,2 0 0 0 0,-1-1 0 0 0,2 1 0 0 0,-1 1 0 0 0,2-1 0 0 0,-1 18 0 0 0,2-30-136 0 0,1 0 1 0 0,-1 1-1 0 0,0-1 1 0 0,0 0-1 0 0,1 0 0 0 0,-1 1 1 0 0,1-1-1 0 0,-1 0 1 0 0,0 0-1 0 0,1 0 1 0 0,-1 1-1 0 0,1-1 1 0 0,-1 0-1 0 0,0 0 1 0 0,1 0-1 0 0,-1 0 1 0 0,1 0-1 0 0,-1 0 1 0 0,1 0-1 0 0,-1 0 1 0 0,0 0-1 0 0,1 0 1 0 0,-1 0-1 0 0,1 0 0 0 0,-1 0 1 0 0,1 0-1 0 0,-1 0 1 0 0,0-1-1 0 0,1 1 1 0 0,-1 0-1 0 0,1 0 1 0 0,-1 0-1 0 0,0-1 1 0 0,1 1-1 0 0,-1 0 1 0 0,0-1-1 0 0,1 1 1 0 0,17-11-160 0 0,-14 5 118 0 0,0 0 1 0 0,-1 0 0 0 0,0-1 0 0 0,0 1 0 0 0,0-1 0 0 0,-1 0 0 0 0,0 0 0 0 0,0 0-1 0 0,1-8 1 0 0,0-7-206 0 0,-1-38-1 0 0,-2 60 246 0 0,0-1-1 0 0,0 1 1 0 0,0-1-1 0 0,0 0 1 0 0,0 1 0 0 0,0-1-1 0 0,0 0 1 0 0,0 1-1 0 0,-1-1 1 0 0,1 0 0 0 0,0 1-1 0 0,0-1 1 0 0,0 1-1 0 0,-1-1 1 0 0,1 1 0 0 0,0-1-1 0 0,-1 0 1 0 0,1 1-1 0 0,-1-1 1 0 0,1 1 0 0 0,0 0-1 0 0,-1-1 1 0 0,1 1-1 0 0,-1-1 1 0 0,1 1 0 0 0,-1 0-1 0 0,0-1 1 0 0,1 1-1 0 0,-1 0 1 0 0,1-1 0 0 0,-1 1-1 0 0,0 0 1 0 0,1 0-1 0 0,-1 0 1 0 0,1 0 0 0 0,-1 0-1 0 0,0-1 1 0 0,1 1-1 0 0,-1 0 1 0 0,0 0 0 0 0,1 1-1 0 0,-1-1 1 0 0,0 0-1 0 0,1 0 1 0 0,-1 0 0 0 0,1 0-1 0 0,-1 0 1 0 0,0 1-1 0 0,1-1 1 0 0,-2 1 0 0 0,-38 19-199 0 0,25-12 151 0 0,-11-3-313 0 0,23-5 867 0 0,7 0 932 0 0,3 0-1421 0 0,0-1 0 0 0,0-1 0 0 0,0 1-1 0 0,0-1 1 0 0,0 0 0 0 0,0-1 0 0 0,0 0 0 0 0,-1 0 0 0 0,1 0 0 0 0,-1-1-1 0 0,0 0 1 0 0,0 0 0 0 0,8-7 0 0 0,9-4 42 0 0,-18 12-2 0 0,0 1 0 0 0,-1-1-1 0 0,1 0 1 0 0,-1 0 0 0 0,0-1-1 0 0,5-4 1 0 0,6-4 58 0 0,-13 12-118 0 0,-1-1 1 0 0,0 0-1 0 0,0 1 1 0 0,1-1-1 0 0,-1 0 0 0 0,0 0 1 0 0,0 0-1 0 0,0 0 1 0 0,0 0-1 0 0,0 0 1 0 0,0 0-1 0 0,0 0 0 0 0,0 0 1 0 0,0 0-1 0 0,-1-1 1 0 0,1 1-1 0 0,1-2 1 0 0,-2 2 154 0 0,0 3-198 0 0,0-1 72 0 0,0 1 1 0 0,0 0-1 0 0,-1 0 0 0 0,1-1 0 0 0,0 1 0 0 0,-1 0 0 0 0,1-1 0 0 0,-1 1 0 0 0,1 0 0 0 0,-1-1 1 0 0,-1 3-1 0 0,-3 2-33 0 0,0 1 0 0 0,0 0 0 0 0,1 0 1 0 0,0 1-1 0 0,0-1 0 0 0,-3 11 0 0 0,-22 97 49 0 0,21-47 11 0 0,6-19 145 0 0,-2-74-1272 0 0,35-155-619 0 0,-29 158 1247 0 0,-2 18 391 0 0,1 0 1 0 0,-1 0 0 0 0,0-1-1 0 0,1 1 1 0 0,0 0-1 0 0,0 0 1 0 0,3-5-1 0 0,-7 14 456 0 0,1 1-1 0 0,0 0 0 0 0,0 0 1 0 0,0 1-1 0 0,1-1 0 0 0,-1 11 0 0 0,-5 59-596 0 0,3-32 362 0 0,-8 53-8 0 0,20-168-66 0 0,-1 40-222 0 0,-3 1 0 0 0,0-1 0 0 0,-2 0 0 0 0,-2-36-1 0 0,0 42 326 0 0,-6 56 779 0 0,2-7-834 0 0,1 0 0 0 0,0 0-1 0 0,2 0 1 0 0,2 27 0 0 0,-1-17-101 0 0,2-20-160 0 0,2-23-432 0 0,4-22 163 0 0,-4-2 292 0 0,-2 11 69 0 0,1 0 1 0 0,2 0-1 0 0,9-31 1 0 0,-11 45 185 0 0,-3 12 197 0 0,-5 14-51 0 0,5-17-333 0 0,-3 14 64 0 0,0 0 1 0 0,2 0-1 0 0,0 0 1 0 0,1 21-1 0 0,-2 28 78 0 0,-3 30 18 0 0,5-94-122 0 0,3-42-1098 0 0,0 8 813 0 0,-1 0 0 0 0,-3-60 1 0 0,-1 21-274 0 0,2 71 590 0 0,2 6 1014 0 0,-2 12-56 0 0,-11 28-838 0 0,2-1 0 0 0,2 1 1 0 0,-2 80-1 0 0,9-124-154 0 0,5-31-747 0 0,22-195-387 0 0,-24 210 1047 0 0,-3 16 100 0 0,0 0 0 0 0,0 0 0 0 0,0 1-1 0 0,0-1 1 0 0,0 0 0 0 0,0 0 0 0 0,0 0-1 0 0,0 0 1 0 0,1 0 0 0 0,-1 0 0 0 0,0 0-1 0 0,0 0 1 0 0,0 0 0 0 0,0 0 0 0 0,0 0-1 0 0,0 0 1 0 0,0 0 0 0 0,0 0-1 0 0,0 0 1 0 0,0 0 0 0 0,0 0 0 0 0,0 0-1 0 0,0 0 1 0 0,0 0 0 0 0,0 0 0 0 0,0 0-1 0 0,0 0 1 0 0,0 0 0 0 0,1 0 0 0 0,-1 0-1 0 0,0 0 1 0 0,0 0 0 0 0,0 0 0 0 0,0 0-1 0 0,0 0 1 0 0,0 0 0 0 0,0 0 0 0 0,0 0-1 0 0,0 0 1 0 0,0 0 0 0 0,0 0 0 0 0,0 0-1 0 0,0 0 1 0 0,0 0 0 0 0,0 0 0 0 0,0 0-1 0 0,0 0 1 0 0,0 0 0 0 0,1 0-1 0 0,-1 0 1 0 0,0 0 0 0 0,0 0 0 0 0,0 0-1 0 0,0 0 1 0 0,0 0 0 0 0,0-1 0 0 0,-4 31 832 0 0,-7 16-761 0 0,3 2 1 0 0,-3 52-1 0 0,13-118-97 0 0,0 1-1 0 0,1 0 0 0 0,0-1 0 0 0,2 1 1 0 0,10-27-1 0 0,9-36 68 0 0,-22 72-127 0 0,-1 3 86 0 0,-4 7 63 0 0,-1 2-46 0 0,0 0-51 0 0,1 0 1 0 0,0 0 0 0 0,0 0 0 0 0,0 0 0 0 0,0 1 0 0 0,1-1 0 0 0,0 1 0 0 0,0 0 0 0 0,0 0 0 0 0,1 0-1 0 0,-2 6 1 0 0,-7 59-10 0 0,9-53 35 0 0,-1 9-5 0 0,3-19-3 0 0,-2 0 0 0 0,1-1 0 0 0,0 1 1 0 0,-1 0-1 0 0,-1-1 0 0 0,1 1 0 0 0,-1 0 0 0 0,0-1 1 0 0,-3 8-1 0 0,1-9 56 0 0,2-3-13 0 0,1-19-773 0 0,-2 9 716 0 0,0 0-1 0 0,1 0 1 0 0,0 0 0 0 0,-1-9 0 0 0,1-2-2564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6"/>
    </inkml:context>
    <inkml:brush xml:id="br0">
      <inkml:brushProperty name="width" value="0.05" units="cm"/>
      <inkml:brushProperty name="height" value="0.05" units="cm"/>
    </inkml:brush>
  </inkml:definitions>
  <inkml:trace contextRef="#ctx0" brushRef="#br0">12 1 7488 0 0,'-12'8'12294'0'0,"14"23"-10116"0"0,8 49 0 0 0,-5-49-1222 0 0,1 49 0 0 0,12 137 905 0 0,-11-149-1527 0 0,-1-12-133 0 0,18 78 0 0 0,-10-66-101 0 0,-9-41-78 0 0,1-1-1 0 0,12 33 0 0 0,-11-29-469 0 0,4 32 0 0 0,-10-56-3557 0 0,-5-37-10741 0 0,-4 17 8374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7"/>
    </inkml:context>
    <inkml:brush xml:id="br0">
      <inkml:brushProperty name="width" value="0.05" units="cm"/>
      <inkml:brushProperty name="height" value="0.05" units="cm"/>
    </inkml:brush>
  </inkml:definitions>
  <inkml:trace contextRef="#ctx0" brushRef="#br0">61 257 6376 0 0,'-36'18'10070'0'0,"35"-18"-9928"0"0,0 0-1 0 0,1 0 1 0 0,-1 0 0 0 0,0 0-1 0 0,0 0 1 0 0,0 0 0 0 0,1 0-1 0 0,-1 0 1 0 0,0-1 0 0 0,0 1-1 0 0,0 0 1 0 0,1 0-1 0 0,-1-1 1 0 0,0 1 0 0 0,1-1-1 0 0,-1 1 1 0 0,0-1 0 0 0,1 1-1 0 0,-1-1 1 0 0,0 1 0 0 0,1-1-1 0 0,-1 1 1 0 0,1-1-1 0 0,-1 0 1 0 0,1 1 0 0 0,-1-1-1 0 0,1 0 1 0 0,0 1 0 0 0,-1-1-1 0 0,1 0 1 0 0,0 0 0 0 0,0 1-1 0 0,-1-1 1 0 0,1 0-1 0 0,0 0 1 0 0,0 0 0 0 0,0 1-1 0 0,0-1 1 0 0,0 0 0 0 0,0-1-1 0 0,-3-36 1021 0 0,4 32-1047 0 0,0 1 0 0 0,1-1 0 0 0,0 0-1 0 0,0 1 1 0 0,1-1 0 0 0,-1 1 0 0 0,1 0 0 0 0,0 0-1 0 0,0 0 1 0 0,1 0 0 0 0,0 0 0 0 0,6-6-1 0 0,2-3 48 0 0,-3 2-118 0 0,0 1 1 0 0,1 0 0 0 0,1 1 0 0 0,0 0 0 0 0,0 1 0 0 0,1 0 0 0 0,0 1 0 0 0,22-12 0 0 0,-23 16-55 0 0,1-1-1 0 0,-1 2 1 0 0,1-1 0 0 0,0 2 0 0 0,23-3 0 0 0,61 2 921 0 0,-89 3-780 0 0,-4 0-78 0 0,1 1 0 0 0,-1-1 0 0 0,1 1 0 0 0,-1 0 0 0 0,0 1 0 0 0,1-1 0 0 0,-1 0 0 0 0,0 1 0 0 0,0 0 0 0 0,0 0 0 0 0,0 0 0 0 0,3 3 0 0 0,34 31 362 0 0,-32-27-415 0 0,1 0 120 0 0,0 0-1 0 0,-1 0 1 0 0,-1 1 0 0 0,0 1 0 0 0,0-1 0 0 0,-1 1 0 0 0,9 21-1 0 0,-8-14 303 0 0,-1 1-1 0 0,-1 0 1 0 0,3 28-1 0 0,-7-38-333 0 0,-1 0 1 0 0,0 0-1 0 0,0 0 1 0 0,-1 1-1 0 0,0-1 1 0 0,0 0-1 0 0,-1 0 1 0 0,0 0 0 0 0,-7 15-1 0 0,-6-2-24 0 0,12-15-25 0 0,-1-1 0 0 0,0 0 1 0 0,0 0-1 0 0,0 0 0 0 0,-1 0 0 0 0,-10 8 1 0 0,11-10-84 0 0,-11 9 96 0 0,0 0 1 0 0,-2-2-1 0 0,1 0 1 0 0,-1-1-1 0 0,-1 0 1 0 0,0-1-1 0 0,-20 6 1 0 0,33-13-51 0 0,-1 0-1 0 0,0-1 1 0 0,0 1 0 0 0,0-1 0 0 0,0 0 0 0 0,0-1 0 0 0,0 0 0 0 0,0 0 0 0 0,0 0-1 0 0,0 0 1 0 0,0-1 0 0 0,1 0 0 0 0,-1-1 0 0 0,0 1 0 0 0,0-1 0 0 0,1 0-1 0 0,-1 0 1 0 0,1-1 0 0 0,-11-5 0 0 0,5 2-281 0 0,-6-3 143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8"/>
    </inkml:context>
    <inkml:brush xml:id="br0">
      <inkml:brushProperty name="width" value="0.05" units="cm"/>
      <inkml:brushProperty name="height" value="0.05" units="cm"/>
    </inkml:brush>
  </inkml:definitions>
  <inkml:trace contextRef="#ctx0" brushRef="#br0">201 13 6752 0 0,'0'0'1174'0'0,"-14"-3"3056"0"0,13 2-3900 0 0,-1 0 0 0 0,0 0 0 0 0,0 0 1 0 0,0 0-1 0 0,0 0 0 0 0,0 0 0 0 0,0 0 1 0 0,0 1-1 0 0,0-1 0 0 0,0 1 0 0 0,-1 0 1 0 0,1-1-1 0 0,0 1 0 0 0,0 0 0 0 0,0 0 0 0 0,-1 0 1 0 0,1 1-1 0 0,0-1 0 0 0,0 1 0 0 0,0-1 1 0 0,-3 2-1 0 0,1-1-9 0 0,-1 0 1 0 0,1 0-1 0 0,0 1 0 0 0,0 0 0 0 0,0 0 1 0 0,0 0-1 0 0,0 0 0 0 0,1 0 1 0 0,-1 1-1 0 0,-3 3 0 0 0,-4 7-147 0 0,1 1-1 0 0,1 1 1 0 0,0 0-1 0 0,1 0 1 0 0,0 0-1 0 0,1 1 1 0 0,1 0-1 0 0,1 0 1 0 0,0 1-1 0 0,1 0 1 0 0,0 0-1 0 0,2 0 1 0 0,0 0-1 0 0,1 0 1 0 0,1 0-1 0 0,2 25 1 0 0,-1-36-158 0 0,0 0 0 0 0,0-1 0 0 0,1 1 1 0 0,0 0-1 0 0,0-1 0 0 0,0 1 1 0 0,1-1-1 0 0,0 0 0 0 0,0 0 1 0 0,0 0-1 0 0,0 0 0 0 0,1-1 1 0 0,0 1-1 0 0,0-1 0 0 0,6 5 1 0 0,14 18 135 0 0,-19-21-152 0 0,1 0 0 0 0,0-1 0 0 0,1 1 1 0 0,0-1-1 0 0,0-1 0 0 0,0 1 0 0 0,0-1 0 0 0,0 0 1 0 0,1-1-1 0 0,0 0 0 0 0,0 0 0 0 0,0 0 0 0 0,0-1 0 0 0,0-1 1 0 0,0 1-1 0 0,0-1 0 0 0,1 0 0 0 0,-1-1 0 0 0,0 0 1 0 0,1-1-1 0 0,9-1 0 0 0,-11 0 15 0 0,0 0 1 0 0,0 0-1 0 0,0-1 0 0 0,0 0 1 0 0,0 0-1 0 0,-1-1 1 0 0,1 1-1 0 0,-1-2 0 0 0,0 1 1 0 0,0-1-1 0 0,-1 0 0 0 0,7-6 1 0 0,-4-1-49 0 0,0 0 0 0 0,-1 0 0 0 0,0-1 1 0 0,-1 0-1 0 0,6-15 0 0 0,-6 13-51 0 0,-3 7 80 0 0,0-1 1 0 0,0 0-1 0 0,-1 1 1 0 0,0-1-1 0 0,0 0 1 0 0,-1 0-1 0 0,0 0 1 0 0,-1-1-1 0 0,0 1 1 0 0,0 0 0 0 0,-1 0-1 0 0,0 0 1 0 0,-1 0-1 0 0,0 0 1 0 0,0 0-1 0 0,-6-12 1 0 0,3 9 8 0 0,-1-1 1 0 0,-1 1-1 0 0,0 0 1 0 0,-1 0-1 0 0,0 1 1 0 0,-1 0-1 0 0,-11-11 1 0 0,17 19 24 0 0,0 0 1 0 0,-1 0-1 0 0,1 0 1 0 0,-1 0 0 0 0,0 1-1 0 0,0-1 1 0 0,0 1-1 0 0,0 0 1 0 0,-6-2-1 0 0,5 3-33 0 0,-3-2 18 0 0,-1 1 0 0 0,0 0 0 0 0,1 0-1 0 0,-1 1 1 0 0,0 0 0 0 0,0 1 0 0 0,0-1 0 0 0,-13 3 0 0 0,-65 7 53 0 0,85-8-178 0 0,0-1 1 0 0,0 1 0 0 0,1 0-1 0 0,-1-1 1 0 0,0 1 0 0 0,0 0-1 0 0,0 0 1 0 0,1 1-1 0 0,-1-1 1 0 0,0 0 0 0 0,-1 3-1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29"/>
    </inkml:context>
    <inkml:brush xml:id="br0">
      <inkml:brushProperty name="width" value="0.05" units="cm"/>
      <inkml:brushProperty name="height" value="0.05" units="cm"/>
    </inkml:brush>
  </inkml:definitions>
  <inkml:trace contextRef="#ctx0" brushRef="#br0">8 177 5896 0 0,'-7'0'11281'0'0,"16"25"-6141"0"0,2 2-3492 0 0,-8-14-1260 0 0,1-1 0 0 0,0 0 0 0 0,8 14 0 0 0,-1 0-11 0 0,22 23-113 0 0,-8-10 317 0 0,-16-27-528 0 0,-1 1-1 0 0,0 0 0 0 0,6 16 1 0 0,-10-24-43 0 0,-1-1 0 0 0,1 0 0 0 0,0 0 1 0 0,1 0-1 0 0,-1 0 0 0 0,0 0 1 0 0,1-1-1 0 0,0 0 0 0 0,0 0 1 0 0,5 2-1 0 0,-8-4 2 0 0,1 0-8 0 0,0 1 0 0 0,0-1 1 0 0,0 1-1 0 0,0-1 0 0 0,0 0 0 0 0,1 0 0 0 0,-1-1 1 0 0,5 1-1 0 0,-7-1-16 0 0,0 0 1 0 0,0-1 0 0 0,0 1 0 0 0,0 0-1 0 0,0-1 1 0 0,0 1 0 0 0,0-1 0 0 0,0 0-1 0 0,0 1 1 0 0,0-1 0 0 0,0 0 0 0 0,0 1-1 0 0,0-1 1 0 0,0 0 0 0 0,-1 0 0 0 0,1 0-1 0 0,0 0 1 0 0,-1 0 0 0 0,1 0 0 0 0,0 0-1 0 0,-1 0 1 0 0,1 0 0 0 0,-1 0 0 0 0,0 0-1 0 0,1 0 1 0 0,-1 0 0 0 0,0-3 0 0 0,3-11-211 0 0,0 0 1 0 0,-2-1 0 0 0,0 1 0 0 0,0-1 0 0 0,-1 1 0 0 0,-1-1 0 0 0,-1 1 0 0 0,-6-27 0 0 0,3 16-323 0 0,-2-48 0 0 0,5 33 182 0 0,1 30 287 0 0,0 0 0 0 0,0 0 0 0 0,1 0 0 0 0,3-20 0 0 0,-3 30 98 0 0,0 0 0 0 0,1 1 0 0 0,-1-1 0 0 0,0 0-1 0 0,0 0 1 0 0,0 1 0 0 0,1-1 0 0 0,-1 0 0 0 0,0 1 0 0 0,1-1 0 0 0,-1 0 0 0 0,0 1 0 0 0,1-1-1 0 0,-1 1 1 0 0,1-1 0 0 0,-1 1 0 0 0,1-1 0 0 0,-1 1 0 0 0,1-1 0 0 0,-1 1 0 0 0,1-1 0 0 0,0 1 0 0 0,-1 0-1 0 0,1-1 1 0 0,0 1 0 0 0,-1 0 0 0 0,1-1 0 0 0,0 1 0 0 0,-1 0 0 0 0,1 0 0 0 0,0 0 0 0 0,-1 0-1 0 0,1 0 1 0 0,0 0 0 0 0,0 0 0 0 0,-1 0 0 0 0,1 0 0 0 0,0 0 0 0 0,0 0 0 0 0,0 1 0 0 0,3 2 186 0 0,-1 1 1 0 0,1 0 0 0 0,-1 0-1 0 0,0 0 1 0 0,0 0 0 0 0,-1 1 0 0 0,1-1-1 0 0,-1 1 1 0 0,3 8 0 0 0,15 52 534 0 0,-16-48-599 0 0,7 17 38 0 0,21 44 0 0 0,-27-67-98 0 0,1 0 1 0 0,0 0-1 0 0,0-1 1 0 0,1 1 0 0 0,1-2-1 0 0,0 1 1 0 0,0-1 0 0 0,15 13-1 0 0,-18-20-65 0 0,0 1 0 0 0,0-1 0 0 0,0 0 0 0 0,0 0 0 0 0,1 0 0 0 0,-1 0 0 0 0,1-1 0 0 0,-1 0 0 0 0,1 0 0 0 0,-1-1 0 0 0,1 0 0 0 0,-1 0 0 0 0,8-1 0 0 0,-6 1-23 0 0,-6 0-3 0 0,1 0 0 0 0,-1 0-1 0 0,1 0 1 0 0,-1 0 0 0 0,1 0-1 0 0,-1-1 1 0 0,1 1 0 0 0,-1-1-1 0 0,0 1 1 0 0,1-1-1 0 0,-1 1 1 0 0,1-1 0 0 0,-1 0-1 0 0,0 0 1 0 0,0 0 0 0 0,0 0-1 0 0,1 0 1 0 0,-1 0 0 0 0,0 0-1 0 0,0 0 1 0 0,1-2 0 0 0,0 0-6 0 0,-1 0 1 0 0,1 0-1 0 0,-1-1 1 0 0,0 1-1 0 0,0 0 1 0 0,0-1-1 0 0,0 1 1 0 0,0-1-1 0 0,-1-4 1 0 0,1-11-72 0 0,-2 0 0 0 0,-5-37 0 0 0,4 38 5 0 0,-7-33 33 0 0,-18-62-1 0 0,13 58 48 0 0,11 42 15 0 0,-11-30 91 0 0,13 40-117 0 0,0 1-1 0 0,0-1 1 0 0,-1 0 0 0 0,1 1-1 0 0,-1-1 1 0 0,1 1 0 0 0,-1 0-1 0 0,0-1 1 0 0,-4-3 0 0 0,3 4 108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0"/>
    </inkml:context>
    <inkml:brush xml:id="br0">
      <inkml:brushProperty name="width" value="0.05" units="cm"/>
      <inkml:brushProperty name="height" value="0.05" units="cm"/>
    </inkml:brush>
  </inkml:definitions>
  <inkml:trace contextRef="#ctx0" brushRef="#br0">42 238 3088 0 0,'6'4'12240'0'0,"6"4"-8002"0"0,-8-8-3736 0 0,0 0 0 0 0,0-1 0 0 0,0 0 0 0 0,0 0 0 0 0,0 0 0 0 0,0-1 0 0 0,-1 1 0 0 0,8-4-1 0 0,13-6 247 0 0,26-12-313 0 0,-46 21-417 0 0,1 0-1 0 0,-1-1 1 0 0,0 0 0 0 0,0 0 0 0 0,0 0-1 0 0,-1 0 1 0 0,1 0 0 0 0,-1-1 0 0 0,0 1-1 0 0,1-1 1 0 0,-2 0 0 0 0,1 0 0 0 0,0 0-1 0 0,-1 0 1 0 0,3-8 0 0 0,-3 7-3 0 0,0 0 0 0 0,-1 0-1 0 0,0-1 1 0 0,0 1 0 0 0,-1-1 0 0 0,1 1 0 0 0,-2-11-1 0 0,1 13-15 0 0,0 1 1 0 0,0-1-1 0 0,0 1 0 0 0,0-1 0 0 0,-1 1 0 0 0,1 0 0 0 0,-1-1 0 0 0,0 1 0 0 0,0 0 0 0 0,0-1 0 0 0,0 1 0 0 0,0 0 0 0 0,0 0 0 0 0,0 0 0 0 0,-1 0 1 0 0,1 0-1 0 0,-1 0 0 0 0,0 0 0 0 0,-3-3 0 0 0,-8-6-253 0 0,11 8 218 0 0,0 1-1 0 0,0 0 0 0 0,0 0 1 0 0,0 0-1 0 0,0 0 0 0 0,-1 1 1 0 0,1-1-1 0 0,-1 0 1 0 0,-3-1-1 0 0,0 1-21 0 0,0 0 1 0 0,0 1-1 0 0,0-1 1 0 0,0 1-1 0 0,0 0 0 0 0,-8 1 1 0 0,12 0 65 0 0,-1 0 0 0 0,0 0 0 0 0,0 0 1 0 0,0 1-1 0 0,0-1 0 0 0,0 1 0 0 0,0 0 0 0 0,1 0 1 0 0,-1 0-1 0 0,0 0 0 0 0,1 0 0 0 0,-1 1 0 0 0,1-1 0 0 0,-1 1 1 0 0,1-1-1 0 0,-3 4 0 0 0,-3 5 73 0 0,1 0 0 0 0,-1 0 1 0 0,2 1-1 0 0,-1 0 0 0 0,2 1 0 0 0,0-1 0 0 0,0 1 1 0 0,1 0-1 0 0,0 1 0 0 0,-3 21 0 0 0,2-19 42 0 0,2 1 0 0 0,0-1 0 0 0,1 1 0 0 0,0 0 0 0 0,1 0 0 0 0,3 31 1 0 0,8 2-182 0 0,-7-36 29 0 0,0 0 1 0 0,1-1-1 0 0,11 24 1 0 0,-14-33 93 0 0,1 0-66 0 0,-1 0-1 0 0,1 1 1 0 0,0-1-1 0 0,0-1 0 0 0,0 1 1 0 0,0 0-1 0 0,1 0 1 0 0,-1-1-1 0 0,1 0 0 0 0,-1 1 1 0 0,4 1-1 0 0,17 11-101 0 0,-12-8 43 0 0,0-1 0 0 0,21 10 0 0 0,-28-14 48 0 0,0-1 0 0 0,0 0-1 0 0,0 1 1 0 0,1-2-1 0 0,-1 1 1 0 0,0 0 0 0 0,1-1-1 0 0,-1 0 1 0 0,1 0-1 0 0,-1 0 1 0 0,0-1 0 0 0,7-1-1 0 0,7-4-33 0 0,1 0-1 0 0,17-10 1 0 0,10-4-137 0 0,-42 18 187 0 0,1-1 1 0 0,0 1 0 0 0,-1-1 0 0 0,0 0-1 0 0,0 0 1 0 0,0 0 0 0 0,0-1 0 0 0,0 1-1 0 0,-1-1 1 0 0,1 0 0 0 0,-1 0 0 0 0,0-1-1 0 0,0 1 1 0 0,-1 0 0 0 0,3-7 0 0 0,-2 5-938 0 0,-1-1 3565 0 0,-2 3-3933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1"/>
    </inkml:context>
    <inkml:brush xml:id="br0">
      <inkml:brushProperty name="width" value="0.05" units="cm"/>
      <inkml:brushProperty name="height" value="0.05" units="cm"/>
    </inkml:brush>
  </inkml:definitions>
  <inkml:trace contextRef="#ctx0" brushRef="#br0">17 188 4360 0 0,'-16'-17'18542'0'0,"17"28"-18116"0"0,0 0-1 0 0,1 0 1 0 0,0 0 0 0 0,1-1-1 0 0,0 1 1 0 0,6 12 0 0 0,10 37 511 0 0,7 2-336 0 0,-13-39-446 0 0,-12-22-149 0 0,0 1 1 0 0,1-1 0 0 0,-1 1 0 0 0,0-1 0 0 0,0 1 0 0 0,0 0-1 0 0,0 0 1 0 0,-1-1 0 0 0,1 1 0 0 0,1 3 0 0 0,12 38-69 0 0,0-4 169 0 0,-1-12-86 0 0,-11-24-44 0 0,-1 0-1 0 0,1 0 0 0 0,0 0 1 0 0,-1 0-1 0 0,0 0 0 0 0,0 0 1 0 0,2 5-1 0 0,-3-6 46 0 0,1 0-1 0 0,-1 1 1 0 0,1-1-1 0 0,-1 0 1 0 0,1 0 0 0 0,0 0-1 0 0,0 0 1 0 0,0 0-1 0 0,0 0 1 0 0,0 0-1 0 0,3 2 1 0 0,-4-4-19 0 0,0 0 1 0 0,0 0-1 0 0,0 0 1 0 0,0 0 0 0 0,0 0-1 0 0,0 0 1 0 0,0 0-1 0 0,0 0 1 0 0,0-1-1 0 0,0 1 1 0 0,0 0-1 0 0,0 0 1 0 0,0 0-1 0 0,0 0 1 0 0,0 0-1 0 0,0 0 1 0 0,0 0-1 0 0,0 0 1 0 0,0 0-1 0 0,0 0 1 0 0,0 0-1 0 0,0 0 1 0 0,0-1-1 0 0,0 1 1 0 0,0 0-1 0 0,0 0 1 0 0,0 0-1 0 0,0 0 1 0 0,0 0-1 0 0,0 0 1 0 0,0 0-1 0 0,1 0 1 0 0,-1 0-1 0 0,0 0 1 0 0,0 0 0 0 0,0 0-1 0 0,0 0 1 0 0,0 0-1 0 0,0 0 1 0 0,0 0-1 0 0,0 0 1 0 0,0 0-1 0 0,0 0 1 0 0,0 0-1 0 0,0 0 1 0 0,1 0-1 0 0,-1 0 1 0 0,0 0-1 0 0,0 0 1 0 0,0 0-1 0 0,0 0 1 0 0,0 0-1 0 0,0 0 1 0 0,0 0-1 0 0,0 0 1 0 0,0 0-1 0 0,0 0 1 0 0,0 0-1 0 0,0 0 1 0 0,1 0-1 0 0,-1 0 1 0 0,0 0-1 0 0,0 0 1 0 0,0 0-1 0 0,0 0 1 0 0,-6-18-7 0 0,-5-7 7 0 0,-16-51 0 0 0,15 48 177 0 0,10 24-185 0 0,0-1 0 0 0,-1 1 0 0 0,1-1 0 0 0,1 0 0 0 0,-3-7 0 0 0,-22-58-5 0 0,23 56-135 0 0,-1-2 78 0 0,1 0 0 0 0,1 0 0 0 0,0 0-1 0 0,1 0 1 0 0,1 0 0 0 0,0-1 0 0 0,3-19 0 0 0,-1 32 58 0 0,-1 0-1 0 0,1 0 1 0 0,0 1 0 0 0,0-1 0 0 0,0 0-1 0 0,0 1 1 0 0,5-5 0 0 0,-4 5 13 0 0,-1 0 0 0 0,0-1 0 0 0,0 1 0 0 0,0 0 0 0 0,0 0 1 0 0,0-1-1 0 0,-1 1 0 0 0,3-8 0 0 0,-2 7-26 0 0,0 1 1 0 0,0 0-1 0 0,1 0 0 0 0,-1 0 1 0 0,1 0-1 0 0,0 0 0 0 0,0 1 1 0 0,0-1-1 0 0,5-2 0 0 0,10-11-95 0 0,-13 11 83 0 0,-1 1-1 0 0,1 1 0 0 0,0-1 1 0 0,0 1-1 0 0,10-5 1 0 0,5-4 44 0 0,-17 11 18 0 0,-1-1 1 0 0,1 1 0 0 0,-1-1-1 0 0,1 1 1 0 0,0 0 0 0 0,-1 0-1 0 0,1 0 1 0 0,0 0 0 0 0,0 0 0 0 0,0 1-1 0 0,3-1 1 0 0,-4 1-26 0 0,3-1-17 0 0,-1 1 1 0 0,1 0 0 0 0,0 0-1 0 0,0 0 1 0 0,0 0 0 0 0,-1 1-1 0 0,1 0 1 0 0,5 1 0 0 0,-6-1 23 0 0,-1 1 1 0 0,1-1 0 0 0,0 0-1 0 0,-1 1 1 0 0,1 0 0 0 0,-1 0 0 0 0,0 0-1 0 0,0 0 1 0 0,1 0 0 0 0,-1 1-1 0 0,-1 0 1 0 0,1-1 0 0 0,0 1-1 0 0,-1 0 1 0 0,1 0 0 0 0,2 6-1 0 0,34 31 167 0 0,-39-40-199 0 0,0 1 0 0 0,1-1 0 0 0,-1 0 1 0 0,0 0-1 0 0,0 0 0 0 0,0 1 0 0 0,0-1 0 0 0,0 0 0 0 0,0 0 1 0 0,0 0-1 0 0,0 1 0 0 0,1-1 0 0 0,-1 0 0 0 0,0 0 1 0 0,0 1-1 0 0,0-1 0 0 0,0 0 0 0 0,0 0 0 0 0,0 1 0 0 0,0-1 1 0 0,0 0-1 0 0,0 0 0 0 0,-1 0 0 0 0,1 1 0 0 0,0-1 0 0 0,0 0 1 0 0,0 0-1 0 0,0 0 0 0 0,0 1 0 0 0,0-1 0 0 0,0 0 1 0 0,0 0-1 0 0,-1 0 0 0 0,1 1 0 0 0,0-1 0 0 0,0 0 0 0 0,0 0 1 0 0,0 0-1 0 0,-1 0 0 0 0,1 1 0 0 0,0-1 0 0 0,0 0 0 0 0,0 0 1 0 0,-1 0-1 0 0,1 0 0 0 0,0 0 0 0 0,0 0 0 0 0,0 0 1 0 0,-1 0-1 0 0,1 0 0 0 0,0 0 0 0 0,0 0 0 0 0,-1 0 0 0 0,1 0 1 0 0,0 0-1 0 0,0 0 0 0 0,-1 0 0 0 0,1 0 0 0 0,-21-2-7647 0 0,8 0-1685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2"/>
    </inkml:context>
    <inkml:brush xml:id="br0">
      <inkml:brushProperty name="width" value="0.05" units="cm"/>
      <inkml:brushProperty name="height" value="0.05" units="cm"/>
    </inkml:brush>
  </inkml:definitions>
  <inkml:trace contextRef="#ctx0" brushRef="#br0">0 1 6656 0 0,'3'2'14710'0'0,"8"65"-11013"0"0,4-6-2291 0 0,22 63 0 0 0,-26-87-949 0 0,-1 2-1 0 0,8 64 0 0 0,-3-37-247 0 0,-2-16-207 0 0,-7-19 21 0 0,-2-1 0 0 0,0 36 0 0 0,-3-54-40 0 0,0 0 0 0 0,0 0-1 0 0,1-1 1 0 0,6 20 0 0 0,-4-16-342 0 0,2 8 1081 0 0,-4-17-2801 0 0,-10-48-17419 0 0,5 29 13570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3"/>
    </inkml:context>
    <inkml:brush xml:id="br0">
      <inkml:brushProperty name="width" value="0.05" units="cm"/>
      <inkml:brushProperty name="height" value="0.05" units="cm"/>
    </inkml:brush>
  </inkml:definitions>
  <inkml:trace contextRef="#ctx0" brushRef="#br0">0 165 4680 0 0,'1'2'14556'0'0,"2"-19"-11744"0"0,-1-11-4489 0 0,-1 14 3437 0 0,0 12-1722 0 0,-1 0 0 0 0,1 1-1 0 0,-1-1 1 0 0,1 0-1 0 0,0 0 1 0 0,0 1 0 0 0,0-1-1 0 0,0 0 1 0 0,0 1-1 0 0,0-1 1 0 0,1 1 0 0 0,-1 0-1 0 0,0-1 1 0 0,1 1-1 0 0,-1 0 1 0 0,3-2 0 0 0,14-17 170 0 0,-14 16-96 0 0,0 0 0 0 0,0 1 0 0 0,0-1 0 0 0,0 1-1 0 0,1 0 1 0 0,0 0 0 0 0,-1 0 0 0 0,1 0 0 0 0,0 1-1 0 0,8-3 1 0 0,-3 1 97 0 0,6-1-55 0 0,-1 1 0 0 0,2 0 1 0 0,-1 1-1 0 0,0 1 0 0 0,1 1 1 0 0,30 1-1 0 0,-43 1-102 0 0,0 0 1 0 0,1 1-1 0 0,-1-1 1 0 0,0 1-1 0 0,0 0 1 0 0,0 0-1 0 0,0 1 1 0 0,0-1-1 0 0,-1 1 1 0 0,1 0-1 0 0,-1 0 1 0 0,0 0-1 0 0,5 5 1 0 0,4 4 112 0 0,-7-7-121 0 0,0 1 0 0 0,-1 0-1 0 0,0 0 1 0 0,0 0 0 0 0,0 1 0 0 0,-1 0 0 0 0,4 9 0 0 0,-3 0 91 0 0,0-1 0 0 0,-1 1 0 0 0,0-1 0 0 0,-1 1 0 0 0,-1 0 0 0 0,-1 21 0 0 0,-2-26-107 0 0,0 0-1 0 0,-1-1 1 0 0,0 1 0 0 0,0-1 0 0 0,-1 0 0 0 0,-1 0 0 0 0,1 0-1 0 0,-2 0 1 0 0,-7 11 0 0 0,8-14-10 0 0,-1 5 85 0 0,2-5-101 0 0,0 0 0 0 0,-1 0 0 0 0,1-1 0 0 0,-1 1 0 0 0,-7 6-1 0 0,-19 26-42 0 0,3-15-136 0 0,23-19 183 0 0,0 0-1 0 0,0 0 0 0 0,-1-1 1 0 0,0 1-1 0 0,1-1 1 0 0,-1-1-1 0 0,-1 1 0 0 0,1-1 1 0 0,0 0-1 0 0,-1 0 1 0 0,0-1-1 0 0,0 0 0 0 0,-9 2 1 0 0,-13 1-142 0 0,24-4 86 0 0,0 0 1 0 0,-1 0 0 0 0,1-1 0 0 0,0 0 0 0 0,-10 0 0 0 0,13 0-143 0 0,-1-1-1 0 0,1 0 0 0 0,0 1 1 0 0,-1-1-1 0 0,1 0 1 0 0,0 0-1 0 0,0 0 0 0 0,0-1 1 0 0,0 1-1 0 0,0 0 1 0 0,0-1-1 0 0,0 1 1 0 0,1-1-1 0 0,-1 0 0 0 0,0 1 1 0 0,1-1-1 0 0,-2-3 1 0 0,2 4-731 0 0,0 0 0 0 0,0-1 0 0 0,0 1 0 0 0,0-1 0 0 0,0 1 0 0 0,0-1 0 0 0,0 1 0 0 0,1-1 0 0 0,-1 0 0 0 0,1 0 0 0 0,-1 1 0 0 0,1-1 0 0 0,0 0 1 0 0,-1 0-1 0 0,1 1 0 0 0,0-1 0 0 0,0-2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4"/>
    </inkml:context>
    <inkml:brush xml:id="br0">
      <inkml:brushProperty name="width" value="0.05" units="cm"/>
      <inkml:brushProperty name="height" value="0.05" units="cm"/>
    </inkml:brush>
  </inkml:definitions>
  <inkml:trace contextRef="#ctx0" brushRef="#br0">0 12 3904 0 0,'5'-3'12799'0'0,"-5"34"-7637"0"0,0-13-4648 0 0,0 0 0 0 0,2 0 1 0 0,6 34-1 0 0,0 10 494 0 0,-3-11-604 0 0,12 25-239 0 0,-10-55-97 0 0,20 40-1 0 0,-26-59-81 0 0,1 1 1 0 0,0-1-1 0 0,0 1 0 0 0,0-1 1 0 0,1 0-1 0 0,-1 0 1 0 0,0 0-1 0 0,1 0 0 0 0,-1-1 1 0 0,1 1-1 0 0,0-1 1 0 0,0 1-1 0 0,-1-1 0 0 0,1 0 1 0 0,4 1-1 0 0,30 4-161 0 0,-35-7 192 0 0,0 0 0 0 0,0 0 0 0 0,0 0 0 0 0,0-1 0 0 0,0 1 0 0 0,0-1 0 0 0,0 0 0 0 0,0 1 0 0 0,-1-1 0 0 0,1 0 0 0 0,-1 0 0 0 0,1 0 0 0 0,-1 0 0 0 0,0 0 0 0 0,0-1 0 0 0,2-2 0 0 0,11-15-10 0 0,-11 16-14 0 0,-1 0 1 0 0,1 0 0 0 0,-1 0 0 0 0,1-1-1 0 0,-1 1 1 0 0,-1-1 0 0 0,1 1 0 0 0,0-1-1 0 0,-1 1 1 0 0,0-1 0 0 0,0-7 0 0 0,5-58-345 0 0,-2-157-3491 0 0,-8 190 5218 0 0,-1 30 205 0 0,4 11-1407 0 0,0 0 0 0 0,1 0 0 0 0,0 0 0 0 0,0 1 0 0 0,0-1 1 0 0,1 7-1 0 0,-1-3-85 0 0,13 59 594 0 0,-11-58-623 0 0,-1 0 1 0 0,2 0 0 0 0,-1-1 0 0 0,1 1 0 0 0,4 8 0 0 0,5 11 18 0 0,7 14-35 0 0,1-6 39 0 0,-17-29-79 0 0,0-1-1 0 0,0 1 0 0 0,0-1 0 0 0,1 0 1 0 0,0 0-1 0 0,0-1 0 0 0,0 1 0 0 0,1-1 1 0 0,0 0-1 0 0,0 0 0 0 0,6 4 0 0 0,58 35-28 0 0,-40-32 56 0 0,-29-11-24 0 0,1-1-1 0 0,0 1 0 0 0,0-1 1 0 0,0 0-1 0 0,0 0 0 0 0,0 0 0 0 0,0 0 1 0 0,0 1-1 0 0,0-1 0 0 0,0-1 1 0 0,0 1-1 0 0,0 0 0 0 0,0 0 1 0 0,0 0-1 0 0,0 0 0 0 0,0-1 1 0 0,0 1-1 0 0,0 0 0 0 0,0-1 0 0 0,0 1 1 0 0,0-1-1 0 0,0 1 0 0 0,0-1 1 0 0,-1 1-1 0 0,1-1 0 0 0,0 0 1 0 0,1-1-1 0 0,26-15 46 0 0,-28 17-73 0 0,2-1 28 0 0,-1 1 1 0 0,0 0-1 0 0,0-1 1 0 0,0 1-1 0 0,0-1 1 0 0,0 1-1 0 0,0-1 1 0 0,-1 0-1 0 0,1 1 1 0 0,0-1-1 0 0,0 0 1 0 0,0 0-1 0 0,-1 0 1 0 0,1 1-1 0 0,0-1 1 0 0,-1 0 0 0 0,1 0-1 0 0,-1 0 1 0 0,1 0-1 0 0,-1 0 1 0 0,1-2-1 0 0,1-2-2622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30:08.156"/>
    </inkml:context>
    <inkml:brush xml:id="br0">
      <inkml:brushProperty name="width" value="0.05" units="cm"/>
      <inkml:brushProperty name="height" value="0.05" units="cm"/>
    </inkml:brush>
  </inkml:definitions>
  <inkml:trace contextRef="#ctx0" brushRef="#br0">1 0 24575,'2'6'0,"0"0"0,1-1 0,0 1 0,0-1 0,1 0 0,0 0 0,-1 0 0,2 0 0,-1-1 0,7 6 0,-5-5 0,15 21 0,0 1 0,-2 1 0,0 0 0,-2 2 0,-2 0 0,13 32 0,-6-13 0,34 53 0,-45-86 0,1-1 0,23 23 0,11 13 0,78 95 0,-82-99 0,69 57 0,-67-64 0,70 78 0,-96-98 0,1-1 0,0 0 0,32 21 0,21 21 0,6 11 0,129 93 0,-18-26 0,-137-107 0,98 45 0,-132-69 0,1 0 0,-1-2 0,26 6 0,-42-12 0,0 0 0,0 0 0,0 0 0,0-1 0,0 1 0,0-1 0,0 1 0,0-1 0,0 1 0,0-1 0,0 0 0,-1 0 0,1 0 0,0 0 0,-1 0 0,1 0 0,0-1 0,-1 1 0,3-3 0,27-36 0,-14 16 0,-3 10 0,0 0 0,0 0 0,2 2 0,0 0 0,19-12 0,-44 37 0,-11 8 0,-22 22 0,30-29 0,-1-1 0,0-1 0,-22 17 0,22-19 0,1 0 0,-20 20 0,-14 13 0,30-29 0,1-1 0,1 2 0,0 0 0,-16 22 0,30-37 0,-1 1 0,1-1 0,0 0 0,-1 1 0,1-1 0,0 1 0,-1-1 0,1 1 0,0-1 0,0 0 0,0 1 0,0-1 0,-1 1 0,1-1 0,0 1 0,0-1 0,0 1 0,0-1 0,0 1 0,0-1 0,0 1 0,0-1 0,0 1 0,1-1 0,-1 1 0,0-1 0,0 1 0,0-1 0,1 1 0,13 6 0,28-6 0,-36-1 0,100 1 0,100-5 0,-204 4 0,0 0 0,-1 0 0,1 0 0,0-1 0,0 1 0,0-1 0,-1 1 0,1-1 0,0 0 0,-1 0 0,1 0 0,0 0 0,-1 0 0,1 0 0,-1 0 0,0 0 0,1-1 0,-1 1 0,0 0 0,0-1 0,0 1 0,0-1 0,0 1 0,0-1 0,0 0 0,0 1 0,-1-1 0,1 0 0,0 0 0,-1 0 0,0 1 0,1-1 0,-1 0 0,0 0 0,0 0 0,0 0 0,0 1 0,-1-3 0,-1-10 0,0 1 0,-1 0 0,0 1 0,-7-19 0,4 13 0,1-1 0,1 0 0,1 0 0,1-1 0,1-27 0,-2-6 0,3 52 0,1 0 0,-1 0 0,-1 0 0,1 0 0,0 0 0,0 0 0,0 0 0,0 0 0,-1 0 0,1 0 0,0 0 0,-1 0 0,1 0 0,-1 0 0,1 0 0,-1 0 0,0 0 0,1 1 0,-1-1 0,0 0 0,1 0 0,-1 1 0,-2-2 0,2 2 0,0 0 0,0-1 0,0 1 0,-1 0 0,1 0 0,0 1 0,0-1 0,0 0 0,0 0 0,0 0 0,0 1 0,-1-1 0,1 1 0,0-1 0,0 1 0,0-1 0,-2 2 0,-5 5 0,-1 0 0,1 0 0,-11 13 0,18-19 0,-138 152 0,138-152 0,-5 4 0,2-1 0,-1 1 0,0 0 0,1 0 0,0 0 0,0 0 0,1 1 0,-1-1 0,1 1 0,0 0 0,1 0 0,-3 8 0,5-14 0,0 1 0,0 0 0,-1-1 0,1 1 0,0-1 0,0 1 0,0 0 0,0-1 0,0 1 0,0 0 0,1-1 0,-1 1 0,0-1 0,0 1 0,0-1 0,0 1 0,1 0 0,-1-1 0,0 1 0,1-1 0,-1 1 0,0-1 0,1 1 0,-1-1 0,0 1 0,1-1 0,-1 0 0,1 1 0,-1-1 0,1 1 0,20 0 0,-14-3 0,-1 1 0,0-1 0,1 0 0,9-6 0,-9 4 0,0 1 0,0-1 0,0-1 0,-1 1 0,0-1 0,0 0 0,0-1 0,-1 1 0,1-1 0,-1 0 0,-1-1 0,1 1 0,-1-1 0,0 0 0,-1 0 0,5-10 0,-7 12 0,1 1 0,0-1 0,0 1 0,0-1 0,1 1 0,4-6 0,-7 9 0,1 1 0,-1 0 0,0-1 0,1 1 0,-1-1 0,1 1 0,-1 0 0,0-1 0,1 1 0,-1 0 0,1 0 0,-1-1 0,1 1 0,-1 0 0,1 0 0,-1 0 0,0-1 0,1 1 0,0 0 0,-1 0 0,1 0 0,-1 0 0,1 0 0,-1 0 0,1 0 0,0 1 0,0 0 0,0-1 0,0 1 0,-1 0 0,1 0 0,-1 0 0,1 0 0,0 0 0,-1-1 0,0 1 0,1 0 0,-1 0 0,1 0 0,-1 0 0,0 0 0,0 0 0,0 1 0,0 0 0,5 40 0,3 17 0,-7-55 0,0 0 0,0 0 0,1-1 0,0 1 0,0 0 0,0-1 0,0 1 0,0-1 0,1 0 0,0 1 0,-1-1 0,5 3 0,-7-6 2,0 0-1,0 0 0,0 0 1,0 1-1,0-1 1,0 0-1,0 0 0,0 0 1,0 0-1,0 1 0,0-1 1,1 0-1,-1 0 1,0 0-1,0 0 0,0 0 1,0 1-1,0-1 0,0 0 1,1 0-1,-1 0 1,0 0-1,0 0 0,0 0 1,0 0-1,1 0 0,-1 0 1,0 0-1,0 0 1,0 0-1,0 0 0,1 0 1,-1 0-1,0 0 1,0 0-1,0 0 0,1 0 1,-1 0-1,0 0 0,0 0 1,0 0-1,0 0 1,1 0-1,-1 0 0,0 0 1,0 0-1,0 0 0,0 0 1,1-1-1,-1 1 1,0 0-1,0 0 0,0 0 1,0 0-1,0 0 0,0 0 1,0-1-1,0 1 1,1 0-1,-1 0 0,0-1 1,-3-9-1453,-3 1-5375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5"/>
    </inkml:context>
    <inkml:brush xml:id="br0">
      <inkml:brushProperty name="width" value="0.05" units="cm"/>
      <inkml:brushProperty name="height" value="0.05" units="cm"/>
    </inkml:brush>
  </inkml:definitions>
  <inkml:trace contextRef="#ctx0" brushRef="#br0">0 39 5096 0 0,'0'-30'1728'0'0,"0"21"1524"0"0,1 25 6623 0 0,0 0-5021 0 0,1 0-4703 0 0,1 1 0 0 0,10 28 0 0 0,-6-20 367 0 0,5 36 0 0 0,-6-9 182 0 0,-5-36-587 0 0,0 0-1 0 0,1-1 1 0 0,1 1-1 0 0,6 15 1 0 0,-7-23-99 0 0,0 1 1 0 0,-1-1 0 0 0,1 1 0 0 0,-1 11 0 0 0,2 11 133 0 0,6 54-125 0 0,23 56 71 0 0,-32-141-94 0 0,1 10-3 0 0,1-1 0 0 0,1 0 0 0 0,0 1 1 0 0,7 14-1 0 0,-7-17-123 0 0,0-1 1 0 0,-1 1-1 0 0,1 0 1 0 0,-1-1-1 0 0,1 10 1 0 0,-3-15-167 0 0,-3-27-18032 0 0,0 15 14916 0 0,0 0-777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6"/>
    </inkml:context>
    <inkml:brush xml:id="br0">
      <inkml:brushProperty name="width" value="0.05" units="cm"/>
      <inkml:brushProperty name="height" value="0.05" units="cm"/>
    </inkml:brush>
  </inkml:definitions>
  <inkml:trace contextRef="#ctx0" brushRef="#br0">1 0 6088 0 0,'3'4'12065'0'0,"3"12"-8901"0"0,3 23-1562 0 0,-8-17-435 0 0,0-1 0 0 0,9 43 1 0 0,-6-46-913 0 0,3 6 11 0 0,-2 1 1 0 0,3 30-1 0 0,4 34 269 0 0,7 25-121 0 0,-10-61-292 0 0,1-18-125 0 0,-7-25 13 0 0,0-1-1 0 0,-1 0 0 0 0,0 1 1 0 0,1 15-1 0 0,0-18-29 0 0,0-1 0 0 0,1 1 1 0 0,-1-1-1 0 0,1 0 0 0 0,0 0 1 0 0,1 0-1 0 0,0-1 0 0 0,7 8 0 0 0,-7-7 36 0 0,-3-5-76 0 0,-1 0 0 0 0,1 1 0 0 0,-1-1 0 0 0,1 0 0 0 0,-1 0 0 0 0,1 0-1 0 0,0 0 1 0 0,-1 0 0 0 0,1 0 0 0 0,0-1 0 0 0,0 1 0 0 0,0-1 0 0 0,0 1-1 0 0,0-1 1 0 0,2 1 0 0 0,21 0-4328 0 0,-24-1 4056 0 0,-1 0 0 0 0,1 0 1 0 0,-1 0-1 0 0,1 0 0 0 0,-1 0 0 0 0,1 0 1 0 0,-1 0-1 0 0,1 0 0 0 0,-1-1 0 0 0,1 1 1 0 0,-1 0-1 0 0,1 0 0 0 0,-1 0 0 0 0,1-1 1 0 0,-1 1-1 0 0,1 0 0 0 0,-1-1 0 0 0,1 1 1 0 0,-1 0-1 0 0,0-1 0 0 0,1 1-331 0 0,-1-1 331 0 0,1 1 0 0 0,-1-1 0 0 0,0 1 1 0 0,1 0-1 0 0,-1-1 0 0 0,0 1 0 0 0,0-1 1 0 0,0 1-1 0 0,1-1 0 0 0,-1 1 0 0 0,0-1 1 0 0,0 1-1 0 0,0-1 0 0 0,0 0 0 0 0,0 1 1 0 0,0-1-1 0 0,0 1 0 0 0,0-1 0 0 0,0 1 1 0 0,0-1-1 0 0,0 0 0 0 0,0-4-1392 0 0,2-6-3021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7"/>
    </inkml:context>
    <inkml:brush xml:id="br0">
      <inkml:brushProperty name="width" value="0.05" units="cm"/>
      <inkml:brushProperty name="height" value="0.05" units="cm"/>
    </inkml:brush>
  </inkml:definitions>
  <inkml:trace contextRef="#ctx0" brushRef="#br0">29 149 6336 0 0,'-2'0'613'0'0,"0"1"1"0"0,0 0 0 0 0,0 0-1 0 0,0 1 1 0 0,0-1 0 0 0,0 0-1 0 0,0 1 1 0 0,1-1 0 0 0,-1 1-1 0 0,1-1 1 0 0,-1 1 0 0 0,-5 6 4860 0 0,8-8-5183 0 0,21-16 2539 0 0,105-27-307 0 0,-59 8-1928 0 0,4 4-190 0 0,-51 24-315 0 0,1 1 1 0 0,0 1-1 0 0,41-4 0 0 0,12-2-310 0 0,-4 3 282 0 0,-66 7 419 0 0,-2 1-3066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8"/>
    </inkml:context>
    <inkml:brush xml:id="br0">
      <inkml:brushProperty name="width" value="0.05" units="cm"/>
      <inkml:brushProperty name="height" value="0.05" units="cm"/>
    </inkml:brush>
  </inkml:definitions>
  <inkml:trace contextRef="#ctx0" brushRef="#br0">174 12 4904 0 0,'-5'-1'9907'0'0,"-15"-3"-8949"0"0,18 3-814 0 0,1 0 1 0 0,-1 0 0 0 0,1 1-1 0 0,-1-1 1 0 0,1 0 0 0 0,-1 1-1 0 0,0 0 1 0 0,1-1 0 0 0,-1 1-1 0 0,0 0 1 0 0,1 0-1 0 0,-1-1 1 0 0,0 1 0 0 0,0 1-1 0 0,1-1 1 0 0,-1 0 0 0 0,0 0-1 0 0,1 1 1 0 0,-1-1 0 0 0,0 1-1 0 0,1-1 1 0 0,-1 1-1 0 0,1-1 1 0 0,-1 1 0 0 0,1 0-1 0 0,-1 0 1 0 0,-1 2 0 0 0,-4 1 223 0 0,1 2 0 0 0,0-1 1 0 0,0 1-1 0 0,-5 6 1 0 0,6-6-14 0 0,1 0 0 0 0,0 1 0 0 0,0-1 0 0 0,0 1 0 0 0,1 0 0 0 0,-3 8-1 0 0,-7 15 608 0 0,10-23-791 0 0,-1-1-1 0 0,1 1 0 0 0,1 0 1 0 0,-1 0-1 0 0,1 0 1 0 0,0 1-1 0 0,1-1 0 0 0,0 0 1 0 0,-1 10-1 0 0,2-10-34 0 0,0 5 6 0 0,0 0 0 0 0,1 0 0 0 0,0 0 0 0 0,1 0 0 0 0,3 12 0 0 0,0-3-62 0 0,-3-15-61 0 0,-1 1-1 0 0,1-1 1 0 0,0 0-1 0 0,0-1 1 0 0,1 1-1 0 0,4 8 0 0 0,3 2 47 0 0,-9-13-52 0 0,1 1-1 0 0,0 0 1 0 0,1-1-1 0 0,-1 1 1 0 0,1-1-1 0 0,-1 0 1 0 0,1 0-1 0 0,0 0 1 0 0,0 0-1 0 0,0 0 1 0 0,1-1-1 0 0,-1 1 1 0 0,7 2-1 0 0,19 12 11 0 0,-25-15-24 0 0,-1 1 0 0 0,1-1 1 0 0,-1 0-1 0 0,1 0 1 0 0,0 0-1 0 0,0-1 1 0 0,0 1-1 0 0,5 0 1 0 0,-6-1 1 0 0,0-1 0 0 0,0 0 0 0 0,0 1 0 0 0,-1-1 0 0 0,1-1 0 0 0,0 1 0 0 0,0 0 0 0 0,0-1 1 0 0,-1 1-1 0 0,1-1 0 0 0,0 0 0 0 0,0 0 0 0 0,-1 0 0 0 0,1 0 0 0 0,-1 0 0 0 0,1-1 0 0 0,-1 1 0 0 0,0-1 0 0 0,1 0 1 0 0,-1 1-1 0 0,0-1 0 0 0,0 0 0 0 0,0 0 0 0 0,0-1 0 0 0,-1 1 0 0 0,3-4 0 0 0,12-7 58 0 0,-14 12-56 0 0,0 0-1 0 0,0 0 0 0 0,0 0 1 0 0,-1 0-1 0 0,1 0 1 0 0,0-1-1 0 0,-1 1 1 0 0,1-1-1 0 0,-1 1 0 0 0,0-1 1 0 0,1 0-1 0 0,1-2 1 0 0,5-14 14 0 0,-7 15-12 0 0,1 1-1 0 0,-1-1 0 0 0,0 0 1 0 0,1 0-1 0 0,-1 1 0 0 0,-1-1 1 0 0,1 0-1 0 0,0 0 0 0 0,-1 0 1 0 0,1-4-1 0 0,0-30-50 0 0,0 23 59 0 0,-1 1 1 0 0,0-1-1 0 0,-4-25 1 0 0,3 36-21 0 0,-1-7-6 0 0,0 0 0 0 0,0 1 0 0 0,-2-1 0 0 0,1 1 0 0 0,-7-13 0 0 0,8 19-16 0 0,-1-1 1 0 0,1 1 0 0 0,-1 0-1 0 0,0 0 1 0 0,0 0 0 0 0,0 1-1 0 0,0-1 1 0 0,0 1 0 0 0,-1-1-1 0 0,-5-2 1 0 0,-14-17-415 0 0,17 18 365 0 0,1 0-1 0 0,0 1 1 0 0,-1 0-1 0 0,0 1 0 0 0,0-1 1 0 0,0 1-1 0 0,-11-3 1 0 0,12 4 26 0 0,-8-4-102 0 0,11 3 149 0 0,-1 1-1 0 0,1 0 1 0 0,0 0-1 0 0,-1 0 1 0 0,1 0-1 0 0,-1 0 1 0 0,1 0 0 0 0,-1 1-1 0 0,0-1 1 0 0,1 1-1 0 0,-1 0 1 0 0,1 0-1 0 0,-1 0 1 0 0,0 0-1 0 0,-2 0 1 0 0,-6 14-2046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39"/>
    </inkml:context>
    <inkml:brush xml:id="br0">
      <inkml:brushProperty name="width" value="0.05" units="cm"/>
      <inkml:brushProperty name="height" value="0.05" units="cm"/>
    </inkml:brush>
  </inkml:definitions>
  <inkml:trace contextRef="#ctx0" brushRef="#br0">9 156 4560 0 0,'-9'0'16087'0'0,"12"58"-10624"0"0,8 26-3033 0 0,-8-67-2310 0 0,5 27 40 0 0,15 45 0 0 0,-14-45-21 0 0,-6-26-234 0 0,-2-16-66 0 0,-1-7-103 0 0,-8-123-1010 0 0,-2-8 254 0 0,11 124 953 0 0,1-1 0 0 0,0 0 1 0 0,0 1-1 0 0,1-1 0 0 0,1 1 1 0 0,5-13-1 0 0,-7 21 55 0 0,0 0 0 0 0,0 1 0 0 0,1 0 0 0 0,-1-1 0 0 0,1 1 0 0 0,0 0 1 0 0,0 0-1 0 0,6-5 0 0 0,9-11-297 0 0,-13 13 304 0 0,0 1 0 0 0,0-1 0 0 0,1 1 0 0 0,-1 0 0 0 0,1 1 0 0 0,0-1 0 0 0,0 1 0 0 0,7-3 0 0 0,51-24-65 0 0,-50 27 130 0 0,0 2-1 0 0,0 0 1 0 0,0 0-1 0 0,0 1 0 0 0,0 1 1 0 0,24 3-1 0 0,-27-1 48 0 0,-1 0 0 0 0,0 0 0 0 0,0 2 0 0 0,0-1 1 0 0,-1 1-1 0 0,1 0 0 0 0,-1 1 0 0 0,0 0 0 0 0,13 10 0 0 0,-16-8 17 0 0,0-1 0 0 0,-1 1 0 0 0,0 0-1 0 0,0 1 1 0 0,0 0 0 0 0,-1-1 0 0 0,0 1 0 0 0,-1 0 0 0 0,5 15 0 0 0,-4-11-91 0 0,3 11 94 0 0,-2 0 0 0 0,0 0 0 0 0,-1 1-1 0 0,-2 0 1 0 0,-1 0 0 0 0,-1 30 0 0 0,0-50-117 0 0,2 118 698 0 0,-2-106-5668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0"/>
    </inkml:context>
    <inkml:brush xml:id="br0">
      <inkml:brushProperty name="width" value="0.05" units="cm"/>
      <inkml:brushProperty name="height" value="0.05" units="cm"/>
    </inkml:brush>
  </inkml:definitions>
  <inkml:trace contextRef="#ctx0" brushRef="#br0">1 4 4656 0 0,'2'-4'18142'0'0,"2"35"-14524"0"0,2-13-3451 0 0,0 0 1 0 0,9 17 0 0 0,-14-32-88 0 0,10 26 371 0 0,-2 1 0 0 0,-1 0 0 0 0,6 37 0 0 0,-13-60-448 0 0,28 111 371 0 0,-22-67-152 0 0,-6-44-305 0 0,2 5 77 0 0,-1 0 0 0 0,0 0 0 0 0,-1 13 0 0 0,8 19-23 0 0,-3-21-15 0 0,11 50-144 0 0,-14-63 81 0 0,-1-4 92 0 0,0 0 1 0 0,0 0-1 0 0,-1 0 0 0 0,1 12 1 0 0,-2-18-41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1"/>
    </inkml:context>
    <inkml:brush xml:id="br0">
      <inkml:brushProperty name="width" value="0.05" units="cm"/>
      <inkml:brushProperty name="height" value="0.05" units="cm"/>
    </inkml:brush>
  </inkml:definitions>
  <inkml:trace contextRef="#ctx0" brushRef="#br0">8 207 5032 0 0,'-7'19'19465'0'0,"40"-32"-17872"0"0,-26 12-1442 0 0,0 0 0 0 0,0-1 0 0 0,0 1 0 0 0,12-6 0 0 0,0 0 146 0 0,10-2 91 0 0,-1-2 0 0 0,30-15 0 0 0,-34 14-374 0 0,-2 3-6 0 0,-15 7 1 0 0,-1-1-1 0 0,1 1 1 0 0,-1-1-1 0 0,0-1 1 0 0,1 1-1 0 0,-1-1 1 0 0,9-8-1 0 0,-11 8 1 0 0,0 1 0 0 0,0 0 0 0 0,0 1 0 0 0,0-1 0 0 0,1 1 0 0 0,-1 0 0 0 0,1 0 0 0 0,0 0-1 0 0,8-2 1 0 0,16-6-55 0 0,2 1-22 0 0,-28 8 46 0 0,0 1 0 0 0,0-1 0 0 0,1 0 0 0 0,-1 1 0 0 0,0-2 0 0 0,0 1 0 0 0,0 0 0 0 0,0-1 0 0 0,0 1 0 0 0,0-1 0 0 0,3-2 0 0 0,-2 1 24 0 0,1 1-1 0 0,0 0 1 0 0,0 0 0 0 0,-1 0-1 0 0,1 1 1 0 0,1-1 0 0 0,4 1-1 0 0,6-8 71 0 0,1 4 242 0 0,-11 3-1410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2"/>
    </inkml:context>
    <inkml:brush xml:id="br0">
      <inkml:brushProperty name="width" value="0.05" units="cm"/>
      <inkml:brushProperty name="height" value="0.05" units="cm"/>
    </inkml:brush>
  </inkml:definitions>
  <inkml:trace contextRef="#ctx0" brushRef="#br0">6 15 4968 0 0,'-5'-14'17754'0'0,"7"48"-12877"0"0,6 14-4091 0 0,-6-38-376 0 0,13 47-284 0 0,-9-39 75 0 0,-1 1 0 0 0,4 32 0 0 0,14 55 206 0 0,6-5-266 0 0,1 5 162 0 0,-3-6-300 0 0,-26-88 28 0 0,-2-11-40 0 0,1 0 1 0 0,0 0 0 0 0,0-1 0 0 0,0 1 0 0 0,0 0 0 0 0,0-1 0 0 0,0 1 0 0 0,0 0-1 0 0,0 0 1 0 0,0-1 0 0 0,0 1 0 0 0,0 0 0 0 0,0-1 0 0 0,0 1 0 0 0,1 0-1 0 0,-1 0 1 0 0,0-1 0 0 0,1 1 0 0 0,-1-1 0 0 0,0 1 0 0 0,1 0 0 0 0,-1-1 0 0 0,1 1-1 0 0,-1-1 1 0 0,0 1 0 0 0,1-1 0 0 0,0 1 0 0 0,-1-1 0 0 0,1 1 0 0 0,0 0-1 0 0,0-1 73 0 0,4 14-1246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3"/>
    </inkml:context>
    <inkml:brush xml:id="br0">
      <inkml:brushProperty name="width" value="0.05" units="cm"/>
      <inkml:brushProperty name="height" value="0.05" units="cm"/>
    </inkml:brush>
  </inkml:definitions>
  <inkml:trace contextRef="#ctx0" brushRef="#br0">71 18 4840 0 0,'-1'0'848'0'0,"-1"1"1"0"0,0-1-1 0 0,0 0 0 0 0,1 1 1 0 0,-1-1-1 0 0,0 1 1 0 0,1-1-1 0 0,-1 1 0 0 0,1 0 1 0 0,-1 0-1 0 0,1 0 1 0 0,-3 2-1 0 0,-7 2 3774 0 0,10-5-4420 0 0,-18 32 2754 0 0,14-17-2608 0 0,1 1 0 0 0,1 0 0 0 0,1 0 0 0 0,0 0 0 0 0,1 0 0 0 0,1 0 0 0 0,1 0 0 0 0,0 0 1 0 0,1 0-1 0 0,5 21 0 0 0,9 29 33 0 0,-15-62-362 0 0,0 0 1 0 0,1 0-1 0 0,0 0 0 0 0,0 0 0 0 0,0 0 1 0 0,0-1-1 0 0,1 1 0 0 0,-1-1 0 0 0,1 1 1 0 0,0-1-1 0 0,0 0 0 0 0,0 0 0 0 0,6 4 1 0 0,18 21 102 0 0,13-6-158 0 0,-36-20 17 0 0,0 0 0 0 0,1-1-1 0 0,-1 0 1 0 0,0 0 0 0 0,1 0-1 0 0,-1-1 1 0 0,1 1 0 0 0,-1-1-1 0 0,0 0 1 0 0,1 0 0 0 0,5-1 0 0 0,-1 0 41 0 0,0-1 0 0 0,0 0 1 0 0,0 0-1 0 0,11-5 0 0 0,21-11-5 0 0,-38 17-24 0 0,0-1-1 0 0,0 0 0 0 0,0 1 0 0 0,-1-1 0 0 0,1 0 0 0 0,-1 0 0 0 0,0-1 0 0 0,1 1 0 0 0,-1 0 0 0 0,0-1 0 0 0,0 0 0 0 0,-1 1 0 0 0,1-1 0 0 0,1-4 0 0 0,0 2-12 0 0,0-1 0 0 0,0 0 0 0 0,-1 1 0 0 0,0-1 0 0 0,-1 0 0 0 0,2-8 0 0 0,4-11-74 0 0,0-7 25 0 0,-4 1-44 0 0,-2 25 88 0 0,0 0 0 0 0,0 0 0 0 0,-1 0 0 0 0,0 0 0 0 0,0 0 0 0 0,-1 0 0 0 0,-1-10 0 0 0,-2-1-103 0 0,3 13 82 0 0,0 0 0 0 0,1 0 0 0 0,-1 1 0 0 0,-1-1 0 0 0,1 0 1 0 0,-1 1-1 0 0,1-1 0 0 0,-1 1 0 0 0,-4-6 0 0 0,-28-35-542 0 0,32 40 603 0 0,-1 0 0 0 0,0 1 0 0 0,1-1-1 0 0,-1 0 1 0 0,-1 1 0 0 0,1 0 0 0 0,0 0 0 0 0,-1 0 0 0 0,0 0 0 0 0,0 0 0 0 0,-6-3 0 0 0,1 2-40 0 0,1 0 1 0 0,-1 1 0 0 0,0-1 0 0 0,0 2 0 0 0,0-1 0 0 0,0 2 0 0 0,0-1-1 0 0,0 1 1 0 0,-12 0 0 0 0,-10-1-26 0 0,24 1 78 0 0,-1 0 0 0 0,1 1-1 0 0,0 0 1 0 0,-15 1-1 0 0,-10 9-2 0 0,31-9-29 0 0,-1-1-1 0 0,1 1 1 0 0,0-1 0 0 0,0 1 0 0 0,0 0-1 0 0,0 0 1 0 0,0-1 0 0 0,0 1 0 0 0,1 0-1 0 0,-1 0 1 0 0,0 0 0 0 0,0 0 0 0 0,1 0-1 0 0,-1 0 1 0 0,0 0 0 0 0,1 0 0 0 0,-1 0-1 0 0,1 0 1 0 0,-1 0 0 0 0,1 0 0 0 0,0 0-1 0 0,-1 1 1 0 0,1 1 0 0 0,-3 9 252 0 0,2-8-2447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4"/>
    </inkml:context>
    <inkml:brush xml:id="br0">
      <inkml:brushProperty name="width" value="0.05" units="cm"/>
      <inkml:brushProperty name="height" value="0.05" units="cm"/>
    </inkml:brush>
  </inkml:definitions>
  <inkml:trace contextRef="#ctx0" brushRef="#br0">0 222 3520 0 0,'4'-37'24489'0'0,"15"78"-23095"0"0,8 16-732 0 0,-22-47-663 0 0,0 0-1 0 0,0 0 0 0 0,-1 0 0 0 0,7 22 0 0 0,-8-19-35 0 0,1-1 0 0 0,10 23 0 0 0,5 13 15 0 0,-7-20-126 0 0,0 3-65 0 0,-12-31 253 0 0,0-2-275 0 0,1 0 179 0 0,-1-1 0 0 0,0 1 0 0 0,0-1 0 0 0,0 1 0 0 0,0-1 0 0 0,-1 1 0 0 0,1-1 0 0 0,-1 1 0 0 0,1 0 0 0 0,-1-1 0 0 0,0 1 0 0 0,0 0 0 0 0,-1-3 0 0 0,-4-14-135 0 0,4 10 55 0 0,1 1-1 0 0,-1-1 1 0 0,-1 1-1 0 0,-6-15 1 0 0,5 14-18 0 0,1-1 0 0 0,0 1 0 0 0,-4-17 0 0 0,3-2-218 0 0,1 15 271 0 0,1 1 1 0 0,0-1-1 0 0,1 0 1 0 0,0 0-1 0 0,1 0 0 0 0,2-13 1 0 0,1 14-57 0 0,2-1-1 0 0,-1 1 1 0 0,2 1 0 0 0,11-21-1 0 0,-11 22-19 0 0,2 3 97 0 0,-2-2-65 0 0,-3 6 142 0 0,0-1 0 0 0,0 1 1 0 0,0 0-1 0 0,1 0 0 0 0,-1 0 1 0 0,1 1-1 0 0,0-1 0 0 0,0 1 1 0 0,0 0-1 0 0,0 0 0 0 0,0 0 1 0 0,1 0-1 0 0,5-1 0 0 0,-3 2 130 0 0,0 0 0 0 0,0 0 0 0 0,0 1 0 0 0,0 0 0 0 0,13 1-1 0 0,-16 0-59 0 0,-1-1 1 0 0,1 1-1 0 0,-1 0 0 0 0,0 0 0 0 0,1 0 0 0 0,-1 0 0 0 0,0 0 0 0 0,0 1 0 0 0,0 0 0 0 0,0-1 0 0 0,0 1 0 0 0,0 0 0 0 0,4 4 0 0 0,0 2 123 0 0,0 0-1 0 0,-1 1 0 0 0,0 0 1 0 0,4 9-1 0 0,19 32 676 0 0,-16-24-553 0 0,-8-17-161 0 0,0 0 0 0 0,-1 0 0 0 0,0 1 0 0 0,-1-1 1 0 0,2 11-1 0 0,1 3-87 0 0,0-1 0 0 0,1 0 1 0 0,11 24-1 0 0,-12-34-57 0 0,-4-8-17 0 0,0-1 1 0 0,0 1 0 0 0,0 0-1 0 0,-1 0 1 0 0,1 1 0 0 0,0 6-1 0 0,-2-11-52 0 0,-6-24-806 0 0,3 19 819 0 0,-1 0 0 0 0,1 0 0 0 0,0 0 0 0 0,0 0 0 0 0,1-1 0 0 0,-3-6 0 0 0,-1-3-190 0 0,-13-22-247 0 0,-17-42-671 0 0,33 68 985 0 0,0 0 1 0 0,0-1-1 0 0,1 0 1 0 0,0 1 0 0 0,1-1-1 0 0,1 0 1 0 0,0 0-1 0 0,2-18 1 0 0,0 22 24 0 0,0 1-1 0 0,0 0 1 0 0,0 0 0 0 0,1 0 0 0 0,0 0-1 0 0,1 1 1 0 0,-1-1 0 0 0,1 1-1 0 0,1 0 1 0 0,6-9 0 0 0,-3 8-86 0 0,-3 3 197 0 0,0-1 1 0 0,0 0 0 0 0,1 1-1 0 0,0 0 1 0 0,0 0 0 0 0,0 1-1 0 0,7-3 1 0 0,-7 4 157 0 0,0 0 0 0 0,0 1 0 0 0,0 0 0 0 0,1 0 0 0 0,-1 1 0 0 0,12 0 0 0 0,-15 0-66 0 0,-1 0 0 0 0,1 1 0 0 0,0-1 0 0 0,-1 1 1 0 0,1 0-1 0 0,-1 0 0 0 0,0 0 0 0 0,1 0 0 0 0,-1 0 1 0 0,0 0-1 0 0,1 1 0 0 0,-1-1 0 0 0,0 1 0 0 0,0-1 0 0 0,0 1 1 0 0,0 0-1 0 0,-1 0 0 0 0,4 4 0 0 0,28 23 1270 0 0,-13-4 14 0 0,-15-19-1064 0 0,0 0-1 0 0,-1 0 0 0 0,0 0 0 0 0,5 10 1 0 0,1-6 120 0 0,-3-1-232 0 0,-6-5-147 0 0,1 0 0 0 0,-1 0 0 0 0,1 0 0 0 0,0 0 0 0 0,0-1-1 0 0,5 8 1 0 0,-5-8 38 0 0,1 0 0 0 0,-1 1 0 0 0,0-1 0 0 0,0 1 0 0 0,0 0 0 0 0,-1-1 0 0 0,2 6 0 0 0,13 59 549 0 0,-10-41-611 0 0,0 6 208 0 0,1-4-162 0 0,0 1-3985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3T05:42:27.295"/>
    </inkml:context>
    <inkml:brush xml:id="br0">
      <inkml:brushProperty name="width" value="0.05" units="cm"/>
      <inkml:brushProperty name="height" value="0.05" units="cm"/>
    </inkml:brush>
  </inkml:definitions>
  <inkml:trace contextRef="#ctx0" brushRef="#br0">1 0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5"/>
    </inkml:context>
    <inkml:brush xml:id="br0">
      <inkml:brushProperty name="width" value="0.05" units="cm"/>
      <inkml:brushProperty name="height" value="0.05" units="cm"/>
    </inkml:brush>
  </inkml:definitions>
  <inkml:trace contextRef="#ctx0" brushRef="#br0">59 253 5048 0 0,'5'1'10570'0'0,"14"1"-7471"0"0,-11-2-2549 0 0,0-1 1 0 0,0 0 0 0 0,-1-1-1 0 0,1 0 1 0 0,0 0 0 0 0,-1-1-1 0 0,1 0 1 0 0,6-3 0 0 0,9-10-242 0 0,17-13-112 0 0,-17 9-161 0 0,-20 17-21 0 0,1 1 0 0 0,0-1 0 0 0,-1 0 0 0 0,0-1 0 0 0,1 1 0 0 0,-1-1 0 0 0,-1 1 0 0 0,1-1 0 0 0,0 0 0 0 0,-1 0 0 0 0,0 0 0 0 0,0 0 0 0 0,3-8 0 0 0,-3 4-7 0 0,-1 0 1 0 0,0 0 0 0 0,0 0 0 0 0,0-1 0 0 0,-2-10 0 0 0,1 7 55 0 0,0 11-49 0 0,0 0 1 0 0,0 0-1 0 0,0 0 1 0 0,-1 0-1 0 0,1 0 0 0 0,0 0 1 0 0,-1 0-1 0 0,1 0 1 0 0,-1 0-1 0 0,1 0 1 0 0,-1 0-1 0 0,0 0 0 0 0,1 0 1 0 0,-1 0-1 0 0,0 1 1 0 0,1-1-1 0 0,-1 0 0 0 0,0 0 1 0 0,0 1-1 0 0,0-1 1 0 0,-1 0-1 0 0,-28-12-114 0 0,18 11 96 0 0,0-1-1 0 0,0 2 0 0 0,-17-1 0 0 0,22 2 45 0 0,0 1 0 0 0,0 0-1 0 0,-1 0 1 0 0,1 1 0 0 0,0-1 0 0 0,0 2-1 0 0,0-1 1 0 0,0 1 0 0 0,1 0 0 0 0,-1 1-1 0 0,1-1 1 0 0,-1 1 0 0 0,1 0 0 0 0,1 1-1 0 0,-9 7 1 0 0,8-6-9 0 0,0 1-1 0 0,0 0 1 0 0,1 0 0 0 0,0 1-1 0 0,0 0 1 0 0,0-1-1 0 0,1 2 1 0 0,1-1 0 0 0,-6 17-1 0 0,2-4 323 0 0,0 9 4 0 0,6-5-151 0 0,0-16-188 0 0,1 0 0 0 0,0 0 0 0 0,1 0 1 0 0,2 14-1 0 0,11 34 118 0 0,-11-47-103 0 0,0 1-1 0 0,1-1 1 0 0,0 1-1 0 0,1-1 1 0 0,0-1-1 0 0,1 1 0 0 0,0-1 1 0 0,1 0-1 0 0,11 13 1 0 0,-12-16-36 0 0,0-1 0 0 0,0 0 1 0 0,0 0-1 0 0,0-1 0 0 0,1 1 1 0 0,0-2-1 0 0,0 1 0 0 0,0-1 1 0 0,0 0-1 0 0,9 3 0 0 0,53 16 106 0 0,-63-20-87 0 0,0-1 0 0 0,0 0 0 0 0,0 0 0 0 0,0-1 1 0 0,0 0-1 0 0,1 0 0 0 0,-1-1 0 0 0,0 1 0 0 0,10-4 0 0 0,-8 2 6 0 0,-1 0 1 0 0,1-1-1 0 0,-1-1 1 0 0,0 1-1 0 0,0-1 1 0 0,11-8-1 0 0,7-4 129 0 0,-10 10-225 0 0,-13 6 83 0 0,-1-1-1 0 0,1 1 1 0 0,-1-1-1 0 0,1 0 0 0 0,-1 1 1 0 0,1-1-1 0 0,-1 0 1 0 0,0 0-1 0 0,1 0 1 0 0,-1 0-1 0 0,0 0 1 0 0,0 0-1 0 0,0 0 0 0 0,0-1 1 0 0,0 1-1 0 0,0 0 1 0 0,1-2-1 0 0,27-32-293 0 0,-15 23 363 0 0,-13 12-76 0 0,0-1-1 0 0,0 1 0 0 0,0-1 0 0 0,0 0 0 0 0,0 1 0 0 0,0-1 0 0 0,0 0 0 0 0,0 0 0 0 0,0 0 0 0 0,0 0 1 0 0,0 0-1 0 0,-1 0 0 0 0,1 0 0 0 0,0 0 0 0 0,-1 0 0 0 0,1 0 0 0 0,0 0 0 0 0,-1 0 0 0 0,1-2 0 0 0,8-9 296 0 0,-5 8 356 0 0,-5 2-340 0 0,0 2-370 0 0,-5 4-4942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6"/>
    </inkml:context>
    <inkml:brush xml:id="br0">
      <inkml:brushProperty name="width" value="0.05" units="cm"/>
      <inkml:brushProperty name="height" value="0.05" units="cm"/>
    </inkml:brush>
  </inkml:definitions>
  <inkml:trace contextRef="#ctx0" brushRef="#br0">1 1 5368 0 0,'3'8'15642'0'0,"11"22"-13554"0"0,1-5-644 0 0,-2 1 0 0 0,0 0 0 0 0,12 41 0 0 0,-3-9-786 0 0,-13-35-500 0 0,12 42-1 0 0,26 83 152 0 0,-22-65-263 0 0,-9-47-99 0 0,-6-17 86 0 0,7 40-288 0 0,-10-47 1491 0 0,-3-7-5066 0 0,-9-19-7514 0 0,-9-12 2433 0 0,7 17 3713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7"/>
    </inkml:context>
    <inkml:brush xml:id="br0">
      <inkml:brushProperty name="width" value="0.05" units="cm"/>
      <inkml:brushProperty name="height" value="0.05" units="cm"/>
    </inkml:brush>
  </inkml:definitions>
  <inkml:trace contextRef="#ctx0" brushRef="#br0">0 204 5120 0 0,'1'1'9981'0'0,"0"-7"-4735"0"0,0 1-5007 0 0,0-1 0 0 0,1 1 0 0 0,-1 0 0 0 0,1 0 0 0 0,0 1 0 0 0,0-1 0 0 0,4-4 0 0 0,38-48 287 0 0,-21 36-109 0 0,26-21 32 0 0,-41 36-345 0 0,-5 4-67 0 0,-1 0-1 0 0,1 0 1 0 0,0 0-1 0 0,0 1 1 0 0,0-1 0 0 0,0 1-1 0 0,0-1 1 0 0,0 1-1 0 0,0 0 1 0 0,0 0 0 0 0,1 1-1 0 0,-1-1 1 0 0,4 0-1 0 0,27-3 222 0 0,-30 3-198 0 0,1-1 0 0 0,-1 2 0 0 0,1-1 1 0 0,-1 0-1 0 0,1 1 0 0 0,0 0 0 0 0,0 0 1 0 0,-1 0-1 0 0,1 0 0 0 0,0 1 0 0 0,-1 0 0 0 0,1 0 1 0 0,-1 0-1 0 0,1 0 0 0 0,-1 1 0 0 0,7 3 1 0 0,13 10 113 0 0,-21-13-133 0 0,1 0 0 0 0,0 0-1 0 0,-1 0 1 0 0,0 0 0 0 0,1 1 0 0 0,-1 0 0 0 0,0 0-1 0 0,-1-1 1 0 0,1 2 0 0 0,0-1 0 0 0,3 6 0 0 0,3 6-19 0 0,-2-3 38 0 0,0 0-1 0 0,0 1 1 0 0,7 23 0 0 0,-11-22 0 0 0,-1 0 0 0 0,-1-1 0 0 0,0 1 1 0 0,-2 19-1 0 0,1-8-72 0 0,-1-19 14 0 0,0 1-1 0 0,0-1 1 0 0,0-1 0 0 0,-1 1-1 0 0,0 0 1 0 0,0 0 0 0 0,0-1-1 0 0,-1 1 1 0 0,0-1-1 0 0,0 1 1 0 0,0-1 0 0 0,-7 8-1 0 0,0 1-2 0 0,-2 5 12 0 0,10-15-5 0 0,0 1 0 0 0,-1-1 0 0 0,0 0 1 0 0,1 0-1 0 0,-1 0 0 0 0,-1-1 1 0 0,1 1-1 0 0,-1-1 0 0 0,-6 6 1 0 0,1-4-41 0 0,-9 5 16 0 0,0 0 0 0 0,0-1 0 0 0,-22 6-1 0 0,32-13-20 0 0,0 0-1 0 0,0 0 0 0 0,0-1 1 0 0,0 0-1 0 0,0 0 0 0 0,-1-1 0 0 0,1-1 1 0 0,0 1-1 0 0,0-1 0 0 0,0 0 1 0 0,-10-3-1 0 0,-7-4-57 0 0,17 5 59 0 0,0 1 1 0 0,0-1 0 0 0,-1 1 0 0 0,1 1 0 0 0,-12-1 0 0 0,20 2-30 0 0,-8-24-18518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8"/>
    </inkml:context>
    <inkml:brush xml:id="br0">
      <inkml:brushProperty name="width" value="0.05" units="cm"/>
      <inkml:brushProperty name="height" value="0.05" units="cm"/>
    </inkml:brush>
  </inkml:definitions>
  <inkml:trace contextRef="#ctx0" brushRef="#br0">0 53 5352 0 0,'2'1'12899'0'0,"5"4"-7979"0"0,-5 18-4136 0 0,0-1 0 0 0,2 0 0 0 0,1 0 0 0 0,9 27 0 0 0,3 23-212 0 0,-13-58-519 0 0,1-1 0 0 0,0 1 1 0 0,0-1-1 0 0,2-1 0 0 0,-1 1 0 0 0,12 14 0 0 0,-17-25-65 0 0,1 0-1 0 0,0 0 1 0 0,-1 0-1 0 0,1 0 1 0 0,0-1-1 0 0,0 1 1 0 0,0 0-1 0 0,0-1 1 0 0,0 0-1 0 0,0 1 1 0 0,1-1-1 0 0,-1 0 1 0 0,0 0-1 0 0,1 0 1 0 0,-1-1-1 0 0,1 1 1 0 0,3 0-1 0 0,45-1-66 0 0,-26-1 75 0 0,-24 1-8 0 0,0 0-1 0 0,0 0 1 0 0,0-1-1 0 0,0 1 1 0 0,0 0-1 0 0,1 0 1 0 0,-1-1-1 0 0,0 1 1 0 0,0-1 0 0 0,0 1-1 0 0,0-1 1 0 0,-1 1-1 0 0,1-1 1 0 0,0 0-1 0 0,0 1 1 0 0,0-1-1 0 0,0 0 1 0 0,0 0-1 0 0,-1 0 1 0 0,1 1-1 0 0,0-1 1 0 0,-1 0 0 0 0,1 0-1 0 0,0-2 1 0 0,9-30-69 0 0,-9 31 83 0 0,-1-1 0 0 0,1 0 1 0 0,-1 1-1 0 0,1 0 0 0 0,0-1 1 0 0,0 1-1 0 0,0-1 0 0 0,0 1 1 0 0,0 0-1 0 0,3-4 1 0 0,-1-31-90 0 0,-1 31 45 0 0,-1 1 0 0 0,0 0 1 0 0,0-1-1 0 0,-1 1 0 0 0,0-1 0 0 0,0 1 0 0 0,0-1 1 0 0,0 1-1 0 0,-1 0 0 0 0,0-1 0 0 0,0 1 1 0 0,0 0-1 0 0,-3-7 0 0 0,1 3-133 0 0,1 1 0 0 0,0-1 0 0 0,0-15 0 0 0,-1-78-747 0 0,0 53 2252 0 0,9 82 813 0 0,11 10-1944 0 0,-6-18 20 0 0,-6-10-125 0 0,0-1-46 0 0,-1-1 0 0 0,2 0 1 0 0,0 0-1 0 0,0 0 0 0 0,1-1 0 0 0,1 1 1 0 0,12 15-1 0 0,25 19-90 0 0,-39-41 25 0 0,-1-1-1 0 0,1 0 0 0 0,0 0 0 0 0,0-1 1 0 0,13 8-1 0 0,-12-9 0 0 0,-1 1 1 0 0,1-1 0 0 0,0 0-1 0 0,0-1 1 0 0,1 1-1 0 0,-1-2 1 0 0,0 1-1 0 0,1-1 1 0 0,-1 0 0 0 0,1 0-1 0 0,-1-1 1 0 0,1 0-1 0 0,-1 0 1 0 0,12-3-1 0 0,-15 2 36 0 0,0-2-1 0 0,0 1 0 0 0,-1 0 0 0 0,1-1 0 0 0,-1 1 0 0 0,5-6 0 0 0,4-2 82 0 0,-10 9-87 0 0,0-1 1 0 0,0 1-1 0 0,0-1 1 0 0,0 0-1 0 0,-1 1 0 0 0,1-1 1 0 0,0 0-1 0 0,-1 0 0 0 0,1 0 1 0 0,-1 0-1 0 0,0-1 1 0 0,0 1-1 0 0,0 0 0 0 0,0-1 1 0 0,0 1-1 0 0,0 0 0 0 0,0-4 1 0 0,-1 5 15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49"/>
    </inkml:context>
    <inkml:brush xml:id="br0">
      <inkml:brushProperty name="width" value="0.05" units="cm"/>
      <inkml:brushProperty name="height" value="0.05" units="cm"/>
    </inkml:brush>
  </inkml:definitions>
  <inkml:trace contextRef="#ctx0" brushRef="#br0">1 1 6472 0 0,'9'3'13523'0'0,"-4"-1"-9931"0"0,12 48 377 0 0,8 25-2412 0 0,-12-40-1043 0 0,33 95 171 0 0,7 41-514 0 0,-50-160-171 0 0,-1 0 0 0 0,2-1 0 0 0,0 1 0 0 0,0 0 0 0 0,1-1 0 0 0,0 0 0 0 0,1 0 0 0 0,0-1 0 0 0,0 1 0 0 0,9 8 0 0 0,-8-5-88 0 0,-7-12 67 0 0,1 1 0 0 0,-1-1 0 0 0,1 1 0 0 0,-1-1 0 0 0,1 0-1 0 0,0 0 1 0 0,0 1 0 0 0,0-1 0 0 0,-1 0 0 0 0,1 0 0 0 0,0 0 0 0 0,2 2-1 0 0,1-1-18 0 0,0 0 0 0 0,0 0 0 0 0,0 0 0 0 0,0-1 0 0 0,0 0-1 0 0,0 1 1 0 0,6-1 0 0 0,-4 1 23 0 0,-5-2 6 0 0,1 1-1 0 0,-1-1 0 0 0,1 0 1 0 0,0 1-1 0 0,-1-1 0 0 0,1 0 1 0 0,-1 0-1 0 0,1 0 0 0 0,0 0 0 0 0,-1 0 1 0 0,1 0-1 0 0,-1-1 0 0 0,1 1 1 0 0,0 0-1 0 0,-1-1 0 0 0,1 1 1 0 0,-1-1-1 0 0,3-1 0 0 0,9-9-119 0 0,-11 9 132 0 0,-1 1-1 0 0,1 0 1 0 0,0-1-1 0 0,0 0 1 0 0,-1 1-1 0 0,1-1 1 0 0,-1 0-1 0 0,1 0 1 0 0,-1 0-1 0 0,0 0 1 0 0,1-2-1 0 0,8-11-127 0 0,-9 13 87 0 0,0 1 0 0 0,0 0 0 0 0,0-1 0 0 0,0 1 0 0 0,0-1 0 0 0,0 0 1 0 0,0 1-1 0 0,-1-1 0 0 0,1 0 0 0 0,0 1 0 0 0,-1-1 0 0 0,0 0 0 0 0,1 0 1 0 0,-1 1-1 0 0,0-3 0 0 0,1-2-58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0"/>
    </inkml:context>
    <inkml:brush xml:id="br0">
      <inkml:brushProperty name="width" value="0.05" units="cm"/>
      <inkml:brushProperty name="height" value="0.05" units="cm"/>
    </inkml:brush>
  </inkml:definitions>
  <inkml:trace contextRef="#ctx0" brushRef="#br0">0 127 5992 0 0,'5'-8'18030'0'0,"26"-12"-16469"0"0,21-11-1217 0 0,-44 25-260 0 0,0 0 1 0 0,1 1-1 0 0,-1 0 1 0 0,1 0-1 0 0,0 1 0 0 0,0 0 1 0 0,1 1-1 0 0,-1 0 1 0 0,14-2-1 0 0,10-4 424 0 0,-30 8-481 0 0,1-1-1 0 0,0 1 1 0 0,-1 0-1 0 0,1 0 1 0 0,0 0-1 0 0,0 1 1 0 0,5-1-1 0 0,-9 1-33 0 0,0 0 0 0 0,0 1-1 0 0,1-1 1 0 0,-1 0 0 0 0,0 0 0 0 0,0 0-1 0 0,1 0 1 0 0,-1 0 0 0 0,0 0-1 0 0,0 0 1 0 0,1 0 0 0 0,-1 0 0 0 0,0 0-1 0 0,0 0 1 0 0,1 0 0 0 0,-1 0 0 0 0,0 0-1 0 0,0-1 1 0 0,0 1 0 0 0,1 0-1 0 0,-1 0 1 0 0,0 0 0 0 0,0 0 0 0 0,1 0-1 0 0,-1 0 1 0 0,0-1 0 0 0,0 1 0 0 0,0 0-1 0 0,0 0 1 0 0,1 0 0 0 0,-1 0-1 0 0,0-1 1 0 0,0 1 0 0 0,0 0 0 0 0,0 0-1 0 0,0 0 1 0 0,0-1 0 0 0,1 1 0 0 0,-1 0-1 0 0,0 0 1 0 0,0-1 0 0 0,0 1-1 0 0,0 0 1 0 0,0 0 0 0 0,0-1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1"/>
    </inkml:context>
    <inkml:brush xml:id="br0">
      <inkml:brushProperty name="width" value="0.05" units="cm"/>
      <inkml:brushProperty name="height" value="0.05" units="cm"/>
    </inkml:brush>
  </inkml:definitions>
  <inkml:trace contextRef="#ctx0" brushRef="#br0">12 21 3880 0 0,'-11'-21'15794'0'0,"19"52"-10497"0"0,13 57-2197 0 0,-11-59-2779 0 0,-2-2-60 0 0,9 39 1 0 0,0 6 38 0 0,-1-24-192 0 0,-9-31-199 0 0,13 42 231 0 0,-4-17-265 0 0,-3-11-11 0 0,15 20-175 0 0,-27-49 280 0 0,0 0 0 0 0,0 1 0 0 0,0-1 0 0 0,0 0 0 0 0,0 0 0 0 0,1 0 0 0 0,-1 0-1 0 0,0 0 1 0 0,1 0 0 0 0,0 0 0 0 0,-1-1 0 0 0,1 1 0 0 0,0 0 0 0 0,0-1 0 0 0,0 1-1 0 0,0-1 1 0 0,0 0 0 0 0,0 0 0 0 0,0 0 0 0 0,1 0 0 0 0,1 1 0 0 0,5 0-46 0 0,-1-1 1 0 0,0 0-1 0 0,1 0 1 0 0,15-1 0 0 0,-23 0 78 0 0,2 0-25 0 0,-1 0-1 0 0,0 0 0 0 0,0 0 0 0 0,1 0 0 0 0,-1-1 0 0 0,0 1 0 0 0,0-1 0 0 0,0 1 0 0 0,0-1 0 0 0,0 0 0 0 0,0 0 0 0 0,0 0 0 0 0,0 0 0 0 0,0-1 0 0 0,0 1 0 0 0,0 0 0 0 0,2-3 0 0 0,-1-1-129 0 0,1 1-1 0 0,-1-1 1 0 0,0 0 0 0 0,0 0-1 0 0,2-6 1 0 0,3-5 42 0 0,-3 9 1280 0 0,1-1-6335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2"/>
    </inkml:context>
    <inkml:brush xml:id="br0">
      <inkml:brushProperty name="width" value="0.05" units="cm"/>
      <inkml:brushProperty name="height" value="0.05" units="cm"/>
    </inkml:brush>
  </inkml:definitions>
  <inkml:trace contextRef="#ctx0" brushRef="#br0">1 88 6280 0 0,'6'-1'15954'0'0,"22"-2"-14283"0"0,-7-3-1284 0 0,-1-1 1 0 0,0-1 0 0 0,0-1-1 0 0,22-13 1 0 0,-32 18-231 0 0,0 0 0 0 0,0 1 0 0 0,0 0 0 0 0,1 1-1 0 0,-1 0 1 0 0,1 0 0 0 0,21 1 0 0 0,-32 0-176 0 0,1 1 0 0 0,-1 0-1 0 0,0 0 1 0 0,1 0 0 0 0,-1 0 0 0 0,0-1 0 0 0,0 1 0 0 0,1 0 0 0 0,-1 0-1 0 0,0 0 1 0 0,0-1 0 0 0,1 1 0 0 0,-1 0 0 0 0,0-1 0 0 0,0 1-1 0 0,1 0 1 0 0,-1-1 0 0 0,0 1 0 0 0,0 0 0 0 0,0-1 0 0 0,0 1 0 0 0,0 0-1 0 0,0-1 1 0 0,1 1 0 0 0,-1 0 0 0 0,0-1 0 0 0,0 1 0 0 0,0 0 0 0 0,0-1-1 0 0,0 1 1 0 0,0 0 0 0 0,-1-1 0 0 0,1 1-70 0 0,0 0 1 0 0,0 0-1 0 0,0 0 1 0 0,-1 1-975 0 0,1-1 974 0 0,0 0 1 0 0,0 0-1 0 0,-1 0 1 0 0,1 0-1 0 0,0 0 0 0 0,0 0 1 0 0,0 0-1 0 0,0 0 1 0 0,0 0-1 0 0,0 0 1 0 0,-1 0-1 0 0,1 0 0 0 0,0 0 1 0 0,0 0-1 0 0,0 0 1 0 0,0 0-1 0 0,0 0 1 0 0,0 0-1 0 0,-1 0 1 0 0,1 0-1 0 0,0 0 0 0 0,0 0 1 0 0,0 0-1 0 0,0 0 1 0 0,-1-1-798 0 0,1 1 797 0 0,0-1 1 0 0,0 1-1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3"/>
    </inkml:context>
    <inkml:brush xml:id="br0">
      <inkml:brushProperty name="width" value="0.05" units="cm"/>
      <inkml:brushProperty name="height" value="0.05" units="cm"/>
    </inkml:brush>
  </inkml:definitions>
  <inkml:trace contextRef="#ctx0" brushRef="#br0">103 26 5464 0 0,'-2'1'10375'0'0,"-3"-4"-6282"0"0,4 2-3982 0 0,1 1 1 0 0,-1-1-1 0 0,1 1 0 0 0,-1-1 0 0 0,0 1 1 0 0,1-1-1 0 0,-1 1 0 0 0,0-1 0 0 0,1 1 1 0 0,-1 0-1 0 0,0-1 0 0 0,0 1 1 0 0,1 0-1 0 0,-1 0 0 0 0,0-1 0 0 0,0 1 1 0 0,0 0-1 0 0,1 0 0 0 0,-1 0 0 0 0,0 0 1 0 0,0 0-1 0 0,0 0 0 0 0,1 0 0 0 0,-1 0 1 0 0,0 1-1 0 0,0-1 0 0 0,1 0 0 0 0,-1 0 1 0 0,-1 1-1 0 0,-22 16 2450 0 0,21-16-2463 0 0,0 0 0 0 0,1 1 0 0 0,-1-1 0 0 0,1 1 0 0 0,-1 0-1 0 0,1 0 1 0 0,0 0 0 0 0,0 0 0 0 0,0 0 0 0 0,0 0-1 0 0,0 0 1 0 0,0 1 0 0 0,1-1 0 0 0,-1 1 0 0 0,1-1 0 0 0,-1 1-1 0 0,1 0 1 0 0,0-1 0 0 0,0 1 0 0 0,-1 4 0 0 0,-1 17 126 0 0,0 0 0 0 0,2 1 0 0 0,0-1 0 0 0,2 1 0 0 0,1-1 0 0 0,4 25 0 0 0,-5-43-199 0 0,1 1 1 0 0,0-1 0 0 0,0 1 0 0 0,0-1-1 0 0,1 0 1 0 0,-1 0 0 0 0,2 0-1 0 0,-1 0 1 0 0,1-1 0 0 0,-1 1 0 0 0,2-1-1 0 0,-1 0 1 0 0,10 9 0 0 0,9 6 41 0 0,-21-18-68 0 0,0 1 1 0 0,1-1 0 0 0,-1 1 0 0 0,1-1 0 0 0,0 0 0 0 0,0 0-1 0 0,0 0 1 0 0,5 2 0 0 0,5 1-14 0 0,-7-3 11 0 0,1 1 0 0 0,0-1 0 0 0,0 1-1 0 0,0-2 1 0 0,0 1 0 0 0,0-1 0 0 0,0 0-1 0 0,0-1 1 0 0,1 0 0 0 0,-1 0 0 0 0,0 0-1 0 0,14-3 1 0 0,-15 1-28 0 0,-1 1-1 0 0,1-1 1 0 0,-1-1 0 0 0,1 1-1 0 0,-1-1 1 0 0,0 0-1 0 0,0 0 1 0 0,0 0 0 0 0,0-1-1 0 0,0 1 1 0 0,-1-1 0 0 0,1 0-1 0 0,-1-1 1 0 0,6-7-1 0 0,28-33-226 0 0,-35 41 248 0 0,-1 1-1 0 0,1-1 1 0 0,-1 0 0 0 0,0 0 0 0 0,0 0 0 0 0,0 0-1 0 0,-1 0 1 0 0,1-1 0 0 0,-1 1 0 0 0,0 0 0 0 0,1-8-1 0 0,-1-54-92 0 0,-1 40-213 0 0,-1 22 297 0 0,0 0 0 0 0,0 0 0 0 0,0-1-1 0 0,0 1 1 0 0,-1 0 0 0 0,0 0-1 0 0,1 0 1 0 0,-2 0 0 0 0,1 0 0 0 0,0 1-1 0 0,-1-1 1 0 0,0 1 0 0 0,1-1-1 0 0,-7-4 1 0 0,-6-10 74 0 0,13 14-66 0 0,-1 1 1 0 0,1 0 0 0 0,-1 0-1 0 0,0 0 1 0 0,0 0-1 0 0,0 0 1 0 0,0 0 0 0 0,-1 1-1 0 0,-4-3 1 0 0,-9-8-86 0 0,-3-2 93 0 0,-64-21 60 0 0,78 35-1 0 0,0-1-1 0 0,0 1 0 0 0,0 0 0 0 0,0 1 1 0 0,0-1-1 0 0,0 1 0 0 0,-1 0 0 0 0,1 1 1 0 0,0 0-1 0 0,0 0 0 0 0,-7 2 0 0 0,12-3-48 0 0,-3 1-255 0 0,0 0 0 0 0,0 0 0 0 0,0 1 0 0 0,0 0 0 0 0,1-1 0 0 0,-1 1 0 0 0,1 0 0 0 0,-7 6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2T10:00:23.554"/>
    </inkml:context>
    <inkml:brush xml:id="br0">
      <inkml:brushProperty name="width" value="0.05" units="cm"/>
      <inkml:brushProperty name="height" value="0.05" units="cm"/>
    </inkml:brush>
  </inkml:definitions>
  <inkml:trace contextRef="#ctx0" brushRef="#br0">5 171 3712 0 0,'-5'1'18590'0'0,"7"12"-17995"0"0,0 1-1 0 0,1-1 1 0 0,1 0 0 0 0,0 0-1 0 0,1 0 1 0 0,0 0 0 0 0,12 19-1 0 0,-15-28-473 0 0,6 11 96 0 0,-1 0-1 0 0,9 28 1 0 0,-14-38-209 0 0,0 0 0 0 0,0-1 0 0 0,0 1 1 0 0,0-1-1 0 0,0 0 0 0 0,5 6 0 0 0,12 24 33 0 0,-10-17-16 0 0,-7-14-35 0 0,-1-1 1 0 0,1 1-1 0 0,-1 0 0 0 0,1 0 1 0 0,-1 0-1 0 0,0 1 0 0 0,0-1 1 0 0,0 0-1 0 0,0 5 0 0 0,-1-8-8 0 0,7 5-511 0 0,-8-17 374 0 0,0-1 0 0 0,-1 1 1 0 0,-4-15-1 0 0,6 25 128 0 0,-14-27-274 0 0,0 3 297 0 0,12 23 3 0 0,0-1 1 0 0,0 1 0 0 0,0-1 0 0 0,0 0 0 0 0,1 0 0 0 0,0 1 0 0 0,-2-6 0 0 0,-3-18 32 0 0,3 14-16 0 0,1 0-1 0 0,0 0 1 0 0,0-23-1 0 0,2 25-84 0 0,1 0 0 0 0,0 0 0 0 0,1 1 0 0 0,0-1-1 0 0,0 0 1 0 0,5-11 0 0 0,-5 18 58 0 0,1-1-1 0 0,-1 0 1 0 0,1 1 0 0 0,0-1-1 0 0,0 1 1 0 0,1 0 0 0 0,4-5-1 0 0,10-11-19 0 0,-1 3-145 0 0,4-7 188 0 0,-6 14 153 0 0,-13 9-170 0 0,0 1 1 0 0,-1-1 0 0 0,1 0-1 0 0,-1 0 1 0 0,1 0 0 0 0,-1 0-1 0 0,1 0 1 0 0,-1 0 0 0 0,0 0 0 0 0,1 0-1 0 0,0-2 1 0 0,3 0 23 0 0,-1-1 0 0 0,1 1 0 0 0,0 0 0 0 0,0 0 0 0 0,1 0 0 0 0,-1 0 0 0 0,1 1 0 0 0,-1 0 0 0 0,1 1 0 0 0,0-1 0 0 0,-1 1 0 0 0,1 0 0 0 0,0 0 0 0 0,8 0 0 0 0,51 9 207 0 0,-50-5-114 0 0,-12-3-73 0 0,-1 1 0 0 0,1-1 1 0 0,0 1-1 0 0,-1 0 1 0 0,1-1-1 0 0,-1 1 0 0 0,1 1 1 0 0,-1-1-1 0 0,0 0 1 0 0,0 0-1 0 0,1 1 1 0 0,-1 0-1 0 0,0-1 0 0 0,0 1 1 0 0,0 0-1 0 0,0 0 1 0 0,-1 0-1 0 0,1 0 0 0 0,0 0 1 0 0,-1 0-1 0 0,0 1 1 0 0,3 4-1 0 0,28 52 478 0 0,-25-42-320 0 0,-6-15-168 0 0,0 0 1 0 0,0 0-1 0 0,0 0 0 0 0,0 0 1 0 0,0 0-1 0 0,0 0 1 0 0,-1 0-1 0 0,1 0 1 0 0,-1 0-1 0 0,0 1 0 0 0,0 3 1 0 0,1 8 218 0 0,0 0 0 0 0,6 21-1 0 0,1 24-29 0 0,2-4-110 0 0,2 52 120 0 0,-6-49 8 0 0,-6-58-189 0 0,1-1-227 0 0,-1 1 54 0 0,0-1 0 0 0,0 0 0 0 0,0 1 0 0 0,0-1 0 0 0,0 1 0 0 0,0-1 0 0 0,0 0 0 0 0,0 1 0 0 0,0-1 0 0 0,0 0 0 0 0,0 1-1 0 0,-1-1 1 0 0,1 1 0 0 0,0-1 0 0 0,0 1 0 0 0,-1-1 0 0 0,1 0 0 0 0,0 1 0 0 0,-1-1 0 0 0,1 1 0 0 0,0-1 0 0 0,-1 1 0 0 0,0-1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5dec7181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5dec7181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Step1: </a:t>
            </a:r>
            <a:r>
              <a:rPr lang="en-US" b="0" i="0" dirty="0">
                <a:solidFill>
                  <a:srgbClr val="444444"/>
                </a:solidFill>
                <a:effectLst/>
                <a:latin typeface="PT Sans" panose="020B0604020202020204" pitchFamily="34" charset="0"/>
              </a:rPr>
              <a:t>Decide what class will act as the context. It could be an existing class which already has the state-dependent code; or a new class, if the state-specific code is distributed across multiple classes.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dirty="0">
              <a:solidFill>
                <a:srgbClr val="444444"/>
              </a:solidFill>
              <a:effectLst/>
              <a:latin typeface="PT Sans"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 2: </a:t>
            </a:r>
            <a:r>
              <a:rPr lang="en-US" b="0" i="0" dirty="0">
                <a:solidFill>
                  <a:srgbClr val="444444"/>
                </a:solidFill>
                <a:effectLst/>
                <a:latin typeface="PT Sans" panose="020B0503020203020204" pitchFamily="34" charset="0"/>
              </a:rPr>
              <a:t>Declare the state interface. Although it may mirror all the methods declared in the context, aim only for those that may contain state-specific behavior.</a:t>
            </a:r>
          </a:p>
          <a:p>
            <a:endParaRPr lang="en-US" dirty="0"/>
          </a:p>
          <a:p>
            <a:br>
              <a:rPr lang="en-US" dirty="0"/>
            </a:br>
            <a:r>
              <a:rPr lang="en-US" dirty="0"/>
              <a:t>Step 3:  For every actual state, create a class that derives from the state interface. Then go over the methods of the context and extract all code related to that state into </a:t>
            </a:r>
            <a:r>
              <a:rPr lang="en-US" dirty="0" err="1"/>
              <a:t>ur</a:t>
            </a:r>
            <a:r>
              <a:rPr lang="en-US" dirty="0"/>
              <a:t> newly created class</a:t>
            </a:r>
          </a:p>
          <a:p>
            <a:pPr marL="158750" indent="0">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 4: </a:t>
            </a:r>
            <a:r>
              <a:rPr lang="en-US" b="0" i="0" dirty="0">
                <a:solidFill>
                  <a:srgbClr val="444444"/>
                </a:solidFill>
                <a:effectLst/>
                <a:latin typeface="PT Sans" panose="020B0503020203020204" pitchFamily="34" charset="0"/>
              </a:rPr>
              <a:t>In the context class, add a reference field of the state interface type and a public setter that allows overriding the value of that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dirty="0">
              <a:solidFill>
                <a:srgbClr val="444444"/>
              </a:solidFill>
              <a:effectLst/>
              <a:latin typeface="PT Sans" panose="020B0503020203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 5: </a:t>
            </a:r>
            <a:r>
              <a:rPr lang="en-US" b="0" i="0" dirty="0">
                <a:solidFill>
                  <a:srgbClr val="444444"/>
                </a:solidFill>
                <a:effectLst/>
                <a:latin typeface="PT Sans" panose="020B0503020203020204" pitchFamily="34" charset="0"/>
              </a:rPr>
              <a:t>Go over the method of the context again and replace empty state conditionals with calls to corresponding methods of the state </a:t>
            </a:r>
            <a:r>
              <a:rPr lang="en-US" b="0" i="0">
                <a:solidFill>
                  <a:srgbClr val="444444"/>
                </a:solidFill>
                <a:effectLst/>
                <a:latin typeface="PT Sans" panose="020B0503020203020204" pitchFamily="34" charset="0"/>
              </a:rPr>
              <a:t>object.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444444"/>
              </a:solidFill>
              <a:effectLst/>
              <a:latin typeface="PT Sans" panose="020B0503020203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Step 6: </a:t>
            </a:r>
            <a:r>
              <a:rPr lang="en-US" b="0" i="0" dirty="0">
                <a:solidFill>
                  <a:srgbClr val="444444"/>
                </a:solidFill>
                <a:effectLst/>
                <a:latin typeface="PT Sans" panose="020B0503020203020204" pitchFamily="34" charset="0"/>
              </a:rPr>
              <a:t>To switch the state of the context, create an instance of one of the state classes and pass it to the context. You can do this within the context itself, or in various states, or in the client. Wherever this is done, the class becomes dependent on the concrete state class that it instantiates.</a:t>
            </a:r>
          </a:p>
          <a:p>
            <a:br>
              <a:rPr lang="en-US" dirty="0"/>
            </a:br>
            <a:endParaRPr lang="en-US" dirty="0"/>
          </a:p>
          <a:p>
            <a:endParaRPr lang="vi-VN" dirty="0"/>
          </a:p>
        </p:txBody>
      </p:sp>
    </p:spTree>
    <p:extLst>
      <p:ext uri="{BB962C8B-B14F-4D97-AF65-F5344CB8AC3E}">
        <p14:creationId xmlns:p14="http://schemas.microsoft.com/office/powerpoint/2010/main" val="1170166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phone’s is off and we use the power button, it will turn on the phone</a:t>
            </a:r>
          </a:p>
          <a:p>
            <a:endParaRPr lang="vi-VN" dirty="0"/>
          </a:p>
        </p:txBody>
      </p:sp>
    </p:spTree>
    <p:extLst>
      <p:ext uri="{BB962C8B-B14F-4D97-AF65-F5344CB8AC3E}">
        <p14:creationId xmlns:p14="http://schemas.microsoft.com/office/powerpoint/2010/main" val="142129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Reversely, the phone is on and we use the power button, the phone will turn off</a:t>
            </a:r>
            <a:endParaRPr lang="vi-VN" dirty="0"/>
          </a:p>
        </p:txBody>
      </p:sp>
    </p:spTree>
    <p:extLst>
      <p:ext uri="{BB962C8B-B14F-4D97-AF65-F5344CB8AC3E}">
        <p14:creationId xmlns:p14="http://schemas.microsoft.com/office/powerpoint/2010/main" val="351615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Suppose that our phone can be within 3 different states, </a:t>
            </a:r>
            <a:r>
              <a:rPr lang="en-US" dirty="0" err="1"/>
              <a:t>Offstate</a:t>
            </a:r>
            <a:r>
              <a:rPr lang="en-US" dirty="0"/>
              <a:t>, </a:t>
            </a:r>
            <a:r>
              <a:rPr lang="en-US" dirty="0" err="1"/>
              <a:t>lockedstate</a:t>
            </a:r>
            <a:r>
              <a:rPr lang="en-US" dirty="0"/>
              <a:t> and </a:t>
            </a:r>
            <a:r>
              <a:rPr lang="en-US" dirty="0" err="1"/>
              <a:t>readystate</a:t>
            </a:r>
            <a:r>
              <a:rPr lang="en-US" dirty="0"/>
              <a:t>.</a:t>
            </a:r>
          </a:p>
          <a:p>
            <a:r>
              <a:rPr lang="en-US" dirty="0" err="1"/>
              <a:t>Offstate</a:t>
            </a:r>
            <a:r>
              <a:rPr lang="en-US" dirty="0"/>
              <a:t> is the initial state, the screen is black, we see nothing</a:t>
            </a:r>
          </a:p>
          <a:p>
            <a:r>
              <a:rPr lang="en-US" dirty="0"/>
              <a:t>Locked state, at this state the phone is turn on, but we still cant access our applications and functionalities.</a:t>
            </a:r>
          </a:p>
          <a:p>
            <a:r>
              <a:rPr lang="en-US" dirty="0" err="1"/>
              <a:t>Readystate</a:t>
            </a:r>
            <a:r>
              <a:rPr lang="en-US" dirty="0"/>
              <a:t>, the phone is no longer being locked and we can use our phone</a:t>
            </a:r>
            <a:endParaRPr lang="vi-VN" dirty="0"/>
          </a:p>
        </p:txBody>
      </p:sp>
    </p:spTree>
    <p:extLst>
      <p:ext uri="{BB962C8B-B14F-4D97-AF65-F5344CB8AC3E}">
        <p14:creationId xmlns:p14="http://schemas.microsoft.com/office/powerpoint/2010/main" val="135410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OffState</a:t>
            </a:r>
            <a:r>
              <a:rPr lang="en-US" dirty="0"/>
              <a:t> is the initial state, in this state our phone is turn off so to turn it on we can use both the power button or Home button</a:t>
            </a:r>
          </a:p>
          <a:p>
            <a:r>
              <a:rPr lang="en-US" dirty="0"/>
              <a:t>to access to all the applications , we need to click a second time on the home button.</a:t>
            </a:r>
          </a:p>
          <a:p>
            <a:r>
              <a:rPr lang="en-US" dirty="0"/>
              <a:t>We cant use the power button this time </a:t>
            </a:r>
            <a:r>
              <a:rPr lang="en-US" dirty="0" err="1"/>
              <a:t>bc</a:t>
            </a:r>
            <a:r>
              <a:rPr lang="en-US" dirty="0"/>
              <a:t> it will take us back to the </a:t>
            </a:r>
            <a:r>
              <a:rPr lang="en-US" dirty="0" err="1"/>
              <a:t>OffState</a:t>
            </a:r>
            <a:endParaRPr lang="en-US" dirty="0"/>
          </a:p>
          <a:p>
            <a:r>
              <a:rPr lang="en-US" dirty="0"/>
              <a:t>And finally while using our phone we can at any time use the home button to access the home page or use the power button to turn it off again.</a:t>
            </a:r>
            <a:endParaRPr lang="vi-VN" dirty="0"/>
          </a:p>
        </p:txBody>
      </p:sp>
    </p:spTree>
    <p:extLst>
      <p:ext uri="{BB962C8B-B14F-4D97-AF65-F5344CB8AC3E}">
        <p14:creationId xmlns:p14="http://schemas.microsoft.com/office/powerpoint/2010/main" val="241972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18051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442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58907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800005" flipH="1">
            <a:off x="4296635" y="-1200498"/>
            <a:ext cx="3997783" cy="742611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69575" y="911225"/>
            <a:ext cx="5613600" cy="18915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Clr>
                <a:schemeClr val="dk1"/>
              </a:buClr>
              <a:buSzPts val="5200"/>
              <a:buFont typeface="Yeseva One"/>
              <a:buNone/>
              <a:defRPr sz="4800">
                <a:solidFill>
                  <a:schemeClr val="dk1"/>
                </a:solidFill>
                <a:latin typeface="Yeseva One"/>
                <a:ea typeface="Yeseva One"/>
                <a:cs typeface="Yeseva One"/>
                <a:sym typeface="Yesev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969575" y="3607575"/>
            <a:ext cx="4044900" cy="510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100"/>
              <a:buNone/>
              <a:defRPr sz="18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12" name="Google Shape;12;p2"/>
          <p:cNvSpPr/>
          <p:nvPr/>
        </p:nvSpPr>
        <p:spPr>
          <a:xfrm rot="4349230">
            <a:off x="3984528" y="3625871"/>
            <a:ext cx="1788745" cy="3009762"/>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6511098">
            <a:off x="3520356" y="-1547528"/>
            <a:ext cx="2791259" cy="2913679"/>
            <a:chOff x="-699496" y="2873724"/>
            <a:chExt cx="2791325" cy="2913747"/>
          </a:xfrm>
        </p:grpSpPr>
        <p:sp>
          <p:nvSpPr>
            <p:cNvPr id="14" name="Google Shape;14;p2"/>
            <p:cNvSpPr/>
            <p:nvPr/>
          </p:nvSpPr>
          <p:spPr>
            <a:xfrm rot="1871387">
              <a:off x="-96753" y="3127681"/>
              <a:ext cx="1652256" cy="2405832"/>
            </a:xfrm>
            <a:custGeom>
              <a:avLst/>
              <a:gdLst/>
              <a:ahLst/>
              <a:cxnLst/>
              <a:rect l="l" t="t" r="r" b="b"/>
              <a:pathLst>
                <a:path w="17843" h="25981" extrusionOk="0">
                  <a:moveTo>
                    <a:pt x="1897" y="1"/>
                  </a:moveTo>
                  <a:cubicBezTo>
                    <a:pt x="1840" y="20"/>
                    <a:pt x="1853" y="57"/>
                    <a:pt x="1853" y="83"/>
                  </a:cubicBezTo>
                  <a:cubicBezTo>
                    <a:pt x="1891" y="700"/>
                    <a:pt x="2023" y="1292"/>
                    <a:pt x="2250" y="1859"/>
                  </a:cubicBezTo>
                  <a:cubicBezTo>
                    <a:pt x="2357" y="2118"/>
                    <a:pt x="2458" y="2376"/>
                    <a:pt x="2571" y="2634"/>
                  </a:cubicBezTo>
                  <a:cubicBezTo>
                    <a:pt x="2792" y="3119"/>
                    <a:pt x="2880" y="3623"/>
                    <a:pt x="2855" y="4159"/>
                  </a:cubicBezTo>
                  <a:cubicBezTo>
                    <a:pt x="2842" y="4423"/>
                    <a:pt x="2836" y="4688"/>
                    <a:pt x="2855" y="4953"/>
                  </a:cubicBezTo>
                  <a:cubicBezTo>
                    <a:pt x="2892" y="5639"/>
                    <a:pt x="3113" y="6263"/>
                    <a:pt x="3548" y="6799"/>
                  </a:cubicBezTo>
                  <a:cubicBezTo>
                    <a:pt x="3844" y="7164"/>
                    <a:pt x="4222" y="7391"/>
                    <a:pt x="4663" y="7529"/>
                  </a:cubicBezTo>
                  <a:cubicBezTo>
                    <a:pt x="4984" y="7624"/>
                    <a:pt x="5318" y="7693"/>
                    <a:pt x="5652" y="7744"/>
                  </a:cubicBezTo>
                  <a:cubicBezTo>
                    <a:pt x="5923" y="7788"/>
                    <a:pt x="6187" y="7838"/>
                    <a:pt x="6446" y="7926"/>
                  </a:cubicBezTo>
                  <a:cubicBezTo>
                    <a:pt x="6603" y="7983"/>
                    <a:pt x="6754" y="8046"/>
                    <a:pt x="6887" y="8141"/>
                  </a:cubicBezTo>
                  <a:cubicBezTo>
                    <a:pt x="6962" y="8197"/>
                    <a:pt x="7032" y="8260"/>
                    <a:pt x="7101" y="8323"/>
                  </a:cubicBezTo>
                  <a:cubicBezTo>
                    <a:pt x="7158" y="8374"/>
                    <a:pt x="7183" y="8443"/>
                    <a:pt x="7177" y="8519"/>
                  </a:cubicBezTo>
                  <a:cubicBezTo>
                    <a:pt x="7164" y="8897"/>
                    <a:pt x="7271" y="9249"/>
                    <a:pt x="7422" y="9596"/>
                  </a:cubicBezTo>
                  <a:cubicBezTo>
                    <a:pt x="7479" y="9728"/>
                    <a:pt x="7536" y="9867"/>
                    <a:pt x="7605" y="9993"/>
                  </a:cubicBezTo>
                  <a:cubicBezTo>
                    <a:pt x="7926" y="10604"/>
                    <a:pt x="8059" y="11259"/>
                    <a:pt x="8077" y="11946"/>
                  </a:cubicBezTo>
                  <a:cubicBezTo>
                    <a:pt x="8090" y="12299"/>
                    <a:pt x="8096" y="12658"/>
                    <a:pt x="8122" y="13017"/>
                  </a:cubicBezTo>
                  <a:cubicBezTo>
                    <a:pt x="8166" y="13893"/>
                    <a:pt x="8386" y="14724"/>
                    <a:pt x="8714" y="15537"/>
                  </a:cubicBezTo>
                  <a:cubicBezTo>
                    <a:pt x="8890" y="15991"/>
                    <a:pt x="9092" y="16425"/>
                    <a:pt x="9312" y="16860"/>
                  </a:cubicBezTo>
                  <a:cubicBezTo>
                    <a:pt x="9501" y="17226"/>
                    <a:pt x="9671" y="17597"/>
                    <a:pt x="9797" y="17988"/>
                  </a:cubicBezTo>
                  <a:cubicBezTo>
                    <a:pt x="9949" y="18460"/>
                    <a:pt x="10037" y="18939"/>
                    <a:pt x="10018" y="19437"/>
                  </a:cubicBezTo>
                  <a:cubicBezTo>
                    <a:pt x="10012" y="19752"/>
                    <a:pt x="9949" y="20054"/>
                    <a:pt x="9848" y="20350"/>
                  </a:cubicBezTo>
                  <a:cubicBezTo>
                    <a:pt x="9722" y="20697"/>
                    <a:pt x="9583" y="21044"/>
                    <a:pt x="9445" y="21384"/>
                  </a:cubicBezTo>
                  <a:cubicBezTo>
                    <a:pt x="9438" y="21409"/>
                    <a:pt x="9419" y="21428"/>
                    <a:pt x="9401" y="21472"/>
                  </a:cubicBezTo>
                  <a:cubicBezTo>
                    <a:pt x="9382" y="21434"/>
                    <a:pt x="9363" y="21409"/>
                    <a:pt x="9363" y="21390"/>
                  </a:cubicBezTo>
                  <a:cubicBezTo>
                    <a:pt x="9369" y="20936"/>
                    <a:pt x="9230" y="20514"/>
                    <a:pt x="9023" y="20117"/>
                  </a:cubicBezTo>
                  <a:cubicBezTo>
                    <a:pt x="8922" y="19922"/>
                    <a:pt x="8821" y="19727"/>
                    <a:pt x="8726" y="19531"/>
                  </a:cubicBezTo>
                  <a:cubicBezTo>
                    <a:pt x="8531" y="19147"/>
                    <a:pt x="8405" y="18738"/>
                    <a:pt x="8361" y="18303"/>
                  </a:cubicBezTo>
                  <a:cubicBezTo>
                    <a:pt x="8311" y="17805"/>
                    <a:pt x="8266" y="17314"/>
                    <a:pt x="8222" y="16816"/>
                  </a:cubicBezTo>
                  <a:cubicBezTo>
                    <a:pt x="8197" y="16545"/>
                    <a:pt x="8166" y="16281"/>
                    <a:pt x="8090" y="16016"/>
                  </a:cubicBezTo>
                  <a:cubicBezTo>
                    <a:pt x="8033" y="15808"/>
                    <a:pt x="7970" y="15594"/>
                    <a:pt x="7888" y="15392"/>
                  </a:cubicBezTo>
                  <a:cubicBezTo>
                    <a:pt x="7630" y="14756"/>
                    <a:pt x="7195" y="14290"/>
                    <a:pt x="6565" y="14006"/>
                  </a:cubicBezTo>
                  <a:cubicBezTo>
                    <a:pt x="6263" y="13861"/>
                    <a:pt x="5948" y="13742"/>
                    <a:pt x="5633" y="13609"/>
                  </a:cubicBezTo>
                  <a:cubicBezTo>
                    <a:pt x="5444" y="13527"/>
                    <a:pt x="5255" y="13452"/>
                    <a:pt x="5072" y="13370"/>
                  </a:cubicBezTo>
                  <a:cubicBezTo>
                    <a:pt x="4719" y="13206"/>
                    <a:pt x="4404" y="12985"/>
                    <a:pt x="4134" y="12708"/>
                  </a:cubicBezTo>
                  <a:cubicBezTo>
                    <a:pt x="4014" y="12595"/>
                    <a:pt x="3907" y="12469"/>
                    <a:pt x="3787" y="12349"/>
                  </a:cubicBezTo>
                  <a:cubicBezTo>
                    <a:pt x="3629" y="12192"/>
                    <a:pt x="3472" y="12028"/>
                    <a:pt x="3308" y="11870"/>
                  </a:cubicBezTo>
                  <a:cubicBezTo>
                    <a:pt x="2955" y="11530"/>
                    <a:pt x="2527" y="11316"/>
                    <a:pt x="2054" y="11177"/>
                  </a:cubicBezTo>
                  <a:cubicBezTo>
                    <a:pt x="1683" y="11064"/>
                    <a:pt x="1305" y="10951"/>
                    <a:pt x="939" y="10818"/>
                  </a:cubicBezTo>
                  <a:cubicBezTo>
                    <a:pt x="700" y="10730"/>
                    <a:pt x="454" y="10642"/>
                    <a:pt x="202" y="10585"/>
                  </a:cubicBezTo>
                  <a:cubicBezTo>
                    <a:pt x="139" y="10566"/>
                    <a:pt x="76" y="10560"/>
                    <a:pt x="13" y="10547"/>
                  </a:cubicBezTo>
                  <a:cubicBezTo>
                    <a:pt x="7" y="10579"/>
                    <a:pt x="1" y="10591"/>
                    <a:pt x="7" y="10598"/>
                  </a:cubicBezTo>
                  <a:cubicBezTo>
                    <a:pt x="240" y="10919"/>
                    <a:pt x="360" y="11278"/>
                    <a:pt x="429" y="11662"/>
                  </a:cubicBezTo>
                  <a:cubicBezTo>
                    <a:pt x="473" y="11883"/>
                    <a:pt x="498" y="12103"/>
                    <a:pt x="536" y="12324"/>
                  </a:cubicBezTo>
                  <a:cubicBezTo>
                    <a:pt x="586" y="12607"/>
                    <a:pt x="624" y="12891"/>
                    <a:pt x="687" y="13168"/>
                  </a:cubicBezTo>
                  <a:cubicBezTo>
                    <a:pt x="851" y="13855"/>
                    <a:pt x="1185" y="14447"/>
                    <a:pt x="1702" y="14939"/>
                  </a:cubicBezTo>
                  <a:cubicBezTo>
                    <a:pt x="1979" y="15203"/>
                    <a:pt x="2313" y="15392"/>
                    <a:pt x="2666" y="15556"/>
                  </a:cubicBezTo>
                  <a:cubicBezTo>
                    <a:pt x="2867" y="15650"/>
                    <a:pt x="3069" y="15751"/>
                    <a:pt x="3258" y="15877"/>
                  </a:cubicBezTo>
                  <a:cubicBezTo>
                    <a:pt x="3516" y="16047"/>
                    <a:pt x="3730" y="16262"/>
                    <a:pt x="3881" y="16533"/>
                  </a:cubicBezTo>
                  <a:cubicBezTo>
                    <a:pt x="4014" y="16753"/>
                    <a:pt x="4140" y="16980"/>
                    <a:pt x="4272" y="17200"/>
                  </a:cubicBezTo>
                  <a:cubicBezTo>
                    <a:pt x="4587" y="17761"/>
                    <a:pt x="5053" y="18145"/>
                    <a:pt x="5658" y="18360"/>
                  </a:cubicBezTo>
                  <a:cubicBezTo>
                    <a:pt x="5835" y="18423"/>
                    <a:pt x="6011" y="18479"/>
                    <a:pt x="6187" y="18511"/>
                  </a:cubicBezTo>
                  <a:cubicBezTo>
                    <a:pt x="6710" y="18624"/>
                    <a:pt x="7233" y="18719"/>
                    <a:pt x="7750" y="18820"/>
                  </a:cubicBezTo>
                  <a:cubicBezTo>
                    <a:pt x="7876" y="18845"/>
                    <a:pt x="7996" y="18870"/>
                    <a:pt x="8122" y="18901"/>
                  </a:cubicBezTo>
                  <a:cubicBezTo>
                    <a:pt x="8248" y="18933"/>
                    <a:pt x="8330" y="19002"/>
                    <a:pt x="8380" y="19141"/>
                  </a:cubicBezTo>
                  <a:cubicBezTo>
                    <a:pt x="8468" y="19393"/>
                    <a:pt x="8588" y="19626"/>
                    <a:pt x="8701" y="19865"/>
                  </a:cubicBezTo>
                  <a:cubicBezTo>
                    <a:pt x="8771" y="20017"/>
                    <a:pt x="8846" y="20168"/>
                    <a:pt x="8922" y="20313"/>
                  </a:cubicBezTo>
                  <a:cubicBezTo>
                    <a:pt x="9142" y="20728"/>
                    <a:pt x="9212" y="21176"/>
                    <a:pt x="9193" y="21642"/>
                  </a:cubicBezTo>
                  <a:cubicBezTo>
                    <a:pt x="9180" y="21926"/>
                    <a:pt x="9130" y="22203"/>
                    <a:pt x="9035" y="22474"/>
                  </a:cubicBezTo>
                  <a:cubicBezTo>
                    <a:pt x="8985" y="22619"/>
                    <a:pt x="8953" y="22763"/>
                    <a:pt x="8915" y="22908"/>
                  </a:cubicBezTo>
                  <a:cubicBezTo>
                    <a:pt x="8908" y="22910"/>
                    <a:pt x="8902" y="22911"/>
                    <a:pt x="8897" y="22911"/>
                  </a:cubicBezTo>
                  <a:cubicBezTo>
                    <a:pt x="8869" y="22911"/>
                    <a:pt x="8863" y="22886"/>
                    <a:pt x="8852" y="22871"/>
                  </a:cubicBezTo>
                  <a:cubicBezTo>
                    <a:pt x="8846" y="22845"/>
                    <a:pt x="8840" y="22814"/>
                    <a:pt x="8834" y="22789"/>
                  </a:cubicBezTo>
                  <a:cubicBezTo>
                    <a:pt x="8733" y="22455"/>
                    <a:pt x="8569" y="22152"/>
                    <a:pt x="8336" y="21894"/>
                  </a:cubicBezTo>
                  <a:cubicBezTo>
                    <a:pt x="8134" y="21674"/>
                    <a:pt x="7951" y="21440"/>
                    <a:pt x="7794" y="21182"/>
                  </a:cubicBezTo>
                  <a:cubicBezTo>
                    <a:pt x="7681" y="20999"/>
                    <a:pt x="7573" y="20804"/>
                    <a:pt x="7466" y="20615"/>
                  </a:cubicBezTo>
                  <a:cubicBezTo>
                    <a:pt x="7372" y="20445"/>
                    <a:pt x="7277" y="20269"/>
                    <a:pt x="7177" y="20092"/>
                  </a:cubicBezTo>
                  <a:cubicBezTo>
                    <a:pt x="6981" y="19752"/>
                    <a:pt x="6729" y="19456"/>
                    <a:pt x="6439" y="19191"/>
                  </a:cubicBezTo>
                  <a:cubicBezTo>
                    <a:pt x="6351" y="19109"/>
                    <a:pt x="6257" y="19040"/>
                    <a:pt x="6150" y="18983"/>
                  </a:cubicBezTo>
                  <a:cubicBezTo>
                    <a:pt x="6024" y="18914"/>
                    <a:pt x="5898" y="18838"/>
                    <a:pt x="5772" y="18769"/>
                  </a:cubicBezTo>
                  <a:cubicBezTo>
                    <a:pt x="5740" y="18750"/>
                    <a:pt x="5702" y="18744"/>
                    <a:pt x="5652" y="18731"/>
                  </a:cubicBezTo>
                  <a:lnTo>
                    <a:pt x="5652" y="18731"/>
                  </a:lnTo>
                  <a:cubicBezTo>
                    <a:pt x="5658" y="18782"/>
                    <a:pt x="5658" y="18813"/>
                    <a:pt x="5664" y="18845"/>
                  </a:cubicBezTo>
                  <a:cubicBezTo>
                    <a:pt x="5702" y="19040"/>
                    <a:pt x="5709" y="19242"/>
                    <a:pt x="5696" y="19437"/>
                  </a:cubicBezTo>
                  <a:cubicBezTo>
                    <a:pt x="5671" y="19872"/>
                    <a:pt x="5784" y="20281"/>
                    <a:pt x="5998" y="20653"/>
                  </a:cubicBezTo>
                  <a:cubicBezTo>
                    <a:pt x="6213" y="21025"/>
                    <a:pt x="6490" y="21340"/>
                    <a:pt x="6843" y="21592"/>
                  </a:cubicBezTo>
                  <a:cubicBezTo>
                    <a:pt x="7088" y="21774"/>
                    <a:pt x="7347" y="21938"/>
                    <a:pt x="7611" y="22077"/>
                  </a:cubicBezTo>
                  <a:cubicBezTo>
                    <a:pt x="7762" y="22159"/>
                    <a:pt x="7914" y="22247"/>
                    <a:pt x="8065" y="22335"/>
                  </a:cubicBezTo>
                  <a:cubicBezTo>
                    <a:pt x="8323" y="22486"/>
                    <a:pt x="8506" y="22700"/>
                    <a:pt x="8619" y="22984"/>
                  </a:cubicBezTo>
                  <a:cubicBezTo>
                    <a:pt x="8752" y="23305"/>
                    <a:pt x="8808" y="23639"/>
                    <a:pt x="8796" y="23992"/>
                  </a:cubicBezTo>
                  <a:cubicBezTo>
                    <a:pt x="8777" y="24578"/>
                    <a:pt x="8827" y="25158"/>
                    <a:pt x="8947" y="25731"/>
                  </a:cubicBezTo>
                  <a:cubicBezTo>
                    <a:pt x="8966" y="25800"/>
                    <a:pt x="8985" y="25869"/>
                    <a:pt x="9010" y="25939"/>
                  </a:cubicBezTo>
                  <a:cubicBezTo>
                    <a:pt x="9020" y="25964"/>
                    <a:pt x="9041" y="25981"/>
                    <a:pt x="9066" y="25981"/>
                  </a:cubicBezTo>
                  <a:cubicBezTo>
                    <a:pt x="9072" y="25981"/>
                    <a:pt x="9079" y="25979"/>
                    <a:pt x="9086" y="25977"/>
                  </a:cubicBezTo>
                  <a:cubicBezTo>
                    <a:pt x="9111" y="25970"/>
                    <a:pt x="9130" y="25939"/>
                    <a:pt x="9136" y="25920"/>
                  </a:cubicBezTo>
                  <a:cubicBezTo>
                    <a:pt x="9142" y="25882"/>
                    <a:pt x="9136" y="25838"/>
                    <a:pt x="9123" y="25800"/>
                  </a:cubicBezTo>
                  <a:cubicBezTo>
                    <a:pt x="9010" y="25208"/>
                    <a:pt x="8960" y="24609"/>
                    <a:pt x="8972" y="24005"/>
                  </a:cubicBezTo>
                  <a:cubicBezTo>
                    <a:pt x="8985" y="23330"/>
                    <a:pt x="9117" y="22675"/>
                    <a:pt x="9363" y="22052"/>
                  </a:cubicBezTo>
                  <a:cubicBezTo>
                    <a:pt x="9401" y="21957"/>
                    <a:pt x="9445" y="21869"/>
                    <a:pt x="9476" y="21774"/>
                  </a:cubicBezTo>
                  <a:cubicBezTo>
                    <a:pt x="9514" y="21661"/>
                    <a:pt x="9577" y="21573"/>
                    <a:pt x="9653" y="21491"/>
                  </a:cubicBezTo>
                  <a:cubicBezTo>
                    <a:pt x="9760" y="21384"/>
                    <a:pt x="9867" y="21270"/>
                    <a:pt x="9980" y="21170"/>
                  </a:cubicBezTo>
                  <a:cubicBezTo>
                    <a:pt x="10276" y="20880"/>
                    <a:pt x="10635" y="20703"/>
                    <a:pt x="11045" y="20628"/>
                  </a:cubicBezTo>
                  <a:cubicBezTo>
                    <a:pt x="11228" y="20596"/>
                    <a:pt x="11410" y="20577"/>
                    <a:pt x="11593" y="20539"/>
                  </a:cubicBezTo>
                  <a:cubicBezTo>
                    <a:pt x="11845" y="20489"/>
                    <a:pt x="12097" y="20439"/>
                    <a:pt x="12349" y="20376"/>
                  </a:cubicBezTo>
                  <a:cubicBezTo>
                    <a:pt x="12740" y="20281"/>
                    <a:pt x="13067" y="20073"/>
                    <a:pt x="13345" y="19790"/>
                  </a:cubicBezTo>
                  <a:cubicBezTo>
                    <a:pt x="13464" y="19664"/>
                    <a:pt x="13578" y="19538"/>
                    <a:pt x="13697" y="19405"/>
                  </a:cubicBezTo>
                  <a:cubicBezTo>
                    <a:pt x="13836" y="19248"/>
                    <a:pt x="13981" y="19090"/>
                    <a:pt x="14119" y="18933"/>
                  </a:cubicBezTo>
                  <a:cubicBezTo>
                    <a:pt x="14384" y="18643"/>
                    <a:pt x="14705" y="18416"/>
                    <a:pt x="15065" y="18253"/>
                  </a:cubicBezTo>
                  <a:cubicBezTo>
                    <a:pt x="15367" y="18120"/>
                    <a:pt x="15676" y="17988"/>
                    <a:pt x="15978" y="17856"/>
                  </a:cubicBezTo>
                  <a:cubicBezTo>
                    <a:pt x="16318" y="17698"/>
                    <a:pt x="16652" y="17522"/>
                    <a:pt x="16955" y="17289"/>
                  </a:cubicBezTo>
                  <a:cubicBezTo>
                    <a:pt x="17169" y="17125"/>
                    <a:pt x="17364" y="16936"/>
                    <a:pt x="17528" y="16715"/>
                  </a:cubicBezTo>
                  <a:cubicBezTo>
                    <a:pt x="17616" y="16602"/>
                    <a:pt x="17698" y="16482"/>
                    <a:pt x="17786" y="16362"/>
                  </a:cubicBezTo>
                  <a:cubicBezTo>
                    <a:pt x="17811" y="16325"/>
                    <a:pt x="17830" y="16287"/>
                    <a:pt x="17843" y="16224"/>
                  </a:cubicBezTo>
                  <a:lnTo>
                    <a:pt x="17843" y="16224"/>
                  </a:lnTo>
                  <a:cubicBezTo>
                    <a:pt x="17774" y="16243"/>
                    <a:pt x="17717" y="16262"/>
                    <a:pt x="17660" y="16281"/>
                  </a:cubicBezTo>
                  <a:cubicBezTo>
                    <a:pt x="17401" y="16371"/>
                    <a:pt x="17136" y="16438"/>
                    <a:pt x="16865" y="16438"/>
                  </a:cubicBezTo>
                  <a:cubicBezTo>
                    <a:pt x="16853" y="16438"/>
                    <a:pt x="16841" y="16438"/>
                    <a:pt x="16829" y="16438"/>
                  </a:cubicBezTo>
                  <a:cubicBezTo>
                    <a:pt x="16526" y="16432"/>
                    <a:pt x="16230" y="16413"/>
                    <a:pt x="15934" y="16394"/>
                  </a:cubicBezTo>
                  <a:cubicBezTo>
                    <a:pt x="15795" y="16388"/>
                    <a:pt x="15657" y="16375"/>
                    <a:pt x="15518" y="16362"/>
                  </a:cubicBezTo>
                  <a:cubicBezTo>
                    <a:pt x="15477" y="16360"/>
                    <a:pt x="15436" y="16359"/>
                    <a:pt x="15396" y="16359"/>
                  </a:cubicBezTo>
                  <a:cubicBezTo>
                    <a:pt x="15091" y="16359"/>
                    <a:pt x="14793" y="16420"/>
                    <a:pt x="14504" y="16520"/>
                  </a:cubicBezTo>
                  <a:cubicBezTo>
                    <a:pt x="14422" y="16551"/>
                    <a:pt x="14340" y="16577"/>
                    <a:pt x="14264" y="16614"/>
                  </a:cubicBezTo>
                  <a:cubicBezTo>
                    <a:pt x="13968" y="16734"/>
                    <a:pt x="13660" y="16822"/>
                    <a:pt x="13351" y="16892"/>
                  </a:cubicBezTo>
                  <a:cubicBezTo>
                    <a:pt x="13118" y="16942"/>
                    <a:pt x="12891" y="17005"/>
                    <a:pt x="12664" y="17081"/>
                  </a:cubicBezTo>
                  <a:cubicBezTo>
                    <a:pt x="12242" y="17213"/>
                    <a:pt x="11914" y="17471"/>
                    <a:pt x="11669" y="17837"/>
                  </a:cubicBezTo>
                  <a:cubicBezTo>
                    <a:pt x="11379" y="18259"/>
                    <a:pt x="11152" y="18712"/>
                    <a:pt x="11020" y="19210"/>
                  </a:cubicBezTo>
                  <a:cubicBezTo>
                    <a:pt x="10925" y="19557"/>
                    <a:pt x="10843" y="19903"/>
                    <a:pt x="10761" y="20250"/>
                  </a:cubicBezTo>
                  <a:cubicBezTo>
                    <a:pt x="10749" y="20294"/>
                    <a:pt x="10736" y="20344"/>
                    <a:pt x="10730" y="20388"/>
                  </a:cubicBezTo>
                  <a:cubicBezTo>
                    <a:pt x="10717" y="20489"/>
                    <a:pt x="10673" y="20552"/>
                    <a:pt x="10572" y="20590"/>
                  </a:cubicBezTo>
                  <a:cubicBezTo>
                    <a:pt x="10327" y="20672"/>
                    <a:pt x="10119" y="20810"/>
                    <a:pt x="9930" y="20981"/>
                  </a:cubicBezTo>
                  <a:cubicBezTo>
                    <a:pt x="9898" y="21006"/>
                    <a:pt x="9867" y="21025"/>
                    <a:pt x="9835" y="21050"/>
                  </a:cubicBezTo>
                  <a:cubicBezTo>
                    <a:pt x="9829" y="21056"/>
                    <a:pt x="9823" y="21056"/>
                    <a:pt x="9816" y="21056"/>
                  </a:cubicBezTo>
                  <a:cubicBezTo>
                    <a:pt x="9804" y="20968"/>
                    <a:pt x="9804" y="20968"/>
                    <a:pt x="9829" y="20899"/>
                  </a:cubicBezTo>
                  <a:cubicBezTo>
                    <a:pt x="9905" y="20697"/>
                    <a:pt x="9986" y="20502"/>
                    <a:pt x="10043" y="20294"/>
                  </a:cubicBezTo>
                  <a:cubicBezTo>
                    <a:pt x="10125" y="19979"/>
                    <a:pt x="10194" y="19651"/>
                    <a:pt x="10257" y="19330"/>
                  </a:cubicBezTo>
                  <a:cubicBezTo>
                    <a:pt x="10276" y="19235"/>
                    <a:pt x="10264" y="19128"/>
                    <a:pt x="10264" y="19034"/>
                  </a:cubicBezTo>
                  <a:cubicBezTo>
                    <a:pt x="10264" y="18914"/>
                    <a:pt x="10257" y="18794"/>
                    <a:pt x="10264" y="18675"/>
                  </a:cubicBezTo>
                  <a:cubicBezTo>
                    <a:pt x="10295" y="18271"/>
                    <a:pt x="10465" y="17937"/>
                    <a:pt x="10761" y="17667"/>
                  </a:cubicBezTo>
                  <a:cubicBezTo>
                    <a:pt x="10963" y="17490"/>
                    <a:pt x="11190" y="17352"/>
                    <a:pt x="11423" y="17226"/>
                  </a:cubicBezTo>
                  <a:cubicBezTo>
                    <a:pt x="11914" y="16948"/>
                    <a:pt x="12318" y="16564"/>
                    <a:pt x="12614" y="16085"/>
                  </a:cubicBezTo>
                  <a:cubicBezTo>
                    <a:pt x="12677" y="15978"/>
                    <a:pt x="12746" y="15871"/>
                    <a:pt x="12809" y="15758"/>
                  </a:cubicBezTo>
                  <a:cubicBezTo>
                    <a:pt x="13004" y="15411"/>
                    <a:pt x="13149" y="15039"/>
                    <a:pt x="13319" y="14680"/>
                  </a:cubicBezTo>
                  <a:cubicBezTo>
                    <a:pt x="13326" y="14668"/>
                    <a:pt x="13326" y="14642"/>
                    <a:pt x="13326" y="14611"/>
                  </a:cubicBezTo>
                  <a:lnTo>
                    <a:pt x="13326" y="14611"/>
                  </a:lnTo>
                  <a:cubicBezTo>
                    <a:pt x="13300" y="14617"/>
                    <a:pt x="13275" y="14624"/>
                    <a:pt x="13250" y="14630"/>
                  </a:cubicBezTo>
                  <a:cubicBezTo>
                    <a:pt x="13074" y="14737"/>
                    <a:pt x="12878" y="14806"/>
                    <a:pt x="12677" y="14844"/>
                  </a:cubicBezTo>
                  <a:cubicBezTo>
                    <a:pt x="12645" y="14850"/>
                    <a:pt x="12614" y="14857"/>
                    <a:pt x="12582" y="14863"/>
                  </a:cubicBezTo>
                  <a:cubicBezTo>
                    <a:pt x="12078" y="14964"/>
                    <a:pt x="11706" y="15254"/>
                    <a:pt x="11448" y="15695"/>
                  </a:cubicBezTo>
                  <a:cubicBezTo>
                    <a:pt x="11259" y="16010"/>
                    <a:pt x="11139" y="16350"/>
                    <a:pt x="11045" y="16703"/>
                  </a:cubicBezTo>
                  <a:cubicBezTo>
                    <a:pt x="10995" y="16892"/>
                    <a:pt x="10944" y="17074"/>
                    <a:pt x="10900" y="17263"/>
                  </a:cubicBezTo>
                  <a:cubicBezTo>
                    <a:pt x="10881" y="17320"/>
                    <a:pt x="10862" y="17370"/>
                    <a:pt x="10806" y="17408"/>
                  </a:cubicBezTo>
                  <a:cubicBezTo>
                    <a:pt x="10465" y="17648"/>
                    <a:pt x="10251" y="17975"/>
                    <a:pt x="10131" y="18366"/>
                  </a:cubicBezTo>
                  <a:cubicBezTo>
                    <a:pt x="10131" y="18366"/>
                    <a:pt x="10125" y="18372"/>
                    <a:pt x="10106" y="18385"/>
                  </a:cubicBezTo>
                  <a:cubicBezTo>
                    <a:pt x="10094" y="18360"/>
                    <a:pt x="10075" y="18341"/>
                    <a:pt x="10068" y="18322"/>
                  </a:cubicBezTo>
                  <a:cubicBezTo>
                    <a:pt x="9936" y="17774"/>
                    <a:pt x="9716" y="17270"/>
                    <a:pt x="9464" y="16772"/>
                  </a:cubicBezTo>
                  <a:cubicBezTo>
                    <a:pt x="9306" y="16451"/>
                    <a:pt x="9161" y="16123"/>
                    <a:pt x="9010" y="15802"/>
                  </a:cubicBezTo>
                  <a:cubicBezTo>
                    <a:pt x="8953" y="15688"/>
                    <a:pt x="8934" y="15575"/>
                    <a:pt x="8941" y="15455"/>
                  </a:cubicBezTo>
                  <a:cubicBezTo>
                    <a:pt x="8966" y="14617"/>
                    <a:pt x="9256" y="13905"/>
                    <a:pt x="9898" y="13351"/>
                  </a:cubicBezTo>
                  <a:cubicBezTo>
                    <a:pt x="10081" y="13187"/>
                    <a:pt x="10283" y="13042"/>
                    <a:pt x="10491" y="12916"/>
                  </a:cubicBezTo>
                  <a:cubicBezTo>
                    <a:pt x="10717" y="12784"/>
                    <a:pt x="10950" y="12658"/>
                    <a:pt x="11177" y="12519"/>
                  </a:cubicBezTo>
                  <a:cubicBezTo>
                    <a:pt x="11398" y="12381"/>
                    <a:pt x="11612" y="12242"/>
                    <a:pt x="11820" y="12085"/>
                  </a:cubicBezTo>
                  <a:cubicBezTo>
                    <a:pt x="11971" y="11977"/>
                    <a:pt x="12103" y="11851"/>
                    <a:pt x="12236" y="11719"/>
                  </a:cubicBezTo>
                  <a:cubicBezTo>
                    <a:pt x="12538" y="11410"/>
                    <a:pt x="12733" y="11051"/>
                    <a:pt x="12822" y="10629"/>
                  </a:cubicBezTo>
                  <a:cubicBezTo>
                    <a:pt x="12872" y="10383"/>
                    <a:pt x="12922" y="10138"/>
                    <a:pt x="12992" y="9892"/>
                  </a:cubicBezTo>
                  <a:cubicBezTo>
                    <a:pt x="13080" y="9564"/>
                    <a:pt x="13237" y="9268"/>
                    <a:pt x="13458" y="9004"/>
                  </a:cubicBezTo>
                  <a:cubicBezTo>
                    <a:pt x="13552" y="8890"/>
                    <a:pt x="13653" y="8771"/>
                    <a:pt x="13754" y="8657"/>
                  </a:cubicBezTo>
                  <a:cubicBezTo>
                    <a:pt x="13949" y="8424"/>
                    <a:pt x="14119" y="8172"/>
                    <a:pt x="14227" y="7882"/>
                  </a:cubicBezTo>
                  <a:cubicBezTo>
                    <a:pt x="14315" y="7662"/>
                    <a:pt x="14359" y="7435"/>
                    <a:pt x="14378" y="7202"/>
                  </a:cubicBezTo>
                  <a:cubicBezTo>
                    <a:pt x="14403" y="6918"/>
                    <a:pt x="14416" y="6635"/>
                    <a:pt x="14434" y="6351"/>
                  </a:cubicBezTo>
                  <a:cubicBezTo>
                    <a:pt x="14453" y="6043"/>
                    <a:pt x="14510" y="5734"/>
                    <a:pt x="14586" y="5431"/>
                  </a:cubicBezTo>
                  <a:cubicBezTo>
                    <a:pt x="14712" y="4902"/>
                    <a:pt x="14920" y="4398"/>
                    <a:pt x="15165" y="3913"/>
                  </a:cubicBezTo>
                  <a:cubicBezTo>
                    <a:pt x="15197" y="3856"/>
                    <a:pt x="15228" y="3800"/>
                    <a:pt x="15254" y="3737"/>
                  </a:cubicBezTo>
                  <a:cubicBezTo>
                    <a:pt x="15254" y="3730"/>
                    <a:pt x="15247" y="3724"/>
                    <a:pt x="15247" y="3705"/>
                  </a:cubicBezTo>
                  <a:cubicBezTo>
                    <a:pt x="15203" y="3743"/>
                    <a:pt x="15159" y="3775"/>
                    <a:pt x="15121" y="3812"/>
                  </a:cubicBezTo>
                  <a:cubicBezTo>
                    <a:pt x="14913" y="4008"/>
                    <a:pt x="14705" y="4197"/>
                    <a:pt x="14504" y="4398"/>
                  </a:cubicBezTo>
                  <a:cubicBezTo>
                    <a:pt x="14107" y="4783"/>
                    <a:pt x="13653" y="5066"/>
                    <a:pt x="13118" y="5224"/>
                  </a:cubicBezTo>
                  <a:cubicBezTo>
                    <a:pt x="12859" y="5299"/>
                    <a:pt x="12601" y="5394"/>
                    <a:pt x="12349" y="5494"/>
                  </a:cubicBezTo>
                  <a:cubicBezTo>
                    <a:pt x="11751" y="5740"/>
                    <a:pt x="11278" y="6143"/>
                    <a:pt x="10900" y="6660"/>
                  </a:cubicBezTo>
                  <a:cubicBezTo>
                    <a:pt x="10780" y="6824"/>
                    <a:pt x="10698" y="7007"/>
                    <a:pt x="10629" y="7189"/>
                  </a:cubicBezTo>
                  <a:cubicBezTo>
                    <a:pt x="10591" y="7296"/>
                    <a:pt x="10554" y="7403"/>
                    <a:pt x="10509" y="7511"/>
                  </a:cubicBezTo>
                  <a:cubicBezTo>
                    <a:pt x="10396" y="7800"/>
                    <a:pt x="10238" y="8065"/>
                    <a:pt x="10049" y="8317"/>
                  </a:cubicBezTo>
                  <a:cubicBezTo>
                    <a:pt x="9892" y="8512"/>
                    <a:pt x="9747" y="8720"/>
                    <a:pt x="9602" y="8928"/>
                  </a:cubicBezTo>
                  <a:cubicBezTo>
                    <a:pt x="9438" y="9168"/>
                    <a:pt x="9312" y="9432"/>
                    <a:pt x="9218" y="9709"/>
                  </a:cubicBezTo>
                  <a:cubicBezTo>
                    <a:pt x="9098" y="10062"/>
                    <a:pt x="9067" y="10434"/>
                    <a:pt x="9060" y="10806"/>
                  </a:cubicBezTo>
                  <a:cubicBezTo>
                    <a:pt x="9054" y="11499"/>
                    <a:pt x="9186" y="12173"/>
                    <a:pt x="9388" y="12834"/>
                  </a:cubicBezTo>
                  <a:cubicBezTo>
                    <a:pt x="9445" y="13030"/>
                    <a:pt x="9501" y="13219"/>
                    <a:pt x="9564" y="13414"/>
                  </a:cubicBezTo>
                  <a:cubicBezTo>
                    <a:pt x="9363" y="13660"/>
                    <a:pt x="9161" y="13905"/>
                    <a:pt x="9035" y="14201"/>
                  </a:cubicBezTo>
                  <a:cubicBezTo>
                    <a:pt x="8915" y="14491"/>
                    <a:pt x="8834" y="14794"/>
                    <a:pt x="8777" y="15134"/>
                  </a:cubicBezTo>
                  <a:cubicBezTo>
                    <a:pt x="8708" y="15058"/>
                    <a:pt x="8701" y="15002"/>
                    <a:pt x="8682" y="14945"/>
                  </a:cubicBezTo>
                  <a:cubicBezTo>
                    <a:pt x="8437" y="14233"/>
                    <a:pt x="8304" y="13502"/>
                    <a:pt x="8279" y="12746"/>
                  </a:cubicBezTo>
                  <a:cubicBezTo>
                    <a:pt x="8266" y="12387"/>
                    <a:pt x="8260" y="12022"/>
                    <a:pt x="8235" y="11656"/>
                  </a:cubicBezTo>
                  <a:cubicBezTo>
                    <a:pt x="8210" y="11392"/>
                    <a:pt x="8172" y="11133"/>
                    <a:pt x="8122" y="10869"/>
                  </a:cubicBezTo>
                  <a:cubicBezTo>
                    <a:pt x="8008" y="10308"/>
                    <a:pt x="8090" y="9766"/>
                    <a:pt x="8323" y="9243"/>
                  </a:cubicBezTo>
                  <a:cubicBezTo>
                    <a:pt x="8449" y="8953"/>
                    <a:pt x="8619" y="8682"/>
                    <a:pt x="8827" y="8443"/>
                  </a:cubicBezTo>
                  <a:cubicBezTo>
                    <a:pt x="8991" y="8254"/>
                    <a:pt x="9149" y="8065"/>
                    <a:pt x="9306" y="7882"/>
                  </a:cubicBezTo>
                  <a:cubicBezTo>
                    <a:pt x="9363" y="7813"/>
                    <a:pt x="9413" y="7750"/>
                    <a:pt x="9470" y="7681"/>
                  </a:cubicBezTo>
                  <a:cubicBezTo>
                    <a:pt x="9734" y="7366"/>
                    <a:pt x="9879" y="7000"/>
                    <a:pt x="9917" y="6597"/>
                  </a:cubicBezTo>
                  <a:cubicBezTo>
                    <a:pt x="9955" y="6143"/>
                    <a:pt x="9986" y="5684"/>
                    <a:pt x="10024" y="5230"/>
                  </a:cubicBezTo>
                  <a:cubicBezTo>
                    <a:pt x="10037" y="5079"/>
                    <a:pt x="10043" y="4927"/>
                    <a:pt x="10056" y="4776"/>
                  </a:cubicBezTo>
                  <a:cubicBezTo>
                    <a:pt x="10056" y="4751"/>
                    <a:pt x="10056" y="4726"/>
                    <a:pt x="10049" y="4682"/>
                  </a:cubicBezTo>
                  <a:cubicBezTo>
                    <a:pt x="10018" y="4694"/>
                    <a:pt x="9993" y="4701"/>
                    <a:pt x="9974" y="4713"/>
                  </a:cubicBezTo>
                  <a:cubicBezTo>
                    <a:pt x="9716" y="4934"/>
                    <a:pt x="9476" y="5173"/>
                    <a:pt x="9293" y="5463"/>
                  </a:cubicBezTo>
                  <a:cubicBezTo>
                    <a:pt x="9149" y="5677"/>
                    <a:pt x="8991" y="5879"/>
                    <a:pt x="8821" y="6074"/>
                  </a:cubicBezTo>
                  <a:cubicBezTo>
                    <a:pt x="8720" y="6188"/>
                    <a:pt x="8632" y="6314"/>
                    <a:pt x="8537" y="6433"/>
                  </a:cubicBezTo>
                  <a:cubicBezTo>
                    <a:pt x="8323" y="6723"/>
                    <a:pt x="8235" y="7057"/>
                    <a:pt x="8203" y="7416"/>
                  </a:cubicBezTo>
                  <a:cubicBezTo>
                    <a:pt x="8172" y="7882"/>
                    <a:pt x="8216" y="8342"/>
                    <a:pt x="8348" y="8802"/>
                  </a:cubicBezTo>
                  <a:cubicBezTo>
                    <a:pt x="8122" y="9218"/>
                    <a:pt x="7933" y="9653"/>
                    <a:pt x="7907" y="10163"/>
                  </a:cubicBezTo>
                  <a:cubicBezTo>
                    <a:pt x="7870" y="10125"/>
                    <a:pt x="7851" y="10113"/>
                    <a:pt x="7838" y="10087"/>
                  </a:cubicBezTo>
                  <a:cubicBezTo>
                    <a:pt x="7718" y="9823"/>
                    <a:pt x="7599" y="9558"/>
                    <a:pt x="7485" y="9287"/>
                  </a:cubicBezTo>
                  <a:cubicBezTo>
                    <a:pt x="7353" y="8953"/>
                    <a:pt x="7321" y="8594"/>
                    <a:pt x="7366" y="8235"/>
                  </a:cubicBezTo>
                  <a:cubicBezTo>
                    <a:pt x="7397" y="7983"/>
                    <a:pt x="7435" y="7737"/>
                    <a:pt x="7479" y="7485"/>
                  </a:cubicBezTo>
                  <a:cubicBezTo>
                    <a:pt x="7555" y="7025"/>
                    <a:pt x="7630" y="6559"/>
                    <a:pt x="7643" y="6087"/>
                  </a:cubicBezTo>
                  <a:cubicBezTo>
                    <a:pt x="7662" y="5482"/>
                    <a:pt x="7599" y="4883"/>
                    <a:pt x="7391" y="4310"/>
                  </a:cubicBezTo>
                  <a:cubicBezTo>
                    <a:pt x="7177" y="3705"/>
                    <a:pt x="6811" y="3214"/>
                    <a:pt x="6276" y="2855"/>
                  </a:cubicBezTo>
                  <a:cubicBezTo>
                    <a:pt x="5910" y="2603"/>
                    <a:pt x="5520" y="2395"/>
                    <a:pt x="5123" y="2187"/>
                  </a:cubicBezTo>
                  <a:cubicBezTo>
                    <a:pt x="4701" y="1973"/>
                    <a:pt x="4272" y="1758"/>
                    <a:pt x="3856" y="1532"/>
                  </a:cubicBezTo>
                  <a:cubicBezTo>
                    <a:pt x="3289" y="1223"/>
                    <a:pt x="2785" y="826"/>
                    <a:pt x="2313" y="385"/>
                  </a:cubicBezTo>
                  <a:cubicBezTo>
                    <a:pt x="2174" y="253"/>
                    <a:pt x="2036" y="127"/>
                    <a:pt x="1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529885">
              <a:off x="-173417" y="3255415"/>
              <a:ext cx="1739168" cy="2237899"/>
            </a:xfrm>
            <a:custGeom>
              <a:avLst/>
              <a:gdLst/>
              <a:ahLst/>
              <a:cxnLst/>
              <a:rect l="l" t="t" r="r" b="b"/>
              <a:pathLst>
                <a:path w="18782" h="24168" extrusionOk="0">
                  <a:moveTo>
                    <a:pt x="26" y="88"/>
                  </a:moveTo>
                  <a:cubicBezTo>
                    <a:pt x="177" y="687"/>
                    <a:pt x="416" y="1241"/>
                    <a:pt x="750" y="1758"/>
                  </a:cubicBezTo>
                  <a:lnTo>
                    <a:pt x="750" y="1758"/>
                  </a:lnTo>
                  <a:cubicBezTo>
                    <a:pt x="901" y="1991"/>
                    <a:pt x="1046" y="2230"/>
                    <a:pt x="1210" y="2457"/>
                  </a:cubicBezTo>
                  <a:lnTo>
                    <a:pt x="1210" y="2457"/>
                  </a:lnTo>
                  <a:cubicBezTo>
                    <a:pt x="1519" y="2892"/>
                    <a:pt x="1701" y="3377"/>
                    <a:pt x="1777" y="3906"/>
                  </a:cubicBezTo>
                  <a:lnTo>
                    <a:pt x="1777" y="3906"/>
                  </a:lnTo>
                  <a:cubicBezTo>
                    <a:pt x="1815" y="4165"/>
                    <a:pt x="1859" y="4429"/>
                    <a:pt x="1928" y="4681"/>
                  </a:cubicBezTo>
                  <a:lnTo>
                    <a:pt x="1928" y="4681"/>
                  </a:lnTo>
                  <a:cubicBezTo>
                    <a:pt x="2098" y="5349"/>
                    <a:pt x="2426" y="5922"/>
                    <a:pt x="2962" y="6363"/>
                  </a:cubicBezTo>
                  <a:lnTo>
                    <a:pt x="2962" y="6363"/>
                  </a:lnTo>
                  <a:cubicBezTo>
                    <a:pt x="3314" y="6666"/>
                    <a:pt x="3730" y="6817"/>
                    <a:pt x="4190" y="6867"/>
                  </a:cubicBezTo>
                  <a:lnTo>
                    <a:pt x="4190" y="6867"/>
                  </a:lnTo>
                  <a:cubicBezTo>
                    <a:pt x="4524" y="6905"/>
                    <a:pt x="4864" y="6905"/>
                    <a:pt x="5204" y="6893"/>
                  </a:cubicBezTo>
                  <a:lnTo>
                    <a:pt x="5204" y="6893"/>
                  </a:lnTo>
                  <a:cubicBezTo>
                    <a:pt x="5475" y="6886"/>
                    <a:pt x="5746" y="6886"/>
                    <a:pt x="6017" y="6924"/>
                  </a:cubicBezTo>
                  <a:lnTo>
                    <a:pt x="6017" y="6924"/>
                  </a:lnTo>
                  <a:cubicBezTo>
                    <a:pt x="6181" y="6949"/>
                    <a:pt x="6345" y="6981"/>
                    <a:pt x="6496" y="7050"/>
                  </a:cubicBezTo>
                  <a:lnTo>
                    <a:pt x="6496" y="7050"/>
                  </a:lnTo>
                  <a:cubicBezTo>
                    <a:pt x="6578" y="7088"/>
                    <a:pt x="6653" y="7145"/>
                    <a:pt x="6735" y="7189"/>
                  </a:cubicBezTo>
                  <a:lnTo>
                    <a:pt x="6735" y="7189"/>
                  </a:lnTo>
                  <a:cubicBezTo>
                    <a:pt x="6798" y="7233"/>
                    <a:pt x="6836" y="7289"/>
                    <a:pt x="6849" y="7365"/>
                  </a:cubicBezTo>
                  <a:lnTo>
                    <a:pt x="6849" y="7365"/>
                  </a:lnTo>
                  <a:cubicBezTo>
                    <a:pt x="6906" y="7743"/>
                    <a:pt x="7082" y="8071"/>
                    <a:pt x="7290" y="8379"/>
                  </a:cubicBezTo>
                  <a:lnTo>
                    <a:pt x="7290" y="8379"/>
                  </a:lnTo>
                  <a:cubicBezTo>
                    <a:pt x="7372" y="8499"/>
                    <a:pt x="7454" y="8619"/>
                    <a:pt x="7542" y="8732"/>
                  </a:cubicBezTo>
                  <a:lnTo>
                    <a:pt x="7542" y="8732"/>
                  </a:lnTo>
                  <a:cubicBezTo>
                    <a:pt x="7977" y="9274"/>
                    <a:pt x="8229" y="9891"/>
                    <a:pt x="8380" y="10559"/>
                  </a:cubicBezTo>
                  <a:lnTo>
                    <a:pt x="8380" y="10559"/>
                  </a:lnTo>
                  <a:cubicBezTo>
                    <a:pt x="8462" y="10906"/>
                    <a:pt x="8537" y="11259"/>
                    <a:pt x="8619" y="11605"/>
                  </a:cubicBezTo>
                  <a:lnTo>
                    <a:pt x="8619" y="11605"/>
                  </a:lnTo>
                  <a:cubicBezTo>
                    <a:pt x="8833" y="12456"/>
                    <a:pt x="9211" y="13231"/>
                    <a:pt x="9684" y="13968"/>
                  </a:cubicBezTo>
                  <a:lnTo>
                    <a:pt x="9684" y="13968"/>
                  </a:lnTo>
                  <a:cubicBezTo>
                    <a:pt x="9942" y="14377"/>
                    <a:pt x="10226" y="14768"/>
                    <a:pt x="10522" y="15152"/>
                  </a:cubicBezTo>
                  <a:lnTo>
                    <a:pt x="10522" y="15152"/>
                  </a:lnTo>
                  <a:cubicBezTo>
                    <a:pt x="10774" y="15474"/>
                    <a:pt x="11013" y="15807"/>
                    <a:pt x="11209" y="16173"/>
                  </a:cubicBezTo>
                  <a:lnTo>
                    <a:pt x="11209" y="16173"/>
                  </a:lnTo>
                  <a:cubicBezTo>
                    <a:pt x="11448" y="16601"/>
                    <a:pt x="11624" y="17061"/>
                    <a:pt x="11706" y="17546"/>
                  </a:cubicBezTo>
                  <a:lnTo>
                    <a:pt x="11706" y="17546"/>
                  </a:lnTo>
                  <a:cubicBezTo>
                    <a:pt x="11757" y="17855"/>
                    <a:pt x="11750" y="18170"/>
                    <a:pt x="11706" y="18479"/>
                  </a:cubicBezTo>
                  <a:lnTo>
                    <a:pt x="11706" y="18479"/>
                  </a:lnTo>
                  <a:cubicBezTo>
                    <a:pt x="11650" y="18844"/>
                    <a:pt x="11574" y="19210"/>
                    <a:pt x="11511" y="19575"/>
                  </a:cubicBezTo>
                  <a:lnTo>
                    <a:pt x="11511" y="19575"/>
                  </a:lnTo>
                  <a:cubicBezTo>
                    <a:pt x="11505" y="19600"/>
                    <a:pt x="11492" y="19619"/>
                    <a:pt x="11480" y="19663"/>
                  </a:cubicBezTo>
                  <a:lnTo>
                    <a:pt x="11480" y="19663"/>
                  </a:lnTo>
                  <a:cubicBezTo>
                    <a:pt x="11454" y="19632"/>
                    <a:pt x="11435" y="19613"/>
                    <a:pt x="11429" y="19594"/>
                  </a:cubicBezTo>
                  <a:lnTo>
                    <a:pt x="11429" y="19594"/>
                  </a:lnTo>
                  <a:cubicBezTo>
                    <a:pt x="11354" y="19140"/>
                    <a:pt x="11133" y="18762"/>
                    <a:pt x="10856" y="18409"/>
                  </a:cubicBezTo>
                  <a:lnTo>
                    <a:pt x="10856" y="18409"/>
                  </a:lnTo>
                  <a:cubicBezTo>
                    <a:pt x="10717" y="18239"/>
                    <a:pt x="10585" y="18063"/>
                    <a:pt x="10453" y="17887"/>
                  </a:cubicBezTo>
                  <a:lnTo>
                    <a:pt x="10453" y="17887"/>
                  </a:lnTo>
                  <a:cubicBezTo>
                    <a:pt x="10188" y="17546"/>
                    <a:pt x="9986" y="17168"/>
                    <a:pt x="9860" y="16746"/>
                  </a:cubicBezTo>
                  <a:lnTo>
                    <a:pt x="9860" y="16746"/>
                  </a:lnTo>
                  <a:cubicBezTo>
                    <a:pt x="9722" y="16274"/>
                    <a:pt x="9583" y="15795"/>
                    <a:pt x="9445" y="15316"/>
                  </a:cubicBezTo>
                  <a:lnTo>
                    <a:pt x="9445" y="15316"/>
                  </a:lnTo>
                  <a:cubicBezTo>
                    <a:pt x="9369" y="15058"/>
                    <a:pt x="9287" y="14799"/>
                    <a:pt x="9167" y="14554"/>
                  </a:cubicBezTo>
                  <a:lnTo>
                    <a:pt x="9167" y="14554"/>
                  </a:lnTo>
                  <a:cubicBezTo>
                    <a:pt x="9067" y="14358"/>
                    <a:pt x="8966" y="14163"/>
                    <a:pt x="8846" y="13980"/>
                  </a:cubicBezTo>
                  <a:lnTo>
                    <a:pt x="8846" y="13980"/>
                  </a:lnTo>
                  <a:cubicBezTo>
                    <a:pt x="8474" y="13407"/>
                    <a:pt x="7958" y="13029"/>
                    <a:pt x="7290" y="12865"/>
                  </a:cubicBezTo>
                  <a:lnTo>
                    <a:pt x="7290" y="12865"/>
                  </a:lnTo>
                  <a:cubicBezTo>
                    <a:pt x="6956" y="12790"/>
                    <a:pt x="6628" y="12727"/>
                    <a:pt x="6294" y="12657"/>
                  </a:cubicBezTo>
                  <a:lnTo>
                    <a:pt x="6294" y="12657"/>
                  </a:lnTo>
                  <a:cubicBezTo>
                    <a:pt x="6093" y="12613"/>
                    <a:pt x="5891" y="12575"/>
                    <a:pt x="5696" y="12525"/>
                  </a:cubicBezTo>
                  <a:lnTo>
                    <a:pt x="5696" y="12525"/>
                  </a:lnTo>
                  <a:cubicBezTo>
                    <a:pt x="5318" y="12430"/>
                    <a:pt x="4971" y="12273"/>
                    <a:pt x="4650" y="12059"/>
                  </a:cubicBezTo>
                  <a:lnTo>
                    <a:pt x="4650" y="12059"/>
                  </a:lnTo>
                  <a:cubicBezTo>
                    <a:pt x="4511" y="11964"/>
                    <a:pt x="4379" y="11863"/>
                    <a:pt x="4247" y="11769"/>
                  </a:cubicBezTo>
                  <a:lnTo>
                    <a:pt x="4247" y="11769"/>
                  </a:lnTo>
                  <a:cubicBezTo>
                    <a:pt x="4058" y="11643"/>
                    <a:pt x="3875" y="11517"/>
                    <a:pt x="3686" y="11391"/>
                  </a:cubicBezTo>
                  <a:lnTo>
                    <a:pt x="3686" y="11391"/>
                  </a:lnTo>
                  <a:cubicBezTo>
                    <a:pt x="3270" y="11120"/>
                    <a:pt x="2810" y="10994"/>
                    <a:pt x="2319" y="10944"/>
                  </a:cubicBezTo>
                  <a:lnTo>
                    <a:pt x="2319" y="10944"/>
                  </a:lnTo>
                  <a:cubicBezTo>
                    <a:pt x="1935" y="10906"/>
                    <a:pt x="1544" y="10868"/>
                    <a:pt x="1160" y="10805"/>
                  </a:cubicBezTo>
                  <a:lnTo>
                    <a:pt x="1160" y="10805"/>
                  </a:lnTo>
                  <a:cubicBezTo>
                    <a:pt x="901" y="10761"/>
                    <a:pt x="649" y="10723"/>
                    <a:pt x="391" y="10717"/>
                  </a:cubicBezTo>
                  <a:lnTo>
                    <a:pt x="391" y="10717"/>
                  </a:lnTo>
                  <a:cubicBezTo>
                    <a:pt x="328" y="10711"/>
                    <a:pt x="259" y="10717"/>
                    <a:pt x="196" y="10717"/>
                  </a:cubicBezTo>
                  <a:lnTo>
                    <a:pt x="196" y="10717"/>
                  </a:lnTo>
                  <a:cubicBezTo>
                    <a:pt x="196" y="10742"/>
                    <a:pt x="196" y="10761"/>
                    <a:pt x="202" y="10767"/>
                  </a:cubicBezTo>
                  <a:lnTo>
                    <a:pt x="202" y="10767"/>
                  </a:lnTo>
                  <a:cubicBezTo>
                    <a:pt x="492" y="11032"/>
                    <a:pt x="675" y="11366"/>
                    <a:pt x="819" y="11725"/>
                  </a:cubicBezTo>
                  <a:lnTo>
                    <a:pt x="819" y="11725"/>
                  </a:lnTo>
                  <a:cubicBezTo>
                    <a:pt x="901" y="11933"/>
                    <a:pt x="971" y="12153"/>
                    <a:pt x="1046" y="12361"/>
                  </a:cubicBezTo>
                  <a:lnTo>
                    <a:pt x="1046" y="12361"/>
                  </a:lnTo>
                  <a:cubicBezTo>
                    <a:pt x="1147" y="12626"/>
                    <a:pt x="1242" y="12897"/>
                    <a:pt x="1355" y="13155"/>
                  </a:cubicBezTo>
                  <a:lnTo>
                    <a:pt x="1355" y="13155"/>
                  </a:lnTo>
                  <a:cubicBezTo>
                    <a:pt x="1645" y="13804"/>
                    <a:pt x="2086" y="14321"/>
                    <a:pt x="2684" y="14705"/>
                  </a:cubicBezTo>
                  <a:lnTo>
                    <a:pt x="2684" y="14705"/>
                  </a:lnTo>
                  <a:cubicBezTo>
                    <a:pt x="3012" y="14913"/>
                    <a:pt x="3371" y="15039"/>
                    <a:pt x="3743" y="15133"/>
                  </a:cubicBezTo>
                  <a:lnTo>
                    <a:pt x="3743" y="15133"/>
                  </a:lnTo>
                  <a:cubicBezTo>
                    <a:pt x="3963" y="15190"/>
                    <a:pt x="4177" y="15247"/>
                    <a:pt x="4385" y="15335"/>
                  </a:cubicBezTo>
                  <a:lnTo>
                    <a:pt x="4385" y="15335"/>
                  </a:lnTo>
                  <a:cubicBezTo>
                    <a:pt x="4675" y="15455"/>
                    <a:pt x="4927" y="15618"/>
                    <a:pt x="5129" y="15858"/>
                  </a:cubicBezTo>
                  <a:lnTo>
                    <a:pt x="5129" y="15858"/>
                  </a:lnTo>
                  <a:cubicBezTo>
                    <a:pt x="5299" y="16053"/>
                    <a:pt x="5469" y="16248"/>
                    <a:pt x="5633" y="16444"/>
                  </a:cubicBezTo>
                  <a:lnTo>
                    <a:pt x="5633" y="16444"/>
                  </a:lnTo>
                  <a:cubicBezTo>
                    <a:pt x="6049" y="16935"/>
                    <a:pt x="6584" y="17219"/>
                    <a:pt x="7214" y="17313"/>
                  </a:cubicBezTo>
                  <a:lnTo>
                    <a:pt x="7214" y="17313"/>
                  </a:lnTo>
                  <a:cubicBezTo>
                    <a:pt x="7397" y="17345"/>
                    <a:pt x="7586" y="17364"/>
                    <a:pt x="7769" y="17370"/>
                  </a:cubicBezTo>
                  <a:lnTo>
                    <a:pt x="7769" y="17370"/>
                  </a:lnTo>
                  <a:cubicBezTo>
                    <a:pt x="8121" y="17370"/>
                    <a:pt x="8481" y="17370"/>
                    <a:pt x="8833" y="17370"/>
                  </a:cubicBezTo>
                  <a:lnTo>
                    <a:pt x="8833" y="17370"/>
                  </a:lnTo>
                  <a:cubicBezTo>
                    <a:pt x="9010" y="17370"/>
                    <a:pt x="9186" y="17370"/>
                    <a:pt x="9356" y="17370"/>
                  </a:cubicBezTo>
                  <a:lnTo>
                    <a:pt x="9356" y="17370"/>
                  </a:lnTo>
                  <a:cubicBezTo>
                    <a:pt x="9482" y="17376"/>
                    <a:pt x="9608" y="17376"/>
                    <a:pt x="9734" y="17382"/>
                  </a:cubicBezTo>
                  <a:lnTo>
                    <a:pt x="9734" y="17382"/>
                  </a:lnTo>
                  <a:cubicBezTo>
                    <a:pt x="9867" y="17389"/>
                    <a:pt x="9961" y="17445"/>
                    <a:pt x="10037" y="17571"/>
                  </a:cubicBezTo>
                  <a:lnTo>
                    <a:pt x="10037" y="17571"/>
                  </a:lnTo>
                  <a:cubicBezTo>
                    <a:pt x="10169" y="17798"/>
                    <a:pt x="10333" y="18006"/>
                    <a:pt x="10490" y="18220"/>
                  </a:cubicBezTo>
                  <a:lnTo>
                    <a:pt x="10490" y="18220"/>
                  </a:lnTo>
                  <a:cubicBezTo>
                    <a:pt x="10585" y="18359"/>
                    <a:pt x="10692" y="18485"/>
                    <a:pt x="10793" y="18617"/>
                  </a:cubicBezTo>
                  <a:lnTo>
                    <a:pt x="10793" y="18617"/>
                  </a:lnTo>
                  <a:cubicBezTo>
                    <a:pt x="11089" y="18983"/>
                    <a:pt x="11240" y="19405"/>
                    <a:pt x="11303" y="19871"/>
                  </a:cubicBezTo>
                  <a:lnTo>
                    <a:pt x="11303" y="19871"/>
                  </a:lnTo>
                  <a:cubicBezTo>
                    <a:pt x="11347" y="20155"/>
                    <a:pt x="11354" y="20432"/>
                    <a:pt x="11309" y="20722"/>
                  </a:cubicBezTo>
                  <a:lnTo>
                    <a:pt x="11309" y="20722"/>
                  </a:lnTo>
                  <a:cubicBezTo>
                    <a:pt x="11291" y="20867"/>
                    <a:pt x="11284" y="21018"/>
                    <a:pt x="11278" y="21169"/>
                  </a:cubicBezTo>
                  <a:lnTo>
                    <a:pt x="11278" y="21169"/>
                  </a:lnTo>
                  <a:cubicBezTo>
                    <a:pt x="11234" y="21188"/>
                    <a:pt x="11221" y="21163"/>
                    <a:pt x="11209" y="21137"/>
                  </a:cubicBezTo>
                  <a:lnTo>
                    <a:pt x="11209" y="21137"/>
                  </a:lnTo>
                  <a:cubicBezTo>
                    <a:pt x="11196" y="21119"/>
                    <a:pt x="11183" y="21093"/>
                    <a:pt x="11171" y="21068"/>
                  </a:cubicBezTo>
                  <a:lnTo>
                    <a:pt x="11171" y="21068"/>
                  </a:lnTo>
                  <a:cubicBezTo>
                    <a:pt x="11013" y="20759"/>
                    <a:pt x="10793" y="20495"/>
                    <a:pt x="10516" y="20281"/>
                  </a:cubicBezTo>
                  <a:lnTo>
                    <a:pt x="10516" y="20281"/>
                  </a:lnTo>
                  <a:cubicBezTo>
                    <a:pt x="10276" y="20098"/>
                    <a:pt x="10049" y="19909"/>
                    <a:pt x="9848" y="19688"/>
                  </a:cubicBezTo>
                  <a:lnTo>
                    <a:pt x="9848" y="19688"/>
                  </a:lnTo>
                  <a:cubicBezTo>
                    <a:pt x="9703" y="19525"/>
                    <a:pt x="9564" y="19361"/>
                    <a:pt x="9419" y="19191"/>
                  </a:cubicBezTo>
                  <a:lnTo>
                    <a:pt x="9419" y="19191"/>
                  </a:lnTo>
                  <a:cubicBezTo>
                    <a:pt x="9293" y="19039"/>
                    <a:pt x="9167" y="18882"/>
                    <a:pt x="9035" y="18731"/>
                  </a:cubicBezTo>
                  <a:lnTo>
                    <a:pt x="9035" y="18731"/>
                  </a:lnTo>
                  <a:cubicBezTo>
                    <a:pt x="8777" y="18435"/>
                    <a:pt x="8474" y="18189"/>
                    <a:pt x="8140" y="17987"/>
                  </a:cubicBezTo>
                  <a:lnTo>
                    <a:pt x="8140" y="17987"/>
                  </a:lnTo>
                  <a:cubicBezTo>
                    <a:pt x="8040" y="17924"/>
                    <a:pt x="7932" y="17874"/>
                    <a:pt x="7819" y="17836"/>
                  </a:cubicBezTo>
                  <a:lnTo>
                    <a:pt x="7819" y="17836"/>
                  </a:lnTo>
                  <a:cubicBezTo>
                    <a:pt x="7680" y="17792"/>
                    <a:pt x="7542" y="17742"/>
                    <a:pt x="7403" y="17697"/>
                  </a:cubicBezTo>
                  <a:lnTo>
                    <a:pt x="7403" y="17697"/>
                  </a:lnTo>
                  <a:cubicBezTo>
                    <a:pt x="7372" y="17685"/>
                    <a:pt x="7328" y="17691"/>
                    <a:pt x="7284" y="17685"/>
                  </a:cubicBezTo>
                  <a:lnTo>
                    <a:pt x="7284" y="17685"/>
                  </a:lnTo>
                  <a:cubicBezTo>
                    <a:pt x="7296" y="17729"/>
                    <a:pt x="7302" y="17760"/>
                    <a:pt x="7315" y="17792"/>
                  </a:cubicBezTo>
                  <a:lnTo>
                    <a:pt x="7315" y="17792"/>
                  </a:lnTo>
                  <a:cubicBezTo>
                    <a:pt x="7391" y="17975"/>
                    <a:pt x="7428" y="18170"/>
                    <a:pt x="7460" y="18372"/>
                  </a:cubicBezTo>
                  <a:lnTo>
                    <a:pt x="7460" y="18372"/>
                  </a:lnTo>
                  <a:cubicBezTo>
                    <a:pt x="7517" y="18800"/>
                    <a:pt x="7699" y="19178"/>
                    <a:pt x="7983" y="19506"/>
                  </a:cubicBezTo>
                  <a:lnTo>
                    <a:pt x="7983" y="19506"/>
                  </a:lnTo>
                  <a:cubicBezTo>
                    <a:pt x="8266" y="19833"/>
                    <a:pt x="8600" y="20092"/>
                    <a:pt x="8991" y="20268"/>
                  </a:cubicBezTo>
                  <a:lnTo>
                    <a:pt x="8991" y="20268"/>
                  </a:lnTo>
                  <a:cubicBezTo>
                    <a:pt x="9268" y="20400"/>
                    <a:pt x="9552" y="20507"/>
                    <a:pt x="9841" y="20602"/>
                  </a:cubicBezTo>
                  <a:lnTo>
                    <a:pt x="9841" y="20602"/>
                  </a:lnTo>
                  <a:cubicBezTo>
                    <a:pt x="10005" y="20652"/>
                    <a:pt x="10169" y="20709"/>
                    <a:pt x="10333" y="20766"/>
                  </a:cubicBezTo>
                  <a:lnTo>
                    <a:pt x="10333" y="20766"/>
                  </a:lnTo>
                  <a:cubicBezTo>
                    <a:pt x="10616" y="20860"/>
                    <a:pt x="10837" y="21043"/>
                    <a:pt x="11001" y="21295"/>
                  </a:cubicBezTo>
                  <a:lnTo>
                    <a:pt x="11001" y="21295"/>
                  </a:lnTo>
                  <a:cubicBezTo>
                    <a:pt x="11190" y="21591"/>
                    <a:pt x="11309" y="21906"/>
                    <a:pt x="11366" y="22253"/>
                  </a:cubicBezTo>
                  <a:lnTo>
                    <a:pt x="11366" y="22253"/>
                  </a:lnTo>
                  <a:cubicBezTo>
                    <a:pt x="11454" y="22832"/>
                    <a:pt x="11612" y="23393"/>
                    <a:pt x="11845" y="23928"/>
                  </a:cubicBezTo>
                  <a:lnTo>
                    <a:pt x="11845" y="23928"/>
                  </a:lnTo>
                  <a:cubicBezTo>
                    <a:pt x="11870" y="23998"/>
                    <a:pt x="11902" y="24061"/>
                    <a:pt x="11939" y="24124"/>
                  </a:cubicBezTo>
                  <a:lnTo>
                    <a:pt x="11939" y="24124"/>
                  </a:lnTo>
                  <a:cubicBezTo>
                    <a:pt x="11958" y="24155"/>
                    <a:pt x="11996" y="24168"/>
                    <a:pt x="12028" y="24149"/>
                  </a:cubicBezTo>
                  <a:lnTo>
                    <a:pt x="12028" y="24149"/>
                  </a:lnTo>
                  <a:cubicBezTo>
                    <a:pt x="12047" y="24136"/>
                    <a:pt x="12059" y="24105"/>
                    <a:pt x="12059" y="24080"/>
                  </a:cubicBezTo>
                  <a:lnTo>
                    <a:pt x="12059" y="24080"/>
                  </a:lnTo>
                  <a:cubicBezTo>
                    <a:pt x="12059" y="24042"/>
                    <a:pt x="12047" y="24004"/>
                    <a:pt x="12034" y="23966"/>
                  </a:cubicBezTo>
                  <a:lnTo>
                    <a:pt x="12034" y="23966"/>
                  </a:lnTo>
                  <a:cubicBezTo>
                    <a:pt x="11807" y="23406"/>
                    <a:pt x="11643" y="22832"/>
                    <a:pt x="11536" y="22234"/>
                  </a:cubicBezTo>
                  <a:lnTo>
                    <a:pt x="11536" y="22234"/>
                  </a:lnTo>
                  <a:cubicBezTo>
                    <a:pt x="11423" y="21566"/>
                    <a:pt x="11429" y="20904"/>
                    <a:pt x="11555" y="20236"/>
                  </a:cubicBezTo>
                  <a:lnTo>
                    <a:pt x="11555" y="20236"/>
                  </a:lnTo>
                  <a:cubicBezTo>
                    <a:pt x="11574" y="20142"/>
                    <a:pt x="11599" y="20047"/>
                    <a:pt x="11612" y="19947"/>
                  </a:cubicBezTo>
                  <a:lnTo>
                    <a:pt x="11612" y="19947"/>
                  </a:lnTo>
                  <a:cubicBezTo>
                    <a:pt x="11624" y="19833"/>
                    <a:pt x="11669" y="19732"/>
                    <a:pt x="11732" y="19638"/>
                  </a:cubicBezTo>
                  <a:lnTo>
                    <a:pt x="11732" y="19638"/>
                  </a:lnTo>
                  <a:cubicBezTo>
                    <a:pt x="11820" y="19506"/>
                    <a:pt x="11902" y="19380"/>
                    <a:pt x="11990" y="19260"/>
                  </a:cubicBezTo>
                  <a:lnTo>
                    <a:pt x="11990" y="19260"/>
                  </a:lnTo>
                  <a:cubicBezTo>
                    <a:pt x="12229" y="18920"/>
                    <a:pt x="12551" y="18674"/>
                    <a:pt x="12935" y="18523"/>
                  </a:cubicBezTo>
                  <a:lnTo>
                    <a:pt x="12935" y="18523"/>
                  </a:lnTo>
                  <a:cubicBezTo>
                    <a:pt x="13105" y="18460"/>
                    <a:pt x="13288" y="18403"/>
                    <a:pt x="13458" y="18334"/>
                  </a:cubicBezTo>
                  <a:lnTo>
                    <a:pt x="13458" y="18334"/>
                  </a:lnTo>
                  <a:cubicBezTo>
                    <a:pt x="13697" y="18239"/>
                    <a:pt x="13937" y="18139"/>
                    <a:pt x="14170" y="18031"/>
                  </a:cubicBezTo>
                  <a:lnTo>
                    <a:pt x="14170" y="18031"/>
                  </a:lnTo>
                  <a:cubicBezTo>
                    <a:pt x="14535" y="17861"/>
                    <a:pt x="14819" y="17597"/>
                    <a:pt x="15033" y="17263"/>
                  </a:cubicBezTo>
                  <a:lnTo>
                    <a:pt x="15033" y="17263"/>
                  </a:lnTo>
                  <a:cubicBezTo>
                    <a:pt x="15127" y="17118"/>
                    <a:pt x="15216" y="16973"/>
                    <a:pt x="15310" y="16828"/>
                  </a:cubicBezTo>
                  <a:lnTo>
                    <a:pt x="15310" y="16828"/>
                  </a:lnTo>
                  <a:cubicBezTo>
                    <a:pt x="15417" y="16645"/>
                    <a:pt x="15524" y="16463"/>
                    <a:pt x="15638" y="16280"/>
                  </a:cubicBezTo>
                  <a:lnTo>
                    <a:pt x="15638" y="16280"/>
                  </a:lnTo>
                  <a:cubicBezTo>
                    <a:pt x="15839" y="15940"/>
                    <a:pt x="16110" y="15663"/>
                    <a:pt x="16438" y="15436"/>
                  </a:cubicBezTo>
                  <a:lnTo>
                    <a:pt x="16438" y="15436"/>
                  </a:lnTo>
                  <a:cubicBezTo>
                    <a:pt x="16709" y="15247"/>
                    <a:pt x="16980" y="15058"/>
                    <a:pt x="17251" y="14869"/>
                  </a:cubicBezTo>
                  <a:lnTo>
                    <a:pt x="17251" y="14869"/>
                  </a:lnTo>
                  <a:cubicBezTo>
                    <a:pt x="17559" y="14654"/>
                    <a:pt x="17855" y="14415"/>
                    <a:pt x="18107" y="14132"/>
                  </a:cubicBezTo>
                  <a:lnTo>
                    <a:pt x="18107" y="14132"/>
                  </a:lnTo>
                  <a:cubicBezTo>
                    <a:pt x="18290" y="13924"/>
                    <a:pt x="18441" y="13703"/>
                    <a:pt x="18561" y="13457"/>
                  </a:cubicBezTo>
                  <a:lnTo>
                    <a:pt x="18561" y="13457"/>
                  </a:lnTo>
                  <a:cubicBezTo>
                    <a:pt x="18624" y="13325"/>
                    <a:pt x="18687" y="13193"/>
                    <a:pt x="18744" y="13061"/>
                  </a:cubicBezTo>
                  <a:lnTo>
                    <a:pt x="18744" y="13061"/>
                  </a:lnTo>
                  <a:cubicBezTo>
                    <a:pt x="18763" y="13023"/>
                    <a:pt x="18782" y="12979"/>
                    <a:pt x="18775" y="12916"/>
                  </a:cubicBezTo>
                  <a:lnTo>
                    <a:pt x="18775" y="12916"/>
                  </a:lnTo>
                  <a:cubicBezTo>
                    <a:pt x="18712" y="12947"/>
                    <a:pt x="18662" y="12979"/>
                    <a:pt x="18611" y="13004"/>
                  </a:cubicBezTo>
                  <a:lnTo>
                    <a:pt x="18611" y="13004"/>
                  </a:lnTo>
                  <a:cubicBezTo>
                    <a:pt x="18359" y="13149"/>
                    <a:pt x="18101" y="13268"/>
                    <a:pt x="17818" y="13319"/>
                  </a:cubicBezTo>
                  <a:lnTo>
                    <a:pt x="17818" y="13319"/>
                  </a:lnTo>
                  <a:cubicBezTo>
                    <a:pt x="17528" y="13369"/>
                    <a:pt x="17232" y="13401"/>
                    <a:pt x="16936" y="13445"/>
                  </a:cubicBezTo>
                  <a:lnTo>
                    <a:pt x="16936" y="13445"/>
                  </a:lnTo>
                  <a:cubicBezTo>
                    <a:pt x="16797" y="13464"/>
                    <a:pt x="16658" y="13476"/>
                    <a:pt x="16520" y="13495"/>
                  </a:cubicBezTo>
                  <a:lnTo>
                    <a:pt x="16520" y="13495"/>
                  </a:lnTo>
                  <a:cubicBezTo>
                    <a:pt x="16173" y="13539"/>
                    <a:pt x="15858" y="13665"/>
                    <a:pt x="15556" y="13835"/>
                  </a:cubicBezTo>
                  <a:lnTo>
                    <a:pt x="15556" y="13835"/>
                  </a:lnTo>
                  <a:cubicBezTo>
                    <a:pt x="15480" y="13880"/>
                    <a:pt x="15405" y="13924"/>
                    <a:pt x="15335" y="13974"/>
                  </a:cubicBezTo>
                  <a:lnTo>
                    <a:pt x="15335" y="13974"/>
                  </a:lnTo>
                  <a:cubicBezTo>
                    <a:pt x="15071" y="14150"/>
                    <a:pt x="14787" y="14289"/>
                    <a:pt x="14491" y="14421"/>
                  </a:cubicBezTo>
                  <a:lnTo>
                    <a:pt x="14491" y="14421"/>
                  </a:lnTo>
                  <a:cubicBezTo>
                    <a:pt x="14277" y="14516"/>
                    <a:pt x="14063" y="14623"/>
                    <a:pt x="13855" y="14736"/>
                  </a:cubicBezTo>
                  <a:lnTo>
                    <a:pt x="13855" y="14736"/>
                  </a:lnTo>
                  <a:cubicBezTo>
                    <a:pt x="13470" y="14944"/>
                    <a:pt x="13193" y="15259"/>
                    <a:pt x="13023" y="15663"/>
                  </a:cubicBezTo>
                  <a:lnTo>
                    <a:pt x="13023" y="15663"/>
                  </a:lnTo>
                  <a:cubicBezTo>
                    <a:pt x="12815" y="16135"/>
                    <a:pt x="12683" y="16626"/>
                    <a:pt x="12639" y="17137"/>
                  </a:cubicBezTo>
                  <a:lnTo>
                    <a:pt x="12639" y="17137"/>
                  </a:lnTo>
                  <a:cubicBezTo>
                    <a:pt x="12614" y="17496"/>
                    <a:pt x="12601" y="17855"/>
                    <a:pt x="12582" y="18208"/>
                  </a:cubicBezTo>
                  <a:lnTo>
                    <a:pt x="12582" y="18208"/>
                  </a:lnTo>
                  <a:cubicBezTo>
                    <a:pt x="12582" y="18258"/>
                    <a:pt x="12576" y="18302"/>
                    <a:pt x="12582" y="18346"/>
                  </a:cubicBezTo>
                  <a:lnTo>
                    <a:pt x="12582" y="18346"/>
                  </a:lnTo>
                  <a:cubicBezTo>
                    <a:pt x="12588" y="18454"/>
                    <a:pt x="12557" y="18523"/>
                    <a:pt x="12462" y="18573"/>
                  </a:cubicBezTo>
                  <a:lnTo>
                    <a:pt x="12462" y="18573"/>
                  </a:lnTo>
                  <a:cubicBezTo>
                    <a:pt x="12242" y="18706"/>
                    <a:pt x="12065" y="18882"/>
                    <a:pt x="11908" y="19084"/>
                  </a:cubicBezTo>
                  <a:lnTo>
                    <a:pt x="11908" y="19084"/>
                  </a:lnTo>
                  <a:cubicBezTo>
                    <a:pt x="11883" y="19109"/>
                    <a:pt x="11858" y="19140"/>
                    <a:pt x="11826" y="19172"/>
                  </a:cubicBezTo>
                  <a:lnTo>
                    <a:pt x="11826" y="19172"/>
                  </a:lnTo>
                  <a:cubicBezTo>
                    <a:pt x="11826" y="19172"/>
                    <a:pt x="11820" y="19172"/>
                    <a:pt x="11813" y="19178"/>
                  </a:cubicBezTo>
                  <a:lnTo>
                    <a:pt x="11813" y="19178"/>
                  </a:lnTo>
                  <a:cubicBezTo>
                    <a:pt x="11782" y="19090"/>
                    <a:pt x="11782" y="19090"/>
                    <a:pt x="11795" y="19021"/>
                  </a:cubicBezTo>
                  <a:lnTo>
                    <a:pt x="11795" y="19021"/>
                  </a:lnTo>
                  <a:cubicBezTo>
                    <a:pt x="11826" y="18806"/>
                    <a:pt x="11876" y="18598"/>
                    <a:pt x="11889" y="18391"/>
                  </a:cubicBezTo>
                  <a:lnTo>
                    <a:pt x="11889" y="18391"/>
                  </a:lnTo>
                  <a:cubicBezTo>
                    <a:pt x="11914" y="18063"/>
                    <a:pt x="11914" y="17729"/>
                    <a:pt x="11921" y="17395"/>
                  </a:cubicBezTo>
                  <a:lnTo>
                    <a:pt x="11921" y="17395"/>
                  </a:lnTo>
                  <a:cubicBezTo>
                    <a:pt x="11921" y="17301"/>
                    <a:pt x="11883" y="17200"/>
                    <a:pt x="11864" y="17105"/>
                  </a:cubicBezTo>
                  <a:lnTo>
                    <a:pt x="11864" y="17105"/>
                  </a:lnTo>
                  <a:cubicBezTo>
                    <a:pt x="11845" y="16986"/>
                    <a:pt x="11813" y="16872"/>
                    <a:pt x="11801" y="16752"/>
                  </a:cubicBezTo>
                  <a:lnTo>
                    <a:pt x="11801" y="16752"/>
                  </a:lnTo>
                  <a:cubicBezTo>
                    <a:pt x="11750" y="16356"/>
                    <a:pt x="11858" y="15990"/>
                    <a:pt x="12097" y="15675"/>
                  </a:cubicBezTo>
                  <a:lnTo>
                    <a:pt x="12097" y="15675"/>
                  </a:lnTo>
                  <a:cubicBezTo>
                    <a:pt x="12261" y="15461"/>
                    <a:pt x="12456" y="15284"/>
                    <a:pt x="12658" y="15114"/>
                  </a:cubicBezTo>
                  <a:lnTo>
                    <a:pt x="12658" y="15114"/>
                  </a:lnTo>
                  <a:cubicBezTo>
                    <a:pt x="13092" y="14743"/>
                    <a:pt x="13414" y="14295"/>
                    <a:pt x="13615" y="13766"/>
                  </a:cubicBezTo>
                  <a:lnTo>
                    <a:pt x="13615" y="13766"/>
                  </a:lnTo>
                  <a:cubicBezTo>
                    <a:pt x="13659" y="13646"/>
                    <a:pt x="13704" y="13533"/>
                    <a:pt x="13748" y="13413"/>
                  </a:cubicBezTo>
                  <a:lnTo>
                    <a:pt x="13748" y="13413"/>
                  </a:lnTo>
                  <a:cubicBezTo>
                    <a:pt x="13874" y="13035"/>
                    <a:pt x="13943" y="12645"/>
                    <a:pt x="14044" y="12260"/>
                  </a:cubicBezTo>
                  <a:lnTo>
                    <a:pt x="14044" y="12260"/>
                  </a:lnTo>
                  <a:cubicBezTo>
                    <a:pt x="14044" y="12241"/>
                    <a:pt x="14037" y="12216"/>
                    <a:pt x="14037" y="12185"/>
                  </a:cubicBezTo>
                  <a:lnTo>
                    <a:pt x="14037" y="12185"/>
                  </a:lnTo>
                  <a:cubicBezTo>
                    <a:pt x="14012" y="12197"/>
                    <a:pt x="13987" y="12204"/>
                    <a:pt x="13968" y="12223"/>
                  </a:cubicBezTo>
                  <a:lnTo>
                    <a:pt x="13968" y="12223"/>
                  </a:lnTo>
                  <a:cubicBezTo>
                    <a:pt x="13817" y="12361"/>
                    <a:pt x="13634" y="12462"/>
                    <a:pt x="13445" y="12538"/>
                  </a:cubicBezTo>
                  <a:lnTo>
                    <a:pt x="13445" y="12538"/>
                  </a:lnTo>
                  <a:cubicBezTo>
                    <a:pt x="13414" y="12550"/>
                    <a:pt x="13382" y="12563"/>
                    <a:pt x="13351" y="12575"/>
                  </a:cubicBezTo>
                  <a:lnTo>
                    <a:pt x="13351" y="12575"/>
                  </a:lnTo>
                  <a:cubicBezTo>
                    <a:pt x="12878" y="12771"/>
                    <a:pt x="12569" y="13124"/>
                    <a:pt x="12393" y="13602"/>
                  </a:cubicBezTo>
                  <a:lnTo>
                    <a:pt x="12393" y="13602"/>
                  </a:lnTo>
                  <a:cubicBezTo>
                    <a:pt x="12273" y="13949"/>
                    <a:pt x="12217" y="14308"/>
                    <a:pt x="12191" y="14673"/>
                  </a:cubicBezTo>
                  <a:lnTo>
                    <a:pt x="12191" y="14673"/>
                  </a:lnTo>
                  <a:cubicBezTo>
                    <a:pt x="12179" y="14862"/>
                    <a:pt x="12166" y="15058"/>
                    <a:pt x="12154" y="15247"/>
                  </a:cubicBezTo>
                  <a:lnTo>
                    <a:pt x="12154" y="15247"/>
                  </a:lnTo>
                  <a:cubicBezTo>
                    <a:pt x="12154" y="15310"/>
                    <a:pt x="12141" y="15366"/>
                    <a:pt x="12091" y="15411"/>
                  </a:cubicBezTo>
                  <a:lnTo>
                    <a:pt x="12091" y="15411"/>
                  </a:lnTo>
                  <a:cubicBezTo>
                    <a:pt x="11801" y="15707"/>
                    <a:pt x="11656" y="16066"/>
                    <a:pt x="11612" y="16475"/>
                  </a:cubicBezTo>
                  <a:lnTo>
                    <a:pt x="11612" y="16475"/>
                  </a:lnTo>
                  <a:cubicBezTo>
                    <a:pt x="11612" y="16482"/>
                    <a:pt x="11606" y="16482"/>
                    <a:pt x="11593" y="16500"/>
                  </a:cubicBezTo>
                  <a:lnTo>
                    <a:pt x="11593" y="16500"/>
                  </a:lnTo>
                  <a:cubicBezTo>
                    <a:pt x="11574" y="16482"/>
                    <a:pt x="11549" y="16463"/>
                    <a:pt x="11543" y="16444"/>
                  </a:cubicBezTo>
                  <a:lnTo>
                    <a:pt x="11543" y="16444"/>
                  </a:lnTo>
                  <a:cubicBezTo>
                    <a:pt x="11309" y="15933"/>
                    <a:pt x="10994" y="15480"/>
                    <a:pt x="10654" y="15032"/>
                  </a:cubicBezTo>
                  <a:lnTo>
                    <a:pt x="10654" y="15032"/>
                  </a:lnTo>
                  <a:cubicBezTo>
                    <a:pt x="10434" y="14749"/>
                    <a:pt x="10232" y="14459"/>
                    <a:pt x="10024" y="14169"/>
                  </a:cubicBezTo>
                  <a:lnTo>
                    <a:pt x="10024" y="14169"/>
                  </a:lnTo>
                  <a:cubicBezTo>
                    <a:pt x="9949" y="14069"/>
                    <a:pt x="9911" y="13961"/>
                    <a:pt x="9892" y="13842"/>
                  </a:cubicBezTo>
                  <a:lnTo>
                    <a:pt x="9892" y="13842"/>
                  </a:lnTo>
                  <a:cubicBezTo>
                    <a:pt x="9760" y="13016"/>
                    <a:pt x="9904" y="12260"/>
                    <a:pt x="10427" y="11593"/>
                  </a:cubicBezTo>
                  <a:lnTo>
                    <a:pt x="10427" y="11593"/>
                  </a:lnTo>
                  <a:cubicBezTo>
                    <a:pt x="10585" y="11404"/>
                    <a:pt x="10749" y="11221"/>
                    <a:pt x="10931" y="11057"/>
                  </a:cubicBezTo>
                  <a:lnTo>
                    <a:pt x="10931" y="11057"/>
                  </a:lnTo>
                  <a:cubicBezTo>
                    <a:pt x="11133" y="10887"/>
                    <a:pt x="11335" y="10717"/>
                    <a:pt x="11530" y="10534"/>
                  </a:cubicBezTo>
                  <a:lnTo>
                    <a:pt x="11530" y="10534"/>
                  </a:lnTo>
                  <a:cubicBezTo>
                    <a:pt x="11719" y="10358"/>
                    <a:pt x="11908" y="10181"/>
                    <a:pt x="12084" y="9992"/>
                  </a:cubicBezTo>
                  <a:lnTo>
                    <a:pt x="12084" y="9992"/>
                  </a:lnTo>
                  <a:cubicBezTo>
                    <a:pt x="12210" y="9854"/>
                    <a:pt x="12317" y="9702"/>
                    <a:pt x="12418" y="9551"/>
                  </a:cubicBezTo>
                  <a:lnTo>
                    <a:pt x="12418" y="9551"/>
                  </a:lnTo>
                  <a:cubicBezTo>
                    <a:pt x="12658" y="9192"/>
                    <a:pt x="12777" y="8802"/>
                    <a:pt x="12784" y="8373"/>
                  </a:cubicBezTo>
                  <a:lnTo>
                    <a:pt x="12784" y="8373"/>
                  </a:lnTo>
                  <a:cubicBezTo>
                    <a:pt x="12790" y="8121"/>
                    <a:pt x="12796" y="7869"/>
                    <a:pt x="12815" y="7617"/>
                  </a:cubicBezTo>
                  <a:lnTo>
                    <a:pt x="12815" y="7617"/>
                  </a:lnTo>
                  <a:cubicBezTo>
                    <a:pt x="12840" y="7277"/>
                    <a:pt x="12941" y="6956"/>
                    <a:pt x="13105" y="6653"/>
                  </a:cubicBezTo>
                  <a:lnTo>
                    <a:pt x="13105" y="6653"/>
                  </a:lnTo>
                  <a:cubicBezTo>
                    <a:pt x="13181" y="6521"/>
                    <a:pt x="13256" y="6389"/>
                    <a:pt x="13332" y="6256"/>
                  </a:cubicBezTo>
                  <a:lnTo>
                    <a:pt x="13332" y="6256"/>
                  </a:lnTo>
                  <a:cubicBezTo>
                    <a:pt x="13477" y="5992"/>
                    <a:pt x="13596" y="5708"/>
                    <a:pt x="13653" y="5406"/>
                  </a:cubicBezTo>
                  <a:lnTo>
                    <a:pt x="13653" y="5406"/>
                  </a:lnTo>
                  <a:cubicBezTo>
                    <a:pt x="13691" y="5173"/>
                    <a:pt x="13697" y="4946"/>
                    <a:pt x="13672" y="4713"/>
                  </a:cubicBezTo>
                  <a:lnTo>
                    <a:pt x="13672" y="4713"/>
                  </a:lnTo>
                  <a:cubicBezTo>
                    <a:pt x="13641" y="4429"/>
                    <a:pt x="13596" y="4146"/>
                    <a:pt x="13565" y="3868"/>
                  </a:cubicBezTo>
                  <a:lnTo>
                    <a:pt x="13565" y="3868"/>
                  </a:lnTo>
                  <a:cubicBezTo>
                    <a:pt x="13521" y="3553"/>
                    <a:pt x="13521" y="3245"/>
                    <a:pt x="13533" y="2936"/>
                  </a:cubicBezTo>
                  <a:lnTo>
                    <a:pt x="13533" y="2936"/>
                  </a:lnTo>
                  <a:cubicBezTo>
                    <a:pt x="13559" y="2388"/>
                    <a:pt x="13666" y="1859"/>
                    <a:pt x="13823" y="1336"/>
                  </a:cubicBezTo>
                  <a:lnTo>
                    <a:pt x="13823" y="1336"/>
                  </a:lnTo>
                  <a:cubicBezTo>
                    <a:pt x="13842" y="1273"/>
                    <a:pt x="13855" y="1210"/>
                    <a:pt x="13874" y="1140"/>
                  </a:cubicBezTo>
                  <a:lnTo>
                    <a:pt x="13874" y="1140"/>
                  </a:lnTo>
                  <a:cubicBezTo>
                    <a:pt x="13874" y="1140"/>
                    <a:pt x="13867" y="1134"/>
                    <a:pt x="13861" y="1115"/>
                  </a:cubicBezTo>
                  <a:lnTo>
                    <a:pt x="13861" y="1115"/>
                  </a:lnTo>
                  <a:cubicBezTo>
                    <a:pt x="13823" y="1159"/>
                    <a:pt x="13785" y="1197"/>
                    <a:pt x="13760" y="1241"/>
                  </a:cubicBezTo>
                  <a:lnTo>
                    <a:pt x="13760" y="1241"/>
                  </a:lnTo>
                  <a:cubicBezTo>
                    <a:pt x="13590" y="1468"/>
                    <a:pt x="13420" y="1701"/>
                    <a:pt x="13263" y="1934"/>
                  </a:cubicBezTo>
                  <a:lnTo>
                    <a:pt x="13263" y="1934"/>
                  </a:lnTo>
                  <a:cubicBezTo>
                    <a:pt x="12941" y="2388"/>
                    <a:pt x="12551" y="2753"/>
                    <a:pt x="12059" y="3005"/>
                  </a:cubicBezTo>
                  <a:lnTo>
                    <a:pt x="12059" y="3005"/>
                  </a:lnTo>
                  <a:cubicBezTo>
                    <a:pt x="11813" y="3131"/>
                    <a:pt x="11580" y="3270"/>
                    <a:pt x="11354" y="3415"/>
                  </a:cubicBezTo>
                  <a:lnTo>
                    <a:pt x="11354" y="3415"/>
                  </a:lnTo>
                  <a:cubicBezTo>
                    <a:pt x="10812" y="3774"/>
                    <a:pt x="10427" y="4259"/>
                    <a:pt x="10150" y="4839"/>
                  </a:cubicBezTo>
                  <a:lnTo>
                    <a:pt x="10150" y="4839"/>
                  </a:lnTo>
                  <a:cubicBezTo>
                    <a:pt x="10062" y="5021"/>
                    <a:pt x="10018" y="5217"/>
                    <a:pt x="9986" y="5412"/>
                  </a:cubicBezTo>
                  <a:lnTo>
                    <a:pt x="9986" y="5412"/>
                  </a:lnTo>
                  <a:cubicBezTo>
                    <a:pt x="9967" y="5519"/>
                    <a:pt x="9949" y="5633"/>
                    <a:pt x="9930" y="5746"/>
                  </a:cubicBezTo>
                  <a:lnTo>
                    <a:pt x="9930" y="5746"/>
                  </a:lnTo>
                  <a:cubicBezTo>
                    <a:pt x="9873" y="6048"/>
                    <a:pt x="9766" y="6344"/>
                    <a:pt x="9627" y="6622"/>
                  </a:cubicBezTo>
                  <a:lnTo>
                    <a:pt x="9627" y="6622"/>
                  </a:lnTo>
                  <a:cubicBezTo>
                    <a:pt x="9514" y="6848"/>
                    <a:pt x="9407" y="7075"/>
                    <a:pt x="9306" y="7308"/>
                  </a:cubicBezTo>
                  <a:lnTo>
                    <a:pt x="9306" y="7308"/>
                  </a:lnTo>
                  <a:cubicBezTo>
                    <a:pt x="9186" y="7573"/>
                    <a:pt x="9117" y="7857"/>
                    <a:pt x="9079" y="8146"/>
                  </a:cubicBezTo>
                  <a:lnTo>
                    <a:pt x="9079" y="8146"/>
                  </a:lnTo>
                  <a:cubicBezTo>
                    <a:pt x="9022" y="8518"/>
                    <a:pt x="9067" y="8890"/>
                    <a:pt x="9130" y="9255"/>
                  </a:cubicBezTo>
                  <a:lnTo>
                    <a:pt x="9130" y="9255"/>
                  </a:lnTo>
                  <a:cubicBezTo>
                    <a:pt x="9256" y="9936"/>
                    <a:pt x="9514" y="10578"/>
                    <a:pt x="9835" y="11189"/>
                  </a:cubicBezTo>
                  <a:lnTo>
                    <a:pt x="9835" y="11189"/>
                  </a:lnTo>
                  <a:cubicBezTo>
                    <a:pt x="9923" y="11366"/>
                    <a:pt x="10018" y="11542"/>
                    <a:pt x="10119" y="11725"/>
                  </a:cubicBezTo>
                  <a:lnTo>
                    <a:pt x="10119" y="11725"/>
                  </a:lnTo>
                  <a:cubicBezTo>
                    <a:pt x="9967" y="12002"/>
                    <a:pt x="9810" y="12279"/>
                    <a:pt x="9747" y="12594"/>
                  </a:cubicBezTo>
                  <a:lnTo>
                    <a:pt x="9747" y="12594"/>
                  </a:lnTo>
                  <a:cubicBezTo>
                    <a:pt x="9684" y="12903"/>
                    <a:pt x="9665" y="13218"/>
                    <a:pt x="9665" y="13558"/>
                  </a:cubicBezTo>
                  <a:lnTo>
                    <a:pt x="9665" y="13558"/>
                  </a:lnTo>
                  <a:cubicBezTo>
                    <a:pt x="9589" y="13502"/>
                    <a:pt x="9571" y="13445"/>
                    <a:pt x="9539" y="13394"/>
                  </a:cubicBezTo>
                  <a:lnTo>
                    <a:pt x="9539" y="13394"/>
                  </a:lnTo>
                  <a:cubicBezTo>
                    <a:pt x="9167" y="12739"/>
                    <a:pt x="8896" y="12046"/>
                    <a:pt x="8726" y="11309"/>
                  </a:cubicBezTo>
                  <a:lnTo>
                    <a:pt x="8726" y="11309"/>
                  </a:lnTo>
                  <a:cubicBezTo>
                    <a:pt x="8644" y="10956"/>
                    <a:pt x="8575" y="10597"/>
                    <a:pt x="8474" y="10251"/>
                  </a:cubicBezTo>
                  <a:lnTo>
                    <a:pt x="8474" y="10251"/>
                  </a:lnTo>
                  <a:cubicBezTo>
                    <a:pt x="8405" y="9992"/>
                    <a:pt x="8317" y="9740"/>
                    <a:pt x="8216" y="9501"/>
                  </a:cubicBezTo>
                  <a:lnTo>
                    <a:pt x="8216" y="9501"/>
                  </a:lnTo>
                  <a:cubicBezTo>
                    <a:pt x="8002" y="8965"/>
                    <a:pt x="7977" y="8417"/>
                    <a:pt x="8109" y="7863"/>
                  </a:cubicBezTo>
                  <a:lnTo>
                    <a:pt x="8109" y="7863"/>
                  </a:lnTo>
                  <a:cubicBezTo>
                    <a:pt x="8178" y="7548"/>
                    <a:pt x="8292" y="7258"/>
                    <a:pt x="8455" y="6981"/>
                  </a:cubicBezTo>
                  <a:lnTo>
                    <a:pt x="8455" y="6981"/>
                  </a:lnTo>
                  <a:cubicBezTo>
                    <a:pt x="8581" y="6767"/>
                    <a:pt x="8695" y="6552"/>
                    <a:pt x="8814" y="6338"/>
                  </a:cubicBezTo>
                  <a:lnTo>
                    <a:pt x="8814" y="6338"/>
                  </a:lnTo>
                  <a:cubicBezTo>
                    <a:pt x="8859" y="6263"/>
                    <a:pt x="8896" y="6187"/>
                    <a:pt x="8941" y="6111"/>
                  </a:cubicBezTo>
                  <a:lnTo>
                    <a:pt x="8941" y="6111"/>
                  </a:lnTo>
                  <a:cubicBezTo>
                    <a:pt x="9142" y="5752"/>
                    <a:pt x="9211" y="5368"/>
                    <a:pt x="9174" y="4958"/>
                  </a:cubicBezTo>
                  <a:lnTo>
                    <a:pt x="9174" y="4958"/>
                  </a:lnTo>
                  <a:cubicBezTo>
                    <a:pt x="9123" y="4505"/>
                    <a:pt x="9073" y="4051"/>
                    <a:pt x="9016" y="3598"/>
                  </a:cubicBezTo>
                  <a:lnTo>
                    <a:pt x="9016" y="3598"/>
                  </a:lnTo>
                  <a:cubicBezTo>
                    <a:pt x="9004" y="3446"/>
                    <a:pt x="8985" y="3295"/>
                    <a:pt x="8966" y="3144"/>
                  </a:cubicBezTo>
                  <a:lnTo>
                    <a:pt x="8966" y="3144"/>
                  </a:lnTo>
                  <a:cubicBezTo>
                    <a:pt x="8959" y="3119"/>
                    <a:pt x="8953" y="3094"/>
                    <a:pt x="8941" y="3056"/>
                  </a:cubicBezTo>
                  <a:lnTo>
                    <a:pt x="8941" y="3056"/>
                  </a:lnTo>
                  <a:cubicBezTo>
                    <a:pt x="8909" y="3075"/>
                    <a:pt x="8890" y="3087"/>
                    <a:pt x="8871" y="3106"/>
                  </a:cubicBezTo>
                  <a:lnTo>
                    <a:pt x="8871" y="3106"/>
                  </a:lnTo>
                  <a:cubicBezTo>
                    <a:pt x="8657" y="3364"/>
                    <a:pt x="8468" y="3648"/>
                    <a:pt x="8342" y="3963"/>
                  </a:cubicBezTo>
                  <a:lnTo>
                    <a:pt x="8342" y="3963"/>
                  </a:lnTo>
                  <a:cubicBezTo>
                    <a:pt x="8247" y="4202"/>
                    <a:pt x="8128" y="4429"/>
                    <a:pt x="7995" y="4656"/>
                  </a:cubicBezTo>
                  <a:lnTo>
                    <a:pt x="7995" y="4656"/>
                  </a:lnTo>
                  <a:cubicBezTo>
                    <a:pt x="7920" y="4788"/>
                    <a:pt x="7857" y="4927"/>
                    <a:pt x="7788" y="5059"/>
                  </a:cubicBezTo>
                  <a:lnTo>
                    <a:pt x="7788" y="5059"/>
                  </a:lnTo>
                  <a:cubicBezTo>
                    <a:pt x="7630" y="5387"/>
                    <a:pt x="7605" y="5733"/>
                    <a:pt x="7649" y="6092"/>
                  </a:cubicBezTo>
                  <a:lnTo>
                    <a:pt x="7649" y="6092"/>
                  </a:lnTo>
                  <a:cubicBezTo>
                    <a:pt x="7699" y="6552"/>
                    <a:pt x="7832" y="7000"/>
                    <a:pt x="8052" y="7422"/>
                  </a:cubicBezTo>
                  <a:lnTo>
                    <a:pt x="8052" y="7422"/>
                  </a:lnTo>
                  <a:cubicBezTo>
                    <a:pt x="7907" y="7869"/>
                    <a:pt x="7806" y="8335"/>
                    <a:pt x="7876" y="8846"/>
                  </a:cubicBezTo>
                  <a:lnTo>
                    <a:pt x="7876" y="8846"/>
                  </a:lnTo>
                  <a:cubicBezTo>
                    <a:pt x="7832" y="8814"/>
                    <a:pt x="7806" y="8802"/>
                    <a:pt x="7794" y="8783"/>
                  </a:cubicBezTo>
                  <a:lnTo>
                    <a:pt x="7794" y="8783"/>
                  </a:lnTo>
                  <a:cubicBezTo>
                    <a:pt x="7630" y="8543"/>
                    <a:pt x="7454" y="8310"/>
                    <a:pt x="7296" y="8064"/>
                  </a:cubicBezTo>
                  <a:lnTo>
                    <a:pt x="7296" y="8064"/>
                  </a:lnTo>
                  <a:cubicBezTo>
                    <a:pt x="7101" y="7756"/>
                    <a:pt x="7006" y="7415"/>
                    <a:pt x="6981" y="7050"/>
                  </a:cubicBezTo>
                  <a:lnTo>
                    <a:pt x="6981" y="7050"/>
                  </a:lnTo>
                  <a:cubicBezTo>
                    <a:pt x="6962" y="6798"/>
                    <a:pt x="6956" y="6546"/>
                    <a:pt x="6950" y="6300"/>
                  </a:cubicBezTo>
                  <a:lnTo>
                    <a:pt x="6950" y="6300"/>
                  </a:lnTo>
                  <a:cubicBezTo>
                    <a:pt x="6937" y="5828"/>
                    <a:pt x="6918" y="5355"/>
                    <a:pt x="6849" y="4889"/>
                  </a:cubicBezTo>
                  <a:lnTo>
                    <a:pt x="6849" y="4889"/>
                  </a:lnTo>
                  <a:cubicBezTo>
                    <a:pt x="6748" y="4291"/>
                    <a:pt x="6572" y="3717"/>
                    <a:pt x="6263" y="3194"/>
                  </a:cubicBezTo>
                  <a:lnTo>
                    <a:pt x="6263" y="3194"/>
                  </a:lnTo>
                  <a:cubicBezTo>
                    <a:pt x="5935" y="2640"/>
                    <a:pt x="5482" y="2230"/>
                    <a:pt x="4889" y="1972"/>
                  </a:cubicBezTo>
                  <a:lnTo>
                    <a:pt x="4889" y="1972"/>
                  </a:lnTo>
                  <a:cubicBezTo>
                    <a:pt x="4480" y="1796"/>
                    <a:pt x="4058" y="1663"/>
                    <a:pt x="3636" y="1537"/>
                  </a:cubicBezTo>
                  <a:lnTo>
                    <a:pt x="3636" y="1537"/>
                  </a:lnTo>
                  <a:cubicBezTo>
                    <a:pt x="3176" y="1405"/>
                    <a:pt x="2716" y="1279"/>
                    <a:pt x="2262" y="1134"/>
                  </a:cubicBezTo>
                  <a:lnTo>
                    <a:pt x="2262" y="1134"/>
                  </a:lnTo>
                  <a:cubicBezTo>
                    <a:pt x="1651" y="933"/>
                    <a:pt x="1078" y="643"/>
                    <a:pt x="530" y="296"/>
                  </a:cubicBezTo>
                  <a:lnTo>
                    <a:pt x="530" y="296"/>
                  </a:lnTo>
                  <a:cubicBezTo>
                    <a:pt x="372" y="195"/>
                    <a:pt x="208" y="95"/>
                    <a:pt x="51" y="0"/>
                  </a:cubicBezTo>
                  <a:lnTo>
                    <a:pt x="51" y="0"/>
                  </a:lnTo>
                  <a:cubicBezTo>
                    <a:pt x="0" y="32"/>
                    <a:pt x="19" y="63"/>
                    <a:pt x="26" y="88"/>
                  </a:cubicBezTo>
                  <a:close/>
                  <a:moveTo>
                    <a:pt x="4442" y="4032"/>
                  </a:moveTo>
                  <a:cubicBezTo>
                    <a:pt x="4322" y="3938"/>
                    <a:pt x="4203" y="3843"/>
                    <a:pt x="4083" y="3749"/>
                  </a:cubicBezTo>
                  <a:lnTo>
                    <a:pt x="4083" y="3749"/>
                  </a:lnTo>
                  <a:cubicBezTo>
                    <a:pt x="3932" y="3623"/>
                    <a:pt x="3781" y="3490"/>
                    <a:pt x="3623" y="3371"/>
                  </a:cubicBezTo>
                  <a:lnTo>
                    <a:pt x="3623" y="3371"/>
                  </a:lnTo>
                  <a:cubicBezTo>
                    <a:pt x="3421" y="3226"/>
                    <a:pt x="3195" y="3131"/>
                    <a:pt x="2955" y="3087"/>
                  </a:cubicBezTo>
                  <a:lnTo>
                    <a:pt x="2955" y="3087"/>
                  </a:lnTo>
                  <a:cubicBezTo>
                    <a:pt x="2791" y="3049"/>
                    <a:pt x="2628" y="3024"/>
                    <a:pt x="2464" y="2999"/>
                  </a:cubicBezTo>
                  <a:lnTo>
                    <a:pt x="2464" y="2999"/>
                  </a:lnTo>
                  <a:cubicBezTo>
                    <a:pt x="2199" y="2955"/>
                    <a:pt x="1947" y="2886"/>
                    <a:pt x="1708" y="2760"/>
                  </a:cubicBezTo>
                  <a:lnTo>
                    <a:pt x="1708" y="2760"/>
                  </a:lnTo>
                  <a:cubicBezTo>
                    <a:pt x="1626" y="2709"/>
                    <a:pt x="1544" y="2659"/>
                    <a:pt x="1487" y="2571"/>
                  </a:cubicBezTo>
                  <a:lnTo>
                    <a:pt x="1487" y="2571"/>
                  </a:lnTo>
                  <a:cubicBezTo>
                    <a:pt x="1292" y="2268"/>
                    <a:pt x="1090" y="1972"/>
                    <a:pt x="901" y="1670"/>
                  </a:cubicBezTo>
                  <a:lnTo>
                    <a:pt x="901" y="1670"/>
                  </a:lnTo>
                  <a:cubicBezTo>
                    <a:pt x="738" y="1411"/>
                    <a:pt x="586" y="1147"/>
                    <a:pt x="467" y="870"/>
                  </a:cubicBezTo>
                  <a:lnTo>
                    <a:pt x="467" y="870"/>
                  </a:lnTo>
                  <a:cubicBezTo>
                    <a:pt x="416" y="756"/>
                    <a:pt x="378" y="636"/>
                    <a:pt x="334" y="517"/>
                  </a:cubicBezTo>
                  <a:lnTo>
                    <a:pt x="334" y="517"/>
                  </a:lnTo>
                  <a:cubicBezTo>
                    <a:pt x="341" y="510"/>
                    <a:pt x="353" y="504"/>
                    <a:pt x="366" y="498"/>
                  </a:cubicBezTo>
                  <a:lnTo>
                    <a:pt x="366" y="498"/>
                  </a:lnTo>
                  <a:cubicBezTo>
                    <a:pt x="391" y="529"/>
                    <a:pt x="416" y="555"/>
                    <a:pt x="441" y="586"/>
                  </a:cubicBezTo>
                  <a:lnTo>
                    <a:pt x="441" y="586"/>
                  </a:lnTo>
                  <a:cubicBezTo>
                    <a:pt x="864" y="1134"/>
                    <a:pt x="1361" y="1588"/>
                    <a:pt x="1979" y="1915"/>
                  </a:cubicBezTo>
                  <a:lnTo>
                    <a:pt x="1979" y="1915"/>
                  </a:lnTo>
                  <a:cubicBezTo>
                    <a:pt x="2199" y="2029"/>
                    <a:pt x="2413" y="2167"/>
                    <a:pt x="2628" y="2293"/>
                  </a:cubicBezTo>
                  <a:lnTo>
                    <a:pt x="2628" y="2293"/>
                  </a:lnTo>
                  <a:cubicBezTo>
                    <a:pt x="3371" y="2728"/>
                    <a:pt x="3982" y="3308"/>
                    <a:pt x="4511" y="3982"/>
                  </a:cubicBezTo>
                  <a:lnTo>
                    <a:pt x="4511" y="3982"/>
                  </a:lnTo>
                  <a:cubicBezTo>
                    <a:pt x="4524" y="4007"/>
                    <a:pt x="4543" y="4032"/>
                    <a:pt x="4581" y="4102"/>
                  </a:cubicBezTo>
                  <a:lnTo>
                    <a:pt x="4581" y="4102"/>
                  </a:lnTo>
                  <a:cubicBezTo>
                    <a:pt x="4505" y="4064"/>
                    <a:pt x="4467" y="4057"/>
                    <a:pt x="4442" y="4032"/>
                  </a:cubicBezTo>
                  <a:moveTo>
                    <a:pt x="3699" y="2955"/>
                  </a:moveTo>
                  <a:cubicBezTo>
                    <a:pt x="3466" y="2741"/>
                    <a:pt x="3214" y="2545"/>
                    <a:pt x="2949" y="2375"/>
                  </a:cubicBezTo>
                  <a:lnTo>
                    <a:pt x="2949" y="2375"/>
                  </a:lnTo>
                  <a:cubicBezTo>
                    <a:pt x="2634" y="2180"/>
                    <a:pt x="2319" y="1985"/>
                    <a:pt x="1991" y="1808"/>
                  </a:cubicBezTo>
                  <a:lnTo>
                    <a:pt x="1991" y="1808"/>
                  </a:lnTo>
                  <a:cubicBezTo>
                    <a:pt x="1481" y="1531"/>
                    <a:pt x="1053" y="1153"/>
                    <a:pt x="675" y="718"/>
                  </a:cubicBezTo>
                  <a:lnTo>
                    <a:pt x="675" y="718"/>
                  </a:lnTo>
                  <a:cubicBezTo>
                    <a:pt x="630" y="674"/>
                    <a:pt x="599" y="624"/>
                    <a:pt x="561" y="580"/>
                  </a:cubicBezTo>
                  <a:lnTo>
                    <a:pt x="561" y="580"/>
                  </a:lnTo>
                  <a:cubicBezTo>
                    <a:pt x="574" y="567"/>
                    <a:pt x="586" y="561"/>
                    <a:pt x="593" y="548"/>
                  </a:cubicBezTo>
                  <a:lnTo>
                    <a:pt x="593" y="548"/>
                  </a:lnTo>
                  <a:cubicBezTo>
                    <a:pt x="649" y="580"/>
                    <a:pt x="706" y="611"/>
                    <a:pt x="763" y="643"/>
                  </a:cubicBezTo>
                  <a:lnTo>
                    <a:pt x="763" y="643"/>
                  </a:lnTo>
                  <a:cubicBezTo>
                    <a:pt x="1172" y="882"/>
                    <a:pt x="1601" y="1090"/>
                    <a:pt x="2054" y="1241"/>
                  </a:cubicBezTo>
                  <a:lnTo>
                    <a:pt x="2054" y="1241"/>
                  </a:lnTo>
                  <a:cubicBezTo>
                    <a:pt x="2344" y="1342"/>
                    <a:pt x="2634" y="1430"/>
                    <a:pt x="2924" y="1518"/>
                  </a:cubicBezTo>
                  <a:lnTo>
                    <a:pt x="2924" y="1518"/>
                  </a:lnTo>
                  <a:cubicBezTo>
                    <a:pt x="2999" y="1544"/>
                    <a:pt x="3050" y="1575"/>
                    <a:pt x="3075" y="1657"/>
                  </a:cubicBezTo>
                  <a:lnTo>
                    <a:pt x="3075" y="1657"/>
                  </a:lnTo>
                  <a:cubicBezTo>
                    <a:pt x="3125" y="1783"/>
                    <a:pt x="3220" y="1890"/>
                    <a:pt x="3314" y="1997"/>
                  </a:cubicBezTo>
                  <a:lnTo>
                    <a:pt x="3314" y="1997"/>
                  </a:lnTo>
                  <a:cubicBezTo>
                    <a:pt x="3384" y="2073"/>
                    <a:pt x="3459" y="2148"/>
                    <a:pt x="3529" y="2230"/>
                  </a:cubicBezTo>
                  <a:lnTo>
                    <a:pt x="3529" y="2230"/>
                  </a:lnTo>
                  <a:cubicBezTo>
                    <a:pt x="3699" y="2438"/>
                    <a:pt x="3812" y="2671"/>
                    <a:pt x="3837" y="2949"/>
                  </a:cubicBezTo>
                  <a:lnTo>
                    <a:pt x="3837" y="2949"/>
                  </a:lnTo>
                  <a:cubicBezTo>
                    <a:pt x="3837" y="2974"/>
                    <a:pt x="3856" y="3012"/>
                    <a:pt x="3806" y="3037"/>
                  </a:cubicBezTo>
                  <a:lnTo>
                    <a:pt x="3806" y="3037"/>
                  </a:lnTo>
                  <a:cubicBezTo>
                    <a:pt x="3774" y="3012"/>
                    <a:pt x="3736" y="2986"/>
                    <a:pt x="3699" y="2955"/>
                  </a:cubicBezTo>
                  <a:moveTo>
                    <a:pt x="4196" y="3453"/>
                  </a:moveTo>
                  <a:cubicBezTo>
                    <a:pt x="4133" y="3390"/>
                    <a:pt x="4070" y="3314"/>
                    <a:pt x="4007" y="3251"/>
                  </a:cubicBezTo>
                  <a:lnTo>
                    <a:pt x="4007" y="3251"/>
                  </a:lnTo>
                  <a:cubicBezTo>
                    <a:pt x="3944" y="3194"/>
                    <a:pt x="3919" y="3131"/>
                    <a:pt x="3919" y="3043"/>
                  </a:cubicBezTo>
                  <a:lnTo>
                    <a:pt x="3919" y="3043"/>
                  </a:lnTo>
                  <a:cubicBezTo>
                    <a:pt x="3919" y="2703"/>
                    <a:pt x="3787" y="2413"/>
                    <a:pt x="3573" y="2161"/>
                  </a:cubicBezTo>
                  <a:lnTo>
                    <a:pt x="3573" y="2161"/>
                  </a:lnTo>
                  <a:cubicBezTo>
                    <a:pt x="3503" y="2085"/>
                    <a:pt x="3434" y="2016"/>
                    <a:pt x="3371" y="1941"/>
                  </a:cubicBezTo>
                  <a:lnTo>
                    <a:pt x="3371" y="1941"/>
                  </a:lnTo>
                  <a:cubicBezTo>
                    <a:pt x="3302" y="1865"/>
                    <a:pt x="3245" y="1789"/>
                    <a:pt x="3188" y="1707"/>
                  </a:cubicBezTo>
                  <a:lnTo>
                    <a:pt x="3188" y="1707"/>
                  </a:lnTo>
                  <a:cubicBezTo>
                    <a:pt x="3169" y="1682"/>
                    <a:pt x="3163" y="1651"/>
                    <a:pt x="3151" y="1607"/>
                  </a:cubicBezTo>
                  <a:lnTo>
                    <a:pt x="3151" y="1607"/>
                  </a:lnTo>
                  <a:cubicBezTo>
                    <a:pt x="3358" y="1626"/>
                    <a:pt x="3535" y="1695"/>
                    <a:pt x="3718" y="1745"/>
                  </a:cubicBezTo>
                  <a:lnTo>
                    <a:pt x="3718" y="1745"/>
                  </a:lnTo>
                  <a:cubicBezTo>
                    <a:pt x="3900" y="1802"/>
                    <a:pt x="4089" y="1833"/>
                    <a:pt x="4259" y="1934"/>
                  </a:cubicBezTo>
                  <a:lnTo>
                    <a:pt x="4259" y="1934"/>
                  </a:lnTo>
                  <a:cubicBezTo>
                    <a:pt x="4253" y="1972"/>
                    <a:pt x="4253" y="2004"/>
                    <a:pt x="4247" y="2035"/>
                  </a:cubicBezTo>
                  <a:lnTo>
                    <a:pt x="4247" y="2035"/>
                  </a:lnTo>
                  <a:cubicBezTo>
                    <a:pt x="4209" y="2237"/>
                    <a:pt x="4209" y="2432"/>
                    <a:pt x="4240" y="2627"/>
                  </a:cubicBezTo>
                  <a:lnTo>
                    <a:pt x="4240" y="2627"/>
                  </a:lnTo>
                  <a:cubicBezTo>
                    <a:pt x="4266" y="2785"/>
                    <a:pt x="4285" y="2942"/>
                    <a:pt x="4303" y="3100"/>
                  </a:cubicBezTo>
                  <a:lnTo>
                    <a:pt x="4303" y="3100"/>
                  </a:lnTo>
                  <a:cubicBezTo>
                    <a:pt x="4316" y="3232"/>
                    <a:pt x="4316" y="3364"/>
                    <a:pt x="4266" y="3497"/>
                  </a:cubicBezTo>
                  <a:lnTo>
                    <a:pt x="4266" y="3497"/>
                  </a:lnTo>
                  <a:cubicBezTo>
                    <a:pt x="4234" y="3484"/>
                    <a:pt x="4215" y="3472"/>
                    <a:pt x="4196" y="3453"/>
                  </a:cubicBezTo>
                  <a:moveTo>
                    <a:pt x="5501" y="5192"/>
                  </a:moveTo>
                  <a:cubicBezTo>
                    <a:pt x="5475" y="5160"/>
                    <a:pt x="5444" y="5128"/>
                    <a:pt x="5425" y="5097"/>
                  </a:cubicBezTo>
                  <a:lnTo>
                    <a:pt x="5425" y="5097"/>
                  </a:lnTo>
                  <a:cubicBezTo>
                    <a:pt x="5110" y="4612"/>
                    <a:pt x="4782" y="4146"/>
                    <a:pt x="4411" y="3705"/>
                  </a:cubicBezTo>
                  <a:lnTo>
                    <a:pt x="4411" y="3705"/>
                  </a:lnTo>
                  <a:cubicBezTo>
                    <a:pt x="4348" y="3635"/>
                    <a:pt x="4341" y="3566"/>
                    <a:pt x="4360" y="3484"/>
                  </a:cubicBezTo>
                  <a:lnTo>
                    <a:pt x="4360" y="3484"/>
                  </a:lnTo>
                  <a:cubicBezTo>
                    <a:pt x="4398" y="3308"/>
                    <a:pt x="4392" y="3131"/>
                    <a:pt x="4366" y="2955"/>
                  </a:cubicBezTo>
                  <a:lnTo>
                    <a:pt x="4366" y="2955"/>
                  </a:lnTo>
                  <a:cubicBezTo>
                    <a:pt x="4341" y="2810"/>
                    <a:pt x="4322" y="2665"/>
                    <a:pt x="4303" y="2526"/>
                  </a:cubicBezTo>
                  <a:lnTo>
                    <a:pt x="4303" y="2526"/>
                  </a:lnTo>
                  <a:cubicBezTo>
                    <a:pt x="4285" y="2369"/>
                    <a:pt x="4285" y="2218"/>
                    <a:pt x="4316" y="2073"/>
                  </a:cubicBezTo>
                  <a:lnTo>
                    <a:pt x="4316" y="2073"/>
                  </a:lnTo>
                  <a:cubicBezTo>
                    <a:pt x="4329" y="2035"/>
                    <a:pt x="4341" y="1997"/>
                    <a:pt x="4354" y="1966"/>
                  </a:cubicBezTo>
                  <a:lnTo>
                    <a:pt x="4354" y="1966"/>
                  </a:lnTo>
                  <a:cubicBezTo>
                    <a:pt x="4555" y="2010"/>
                    <a:pt x="4978" y="2186"/>
                    <a:pt x="5129" y="2293"/>
                  </a:cubicBezTo>
                  <a:lnTo>
                    <a:pt x="5129" y="2293"/>
                  </a:lnTo>
                  <a:cubicBezTo>
                    <a:pt x="5167" y="2319"/>
                    <a:pt x="5198" y="2350"/>
                    <a:pt x="5223" y="2388"/>
                  </a:cubicBezTo>
                  <a:lnTo>
                    <a:pt x="5223" y="2388"/>
                  </a:lnTo>
                  <a:cubicBezTo>
                    <a:pt x="5488" y="2753"/>
                    <a:pt x="5608" y="3169"/>
                    <a:pt x="5576" y="3616"/>
                  </a:cubicBezTo>
                  <a:lnTo>
                    <a:pt x="5576" y="3616"/>
                  </a:lnTo>
                  <a:cubicBezTo>
                    <a:pt x="5564" y="3799"/>
                    <a:pt x="5545" y="3976"/>
                    <a:pt x="5532" y="4152"/>
                  </a:cubicBezTo>
                  <a:lnTo>
                    <a:pt x="5532" y="4152"/>
                  </a:lnTo>
                  <a:cubicBezTo>
                    <a:pt x="5501" y="4448"/>
                    <a:pt x="5488" y="4744"/>
                    <a:pt x="5526" y="5040"/>
                  </a:cubicBezTo>
                  <a:lnTo>
                    <a:pt x="5526" y="5040"/>
                  </a:lnTo>
                  <a:cubicBezTo>
                    <a:pt x="5538" y="5091"/>
                    <a:pt x="5526" y="5141"/>
                    <a:pt x="5526" y="5192"/>
                  </a:cubicBezTo>
                  <a:lnTo>
                    <a:pt x="5526" y="5192"/>
                  </a:lnTo>
                  <a:cubicBezTo>
                    <a:pt x="5513" y="5192"/>
                    <a:pt x="5507" y="5192"/>
                    <a:pt x="5501" y="5192"/>
                  </a:cubicBezTo>
                  <a:lnTo>
                    <a:pt x="5501" y="5192"/>
                  </a:lnTo>
                  <a:cubicBezTo>
                    <a:pt x="5501" y="5192"/>
                    <a:pt x="5501" y="5192"/>
                    <a:pt x="5501" y="5192"/>
                  </a:cubicBezTo>
                  <a:moveTo>
                    <a:pt x="11662" y="5847"/>
                  </a:moveTo>
                  <a:cubicBezTo>
                    <a:pt x="11524" y="5500"/>
                    <a:pt x="11549" y="5154"/>
                    <a:pt x="11675" y="4820"/>
                  </a:cubicBezTo>
                  <a:lnTo>
                    <a:pt x="11675" y="4820"/>
                  </a:lnTo>
                  <a:cubicBezTo>
                    <a:pt x="11738" y="4656"/>
                    <a:pt x="11826" y="4511"/>
                    <a:pt x="11902" y="4354"/>
                  </a:cubicBezTo>
                  <a:lnTo>
                    <a:pt x="11902" y="4354"/>
                  </a:lnTo>
                  <a:cubicBezTo>
                    <a:pt x="12002" y="4171"/>
                    <a:pt x="12110" y="3988"/>
                    <a:pt x="12204" y="3799"/>
                  </a:cubicBezTo>
                  <a:lnTo>
                    <a:pt x="12204" y="3799"/>
                  </a:lnTo>
                  <a:cubicBezTo>
                    <a:pt x="12292" y="3623"/>
                    <a:pt x="12330" y="3434"/>
                    <a:pt x="12324" y="3238"/>
                  </a:cubicBezTo>
                  <a:lnTo>
                    <a:pt x="12324" y="3238"/>
                  </a:lnTo>
                  <a:cubicBezTo>
                    <a:pt x="12317" y="3182"/>
                    <a:pt x="12324" y="3119"/>
                    <a:pt x="12324" y="3087"/>
                  </a:cubicBezTo>
                  <a:lnTo>
                    <a:pt x="12324" y="3087"/>
                  </a:lnTo>
                  <a:cubicBezTo>
                    <a:pt x="12519" y="2930"/>
                    <a:pt x="12714" y="2791"/>
                    <a:pt x="12878" y="2634"/>
                  </a:cubicBezTo>
                  <a:lnTo>
                    <a:pt x="12878" y="2634"/>
                  </a:lnTo>
                  <a:cubicBezTo>
                    <a:pt x="13055" y="2476"/>
                    <a:pt x="13206" y="2293"/>
                    <a:pt x="13376" y="2111"/>
                  </a:cubicBezTo>
                  <a:lnTo>
                    <a:pt x="13376" y="2111"/>
                  </a:lnTo>
                  <a:cubicBezTo>
                    <a:pt x="13363" y="2193"/>
                    <a:pt x="13326" y="2256"/>
                    <a:pt x="13294" y="2319"/>
                  </a:cubicBezTo>
                  <a:lnTo>
                    <a:pt x="13294" y="2319"/>
                  </a:lnTo>
                  <a:cubicBezTo>
                    <a:pt x="13111" y="2722"/>
                    <a:pt x="12966" y="3144"/>
                    <a:pt x="12878" y="3579"/>
                  </a:cubicBezTo>
                  <a:lnTo>
                    <a:pt x="12878" y="3579"/>
                  </a:lnTo>
                  <a:cubicBezTo>
                    <a:pt x="12828" y="3843"/>
                    <a:pt x="12790" y="4114"/>
                    <a:pt x="12740" y="4379"/>
                  </a:cubicBezTo>
                  <a:lnTo>
                    <a:pt x="12740" y="4379"/>
                  </a:lnTo>
                  <a:cubicBezTo>
                    <a:pt x="12626" y="5028"/>
                    <a:pt x="12292" y="5551"/>
                    <a:pt x="11826" y="5998"/>
                  </a:cubicBezTo>
                  <a:lnTo>
                    <a:pt x="11826" y="5998"/>
                  </a:lnTo>
                  <a:cubicBezTo>
                    <a:pt x="11813" y="6011"/>
                    <a:pt x="11795" y="6017"/>
                    <a:pt x="11776" y="6029"/>
                  </a:cubicBezTo>
                  <a:lnTo>
                    <a:pt x="11776" y="6029"/>
                  </a:lnTo>
                  <a:cubicBezTo>
                    <a:pt x="11706" y="5985"/>
                    <a:pt x="11687" y="5910"/>
                    <a:pt x="11662" y="5847"/>
                  </a:cubicBezTo>
                  <a:moveTo>
                    <a:pt x="13439" y="2363"/>
                  </a:moveTo>
                  <a:cubicBezTo>
                    <a:pt x="13426" y="2445"/>
                    <a:pt x="13407" y="2533"/>
                    <a:pt x="13395" y="2615"/>
                  </a:cubicBezTo>
                  <a:lnTo>
                    <a:pt x="13395" y="2615"/>
                  </a:lnTo>
                  <a:cubicBezTo>
                    <a:pt x="13351" y="2898"/>
                    <a:pt x="13344" y="3182"/>
                    <a:pt x="13351" y="3465"/>
                  </a:cubicBezTo>
                  <a:lnTo>
                    <a:pt x="13351" y="3465"/>
                  </a:lnTo>
                  <a:cubicBezTo>
                    <a:pt x="13351" y="3541"/>
                    <a:pt x="13357" y="3610"/>
                    <a:pt x="13313" y="3679"/>
                  </a:cubicBezTo>
                  <a:lnTo>
                    <a:pt x="13313" y="3679"/>
                  </a:lnTo>
                  <a:cubicBezTo>
                    <a:pt x="13225" y="3818"/>
                    <a:pt x="13124" y="3950"/>
                    <a:pt x="12992" y="4057"/>
                  </a:cubicBezTo>
                  <a:lnTo>
                    <a:pt x="12992" y="4057"/>
                  </a:lnTo>
                  <a:cubicBezTo>
                    <a:pt x="12973" y="4070"/>
                    <a:pt x="12941" y="4076"/>
                    <a:pt x="12910" y="4083"/>
                  </a:cubicBezTo>
                  <a:lnTo>
                    <a:pt x="12910" y="4083"/>
                  </a:lnTo>
                  <a:cubicBezTo>
                    <a:pt x="12941" y="3566"/>
                    <a:pt x="13200" y="2665"/>
                    <a:pt x="13439" y="2363"/>
                  </a:cubicBezTo>
                  <a:moveTo>
                    <a:pt x="5759" y="5570"/>
                  </a:moveTo>
                  <a:cubicBezTo>
                    <a:pt x="5620" y="5286"/>
                    <a:pt x="5576" y="4990"/>
                    <a:pt x="5582" y="4681"/>
                  </a:cubicBezTo>
                  <a:lnTo>
                    <a:pt x="5582" y="4681"/>
                  </a:lnTo>
                  <a:cubicBezTo>
                    <a:pt x="5589" y="4366"/>
                    <a:pt x="5620" y="4045"/>
                    <a:pt x="5645" y="3730"/>
                  </a:cubicBezTo>
                  <a:lnTo>
                    <a:pt x="5645" y="3730"/>
                  </a:lnTo>
                  <a:cubicBezTo>
                    <a:pt x="5683" y="3327"/>
                    <a:pt x="5639" y="2936"/>
                    <a:pt x="5431" y="2577"/>
                  </a:cubicBezTo>
                  <a:lnTo>
                    <a:pt x="5431" y="2577"/>
                  </a:lnTo>
                  <a:cubicBezTo>
                    <a:pt x="5419" y="2558"/>
                    <a:pt x="5406" y="2533"/>
                    <a:pt x="5400" y="2514"/>
                  </a:cubicBezTo>
                  <a:lnTo>
                    <a:pt x="5400" y="2514"/>
                  </a:lnTo>
                  <a:cubicBezTo>
                    <a:pt x="5595" y="2615"/>
                    <a:pt x="5765" y="2753"/>
                    <a:pt x="5866" y="2942"/>
                  </a:cubicBezTo>
                  <a:lnTo>
                    <a:pt x="5866" y="2942"/>
                  </a:lnTo>
                  <a:cubicBezTo>
                    <a:pt x="6042" y="3276"/>
                    <a:pt x="6118" y="3635"/>
                    <a:pt x="6086" y="4013"/>
                  </a:cubicBezTo>
                  <a:lnTo>
                    <a:pt x="6086" y="4013"/>
                  </a:lnTo>
                  <a:cubicBezTo>
                    <a:pt x="6068" y="4228"/>
                    <a:pt x="6017" y="4435"/>
                    <a:pt x="5960" y="4637"/>
                  </a:cubicBezTo>
                  <a:lnTo>
                    <a:pt x="5960" y="4637"/>
                  </a:lnTo>
                  <a:cubicBezTo>
                    <a:pt x="5872" y="4958"/>
                    <a:pt x="5816" y="5280"/>
                    <a:pt x="5853" y="5620"/>
                  </a:cubicBezTo>
                  <a:lnTo>
                    <a:pt x="5853" y="5620"/>
                  </a:lnTo>
                  <a:cubicBezTo>
                    <a:pt x="5853" y="5633"/>
                    <a:pt x="5841" y="5645"/>
                    <a:pt x="5828" y="5683"/>
                  </a:cubicBezTo>
                  <a:lnTo>
                    <a:pt x="5828" y="5683"/>
                  </a:lnTo>
                  <a:cubicBezTo>
                    <a:pt x="5797" y="5633"/>
                    <a:pt x="5778" y="5601"/>
                    <a:pt x="5759" y="5570"/>
                  </a:cubicBezTo>
                  <a:moveTo>
                    <a:pt x="1941" y="3843"/>
                  </a:moveTo>
                  <a:cubicBezTo>
                    <a:pt x="1890" y="3509"/>
                    <a:pt x="1802" y="3182"/>
                    <a:pt x="1670" y="2854"/>
                  </a:cubicBezTo>
                  <a:lnTo>
                    <a:pt x="1670" y="2854"/>
                  </a:lnTo>
                  <a:cubicBezTo>
                    <a:pt x="1903" y="2949"/>
                    <a:pt x="2130" y="3018"/>
                    <a:pt x="2363" y="3056"/>
                  </a:cubicBezTo>
                  <a:lnTo>
                    <a:pt x="2363" y="3056"/>
                  </a:lnTo>
                  <a:cubicBezTo>
                    <a:pt x="2483" y="3081"/>
                    <a:pt x="2596" y="3100"/>
                    <a:pt x="2716" y="3119"/>
                  </a:cubicBezTo>
                  <a:lnTo>
                    <a:pt x="2716" y="3119"/>
                  </a:lnTo>
                  <a:cubicBezTo>
                    <a:pt x="3094" y="3175"/>
                    <a:pt x="3447" y="3308"/>
                    <a:pt x="3743" y="3553"/>
                  </a:cubicBezTo>
                  <a:lnTo>
                    <a:pt x="3743" y="3553"/>
                  </a:lnTo>
                  <a:cubicBezTo>
                    <a:pt x="3856" y="3648"/>
                    <a:pt x="3963" y="3742"/>
                    <a:pt x="4070" y="3843"/>
                  </a:cubicBezTo>
                  <a:lnTo>
                    <a:pt x="4070" y="3843"/>
                  </a:lnTo>
                  <a:cubicBezTo>
                    <a:pt x="4234" y="4001"/>
                    <a:pt x="4417" y="4133"/>
                    <a:pt x="4631" y="4215"/>
                  </a:cubicBezTo>
                  <a:lnTo>
                    <a:pt x="4631" y="4215"/>
                  </a:lnTo>
                  <a:cubicBezTo>
                    <a:pt x="4656" y="4221"/>
                    <a:pt x="4688" y="4246"/>
                    <a:pt x="4713" y="4259"/>
                  </a:cubicBezTo>
                  <a:lnTo>
                    <a:pt x="4713" y="4259"/>
                  </a:lnTo>
                  <a:cubicBezTo>
                    <a:pt x="4669" y="4284"/>
                    <a:pt x="4631" y="4291"/>
                    <a:pt x="4600" y="4278"/>
                  </a:cubicBezTo>
                  <a:lnTo>
                    <a:pt x="4600" y="4278"/>
                  </a:lnTo>
                  <a:cubicBezTo>
                    <a:pt x="4455" y="4221"/>
                    <a:pt x="4316" y="4165"/>
                    <a:pt x="4177" y="4102"/>
                  </a:cubicBezTo>
                  <a:lnTo>
                    <a:pt x="4177" y="4102"/>
                  </a:lnTo>
                  <a:cubicBezTo>
                    <a:pt x="4039" y="4026"/>
                    <a:pt x="3907" y="3938"/>
                    <a:pt x="3768" y="3862"/>
                  </a:cubicBezTo>
                  <a:lnTo>
                    <a:pt x="3768" y="3862"/>
                  </a:lnTo>
                  <a:cubicBezTo>
                    <a:pt x="3541" y="3736"/>
                    <a:pt x="3295" y="3679"/>
                    <a:pt x="3037" y="3711"/>
                  </a:cubicBezTo>
                  <a:lnTo>
                    <a:pt x="3037" y="3711"/>
                  </a:lnTo>
                  <a:cubicBezTo>
                    <a:pt x="2867" y="3730"/>
                    <a:pt x="2703" y="3774"/>
                    <a:pt x="2533" y="3805"/>
                  </a:cubicBezTo>
                  <a:lnTo>
                    <a:pt x="2533" y="3805"/>
                  </a:lnTo>
                  <a:cubicBezTo>
                    <a:pt x="2394" y="3831"/>
                    <a:pt x="2262" y="3856"/>
                    <a:pt x="2124" y="3881"/>
                  </a:cubicBezTo>
                  <a:lnTo>
                    <a:pt x="2124" y="3881"/>
                  </a:lnTo>
                  <a:cubicBezTo>
                    <a:pt x="2105" y="3881"/>
                    <a:pt x="2086" y="3887"/>
                    <a:pt x="2073" y="3887"/>
                  </a:cubicBezTo>
                  <a:lnTo>
                    <a:pt x="2073" y="3887"/>
                  </a:lnTo>
                  <a:cubicBezTo>
                    <a:pt x="2029" y="3887"/>
                    <a:pt x="1985" y="3875"/>
                    <a:pt x="1941" y="3843"/>
                  </a:cubicBezTo>
                  <a:moveTo>
                    <a:pt x="11372" y="5759"/>
                  </a:moveTo>
                  <a:cubicBezTo>
                    <a:pt x="11303" y="5532"/>
                    <a:pt x="11303" y="5305"/>
                    <a:pt x="11360" y="5078"/>
                  </a:cubicBezTo>
                  <a:lnTo>
                    <a:pt x="11360" y="5078"/>
                  </a:lnTo>
                  <a:cubicBezTo>
                    <a:pt x="11417" y="4851"/>
                    <a:pt x="11486" y="4631"/>
                    <a:pt x="11555" y="4410"/>
                  </a:cubicBezTo>
                  <a:lnTo>
                    <a:pt x="11555" y="4410"/>
                  </a:lnTo>
                  <a:cubicBezTo>
                    <a:pt x="11624" y="4202"/>
                    <a:pt x="11650" y="3988"/>
                    <a:pt x="11624" y="3768"/>
                  </a:cubicBezTo>
                  <a:lnTo>
                    <a:pt x="11624" y="3768"/>
                  </a:lnTo>
                  <a:cubicBezTo>
                    <a:pt x="11612" y="3679"/>
                    <a:pt x="11587" y="3585"/>
                    <a:pt x="11574" y="3503"/>
                  </a:cubicBezTo>
                  <a:lnTo>
                    <a:pt x="11574" y="3503"/>
                  </a:lnTo>
                  <a:cubicBezTo>
                    <a:pt x="11744" y="3364"/>
                    <a:pt x="12072" y="3182"/>
                    <a:pt x="12229" y="3138"/>
                  </a:cubicBezTo>
                  <a:lnTo>
                    <a:pt x="12229" y="3138"/>
                  </a:lnTo>
                  <a:cubicBezTo>
                    <a:pt x="12261" y="3194"/>
                    <a:pt x="12254" y="3251"/>
                    <a:pt x="12248" y="3314"/>
                  </a:cubicBezTo>
                  <a:lnTo>
                    <a:pt x="12248" y="3314"/>
                  </a:lnTo>
                  <a:cubicBezTo>
                    <a:pt x="12242" y="3497"/>
                    <a:pt x="12185" y="3673"/>
                    <a:pt x="12097" y="3843"/>
                  </a:cubicBezTo>
                  <a:lnTo>
                    <a:pt x="12097" y="3843"/>
                  </a:lnTo>
                  <a:cubicBezTo>
                    <a:pt x="12002" y="4020"/>
                    <a:pt x="11902" y="4196"/>
                    <a:pt x="11801" y="4379"/>
                  </a:cubicBezTo>
                  <a:lnTo>
                    <a:pt x="11801" y="4379"/>
                  </a:lnTo>
                  <a:cubicBezTo>
                    <a:pt x="11706" y="4536"/>
                    <a:pt x="11624" y="4700"/>
                    <a:pt x="11574" y="4883"/>
                  </a:cubicBezTo>
                  <a:lnTo>
                    <a:pt x="11574" y="4883"/>
                  </a:lnTo>
                  <a:cubicBezTo>
                    <a:pt x="11454" y="5280"/>
                    <a:pt x="11461" y="5664"/>
                    <a:pt x="11662" y="6036"/>
                  </a:cubicBezTo>
                  <a:lnTo>
                    <a:pt x="11662" y="6036"/>
                  </a:lnTo>
                  <a:cubicBezTo>
                    <a:pt x="11669" y="6042"/>
                    <a:pt x="11675" y="6055"/>
                    <a:pt x="11681" y="6067"/>
                  </a:cubicBezTo>
                  <a:lnTo>
                    <a:pt x="11681" y="6067"/>
                  </a:lnTo>
                  <a:cubicBezTo>
                    <a:pt x="11700" y="6124"/>
                    <a:pt x="11675" y="6155"/>
                    <a:pt x="11606" y="6181"/>
                  </a:cubicBezTo>
                  <a:lnTo>
                    <a:pt x="11606" y="6181"/>
                  </a:lnTo>
                  <a:cubicBezTo>
                    <a:pt x="11505" y="6048"/>
                    <a:pt x="11423" y="5910"/>
                    <a:pt x="11372" y="5759"/>
                  </a:cubicBezTo>
                  <a:close/>
                  <a:moveTo>
                    <a:pt x="6704" y="6798"/>
                  </a:moveTo>
                  <a:cubicBezTo>
                    <a:pt x="6521" y="6533"/>
                    <a:pt x="6313" y="6281"/>
                    <a:pt x="6105" y="6036"/>
                  </a:cubicBezTo>
                  <a:lnTo>
                    <a:pt x="6105" y="6036"/>
                  </a:lnTo>
                  <a:cubicBezTo>
                    <a:pt x="6061" y="5985"/>
                    <a:pt x="6030" y="5922"/>
                    <a:pt x="6011" y="5866"/>
                  </a:cubicBezTo>
                  <a:lnTo>
                    <a:pt x="6011" y="5866"/>
                  </a:lnTo>
                  <a:cubicBezTo>
                    <a:pt x="5910" y="5607"/>
                    <a:pt x="5897" y="5336"/>
                    <a:pt x="5948" y="5065"/>
                  </a:cubicBezTo>
                  <a:lnTo>
                    <a:pt x="5948" y="5065"/>
                  </a:lnTo>
                  <a:cubicBezTo>
                    <a:pt x="5979" y="4883"/>
                    <a:pt x="6030" y="4700"/>
                    <a:pt x="6074" y="4524"/>
                  </a:cubicBezTo>
                  <a:lnTo>
                    <a:pt x="6074" y="4524"/>
                  </a:lnTo>
                  <a:cubicBezTo>
                    <a:pt x="6168" y="4152"/>
                    <a:pt x="6206" y="3780"/>
                    <a:pt x="6118" y="3402"/>
                  </a:cubicBezTo>
                  <a:lnTo>
                    <a:pt x="6118" y="3402"/>
                  </a:lnTo>
                  <a:cubicBezTo>
                    <a:pt x="6112" y="3390"/>
                    <a:pt x="6124" y="3371"/>
                    <a:pt x="6124" y="3339"/>
                  </a:cubicBezTo>
                  <a:lnTo>
                    <a:pt x="6124" y="3339"/>
                  </a:lnTo>
                  <a:cubicBezTo>
                    <a:pt x="6200" y="3409"/>
                    <a:pt x="6231" y="3490"/>
                    <a:pt x="6263" y="3566"/>
                  </a:cubicBezTo>
                  <a:lnTo>
                    <a:pt x="6263" y="3566"/>
                  </a:lnTo>
                  <a:cubicBezTo>
                    <a:pt x="6527" y="4108"/>
                    <a:pt x="6660" y="4687"/>
                    <a:pt x="6723" y="5280"/>
                  </a:cubicBezTo>
                  <a:lnTo>
                    <a:pt x="6723" y="5280"/>
                  </a:lnTo>
                  <a:cubicBezTo>
                    <a:pt x="6773" y="5777"/>
                    <a:pt x="6761" y="6275"/>
                    <a:pt x="6786" y="6767"/>
                  </a:cubicBezTo>
                  <a:lnTo>
                    <a:pt x="6786" y="6767"/>
                  </a:lnTo>
                  <a:cubicBezTo>
                    <a:pt x="6786" y="6792"/>
                    <a:pt x="6773" y="6817"/>
                    <a:pt x="6767" y="6842"/>
                  </a:cubicBezTo>
                  <a:lnTo>
                    <a:pt x="6767" y="6842"/>
                  </a:lnTo>
                  <a:cubicBezTo>
                    <a:pt x="6735" y="6823"/>
                    <a:pt x="6716" y="6817"/>
                    <a:pt x="6704" y="6798"/>
                  </a:cubicBezTo>
                  <a:moveTo>
                    <a:pt x="10881" y="5784"/>
                  </a:moveTo>
                  <a:cubicBezTo>
                    <a:pt x="10799" y="5708"/>
                    <a:pt x="10723" y="5626"/>
                    <a:pt x="10654" y="5538"/>
                  </a:cubicBezTo>
                  <a:lnTo>
                    <a:pt x="10654" y="5538"/>
                  </a:lnTo>
                  <a:cubicBezTo>
                    <a:pt x="10534" y="5399"/>
                    <a:pt x="10465" y="5236"/>
                    <a:pt x="10434" y="5053"/>
                  </a:cubicBezTo>
                  <a:lnTo>
                    <a:pt x="10434" y="5053"/>
                  </a:lnTo>
                  <a:cubicBezTo>
                    <a:pt x="10408" y="4876"/>
                    <a:pt x="10408" y="4694"/>
                    <a:pt x="10509" y="4536"/>
                  </a:cubicBezTo>
                  <a:lnTo>
                    <a:pt x="10509" y="4536"/>
                  </a:lnTo>
                  <a:cubicBezTo>
                    <a:pt x="10742" y="4177"/>
                    <a:pt x="11020" y="3856"/>
                    <a:pt x="11372" y="3610"/>
                  </a:cubicBezTo>
                  <a:lnTo>
                    <a:pt x="11372" y="3610"/>
                  </a:lnTo>
                  <a:cubicBezTo>
                    <a:pt x="11404" y="3591"/>
                    <a:pt x="11442" y="3579"/>
                    <a:pt x="11505" y="3541"/>
                  </a:cubicBezTo>
                  <a:lnTo>
                    <a:pt x="11505" y="3541"/>
                  </a:lnTo>
                  <a:cubicBezTo>
                    <a:pt x="11524" y="3648"/>
                    <a:pt x="11543" y="3724"/>
                    <a:pt x="11555" y="3799"/>
                  </a:cubicBezTo>
                  <a:lnTo>
                    <a:pt x="11555" y="3799"/>
                  </a:lnTo>
                  <a:cubicBezTo>
                    <a:pt x="11580" y="4020"/>
                    <a:pt x="11536" y="4234"/>
                    <a:pt x="11467" y="4442"/>
                  </a:cubicBezTo>
                  <a:lnTo>
                    <a:pt x="11467" y="4442"/>
                  </a:lnTo>
                  <a:cubicBezTo>
                    <a:pt x="11398" y="4643"/>
                    <a:pt x="11335" y="4845"/>
                    <a:pt x="11284" y="5053"/>
                  </a:cubicBezTo>
                  <a:lnTo>
                    <a:pt x="11284" y="5053"/>
                  </a:lnTo>
                  <a:cubicBezTo>
                    <a:pt x="11190" y="5437"/>
                    <a:pt x="11246" y="5803"/>
                    <a:pt x="11473" y="6130"/>
                  </a:cubicBezTo>
                  <a:lnTo>
                    <a:pt x="11473" y="6130"/>
                  </a:lnTo>
                  <a:cubicBezTo>
                    <a:pt x="11498" y="6168"/>
                    <a:pt x="11517" y="6212"/>
                    <a:pt x="11543" y="6250"/>
                  </a:cubicBezTo>
                  <a:lnTo>
                    <a:pt x="11543" y="6250"/>
                  </a:lnTo>
                  <a:cubicBezTo>
                    <a:pt x="11498" y="6319"/>
                    <a:pt x="11448" y="6363"/>
                    <a:pt x="11385" y="6401"/>
                  </a:cubicBezTo>
                  <a:lnTo>
                    <a:pt x="11385" y="6401"/>
                  </a:lnTo>
                  <a:cubicBezTo>
                    <a:pt x="11183" y="6080"/>
                    <a:pt x="11183" y="6080"/>
                    <a:pt x="10881" y="5784"/>
                  </a:cubicBezTo>
                  <a:moveTo>
                    <a:pt x="7939" y="6666"/>
                  </a:moveTo>
                  <a:cubicBezTo>
                    <a:pt x="7869" y="6439"/>
                    <a:pt x="7838" y="6206"/>
                    <a:pt x="7813" y="5966"/>
                  </a:cubicBezTo>
                  <a:lnTo>
                    <a:pt x="7813" y="5966"/>
                  </a:lnTo>
                  <a:cubicBezTo>
                    <a:pt x="7781" y="5696"/>
                    <a:pt x="7813" y="5437"/>
                    <a:pt x="7926" y="5192"/>
                  </a:cubicBezTo>
                  <a:lnTo>
                    <a:pt x="7926" y="5192"/>
                  </a:lnTo>
                  <a:cubicBezTo>
                    <a:pt x="8002" y="5021"/>
                    <a:pt x="8084" y="4858"/>
                    <a:pt x="8178" y="4694"/>
                  </a:cubicBezTo>
                  <a:lnTo>
                    <a:pt x="8178" y="4694"/>
                  </a:lnTo>
                  <a:cubicBezTo>
                    <a:pt x="8292" y="4486"/>
                    <a:pt x="8405" y="4278"/>
                    <a:pt x="8493" y="4057"/>
                  </a:cubicBezTo>
                  <a:lnTo>
                    <a:pt x="8493" y="4057"/>
                  </a:lnTo>
                  <a:cubicBezTo>
                    <a:pt x="8550" y="3925"/>
                    <a:pt x="8619" y="3793"/>
                    <a:pt x="8688" y="3667"/>
                  </a:cubicBezTo>
                  <a:lnTo>
                    <a:pt x="8688" y="3667"/>
                  </a:lnTo>
                  <a:cubicBezTo>
                    <a:pt x="8701" y="3642"/>
                    <a:pt x="8726" y="3623"/>
                    <a:pt x="8770" y="3579"/>
                  </a:cubicBezTo>
                  <a:lnTo>
                    <a:pt x="8770" y="3579"/>
                  </a:lnTo>
                  <a:cubicBezTo>
                    <a:pt x="8764" y="3654"/>
                    <a:pt x="8764" y="3705"/>
                    <a:pt x="8758" y="3749"/>
                  </a:cubicBezTo>
                  <a:lnTo>
                    <a:pt x="8758" y="3749"/>
                  </a:lnTo>
                  <a:cubicBezTo>
                    <a:pt x="8695" y="4057"/>
                    <a:pt x="8613" y="4366"/>
                    <a:pt x="8506" y="4662"/>
                  </a:cubicBezTo>
                  <a:lnTo>
                    <a:pt x="8506" y="4662"/>
                  </a:lnTo>
                  <a:cubicBezTo>
                    <a:pt x="8392" y="5002"/>
                    <a:pt x="8285" y="5343"/>
                    <a:pt x="8178" y="5683"/>
                  </a:cubicBezTo>
                  <a:lnTo>
                    <a:pt x="8178" y="5683"/>
                  </a:lnTo>
                  <a:cubicBezTo>
                    <a:pt x="8128" y="5840"/>
                    <a:pt x="8090" y="6004"/>
                    <a:pt x="8065" y="6168"/>
                  </a:cubicBezTo>
                  <a:lnTo>
                    <a:pt x="8065" y="6168"/>
                  </a:lnTo>
                  <a:cubicBezTo>
                    <a:pt x="8033" y="6363"/>
                    <a:pt x="8021" y="6559"/>
                    <a:pt x="7989" y="6798"/>
                  </a:cubicBezTo>
                  <a:lnTo>
                    <a:pt x="7989" y="6798"/>
                  </a:lnTo>
                  <a:cubicBezTo>
                    <a:pt x="7964" y="6729"/>
                    <a:pt x="7951" y="6697"/>
                    <a:pt x="7939" y="6666"/>
                  </a:cubicBezTo>
                  <a:moveTo>
                    <a:pt x="12525" y="5273"/>
                  </a:moveTo>
                  <a:cubicBezTo>
                    <a:pt x="12714" y="4946"/>
                    <a:pt x="12803" y="4587"/>
                    <a:pt x="12878" y="4240"/>
                  </a:cubicBezTo>
                  <a:lnTo>
                    <a:pt x="12878" y="4240"/>
                  </a:lnTo>
                  <a:cubicBezTo>
                    <a:pt x="12947" y="4183"/>
                    <a:pt x="13010" y="4146"/>
                    <a:pt x="13061" y="4102"/>
                  </a:cubicBezTo>
                  <a:lnTo>
                    <a:pt x="13061" y="4102"/>
                  </a:lnTo>
                  <a:cubicBezTo>
                    <a:pt x="13118" y="4051"/>
                    <a:pt x="13162" y="3994"/>
                    <a:pt x="13212" y="3944"/>
                  </a:cubicBezTo>
                  <a:lnTo>
                    <a:pt x="13212" y="3944"/>
                  </a:lnTo>
                  <a:cubicBezTo>
                    <a:pt x="13263" y="3894"/>
                    <a:pt x="13288" y="3818"/>
                    <a:pt x="13370" y="3774"/>
                  </a:cubicBezTo>
                  <a:lnTo>
                    <a:pt x="13370" y="3774"/>
                  </a:lnTo>
                  <a:cubicBezTo>
                    <a:pt x="13407" y="4026"/>
                    <a:pt x="13426" y="4265"/>
                    <a:pt x="13470" y="4498"/>
                  </a:cubicBezTo>
                  <a:lnTo>
                    <a:pt x="13470" y="4498"/>
                  </a:lnTo>
                  <a:cubicBezTo>
                    <a:pt x="13489" y="4624"/>
                    <a:pt x="13477" y="4732"/>
                    <a:pt x="13407" y="4839"/>
                  </a:cubicBezTo>
                  <a:lnTo>
                    <a:pt x="13407" y="4839"/>
                  </a:lnTo>
                  <a:cubicBezTo>
                    <a:pt x="13357" y="4927"/>
                    <a:pt x="13300" y="5021"/>
                    <a:pt x="13237" y="5103"/>
                  </a:cubicBezTo>
                  <a:lnTo>
                    <a:pt x="13237" y="5103"/>
                  </a:lnTo>
                  <a:cubicBezTo>
                    <a:pt x="13036" y="5368"/>
                    <a:pt x="12809" y="5607"/>
                    <a:pt x="12544" y="5809"/>
                  </a:cubicBezTo>
                  <a:lnTo>
                    <a:pt x="12544" y="5809"/>
                  </a:lnTo>
                  <a:cubicBezTo>
                    <a:pt x="12362" y="5948"/>
                    <a:pt x="12166" y="6055"/>
                    <a:pt x="11958" y="6137"/>
                  </a:cubicBezTo>
                  <a:lnTo>
                    <a:pt x="11958" y="6137"/>
                  </a:lnTo>
                  <a:cubicBezTo>
                    <a:pt x="11927" y="6149"/>
                    <a:pt x="11895" y="6149"/>
                    <a:pt x="11864" y="6162"/>
                  </a:cubicBezTo>
                  <a:lnTo>
                    <a:pt x="11864" y="6162"/>
                  </a:lnTo>
                  <a:cubicBezTo>
                    <a:pt x="12103" y="5859"/>
                    <a:pt x="12343" y="5588"/>
                    <a:pt x="12525" y="5273"/>
                  </a:cubicBezTo>
                  <a:moveTo>
                    <a:pt x="2584" y="3875"/>
                  </a:moveTo>
                  <a:cubicBezTo>
                    <a:pt x="2678" y="3850"/>
                    <a:pt x="2773" y="3831"/>
                    <a:pt x="2873" y="3812"/>
                  </a:cubicBezTo>
                  <a:lnTo>
                    <a:pt x="2873" y="3812"/>
                  </a:lnTo>
                  <a:cubicBezTo>
                    <a:pt x="3182" y="3749"/>
                    <a:pt x="3478" y="3780"/>
                    <a:pt x="3755" y="3944"/>
                  </a:cubicBezTo>
                  <a:lnTo>
                    <a:pt x="3755" y="3944"/>
                  </a:lnTo>
                  <a:cubicBezTo>
                    <a:pt x="3850" y="4001"/>
                    <a:pt x="3944" y="4057"/>
                    <a:pt x="4045" y="4114"/>
                  </a:cubicBezTo>
                  <a:lnTo>
                    <a:pt x="4045" y="4114"/>
                  </a:lnTo>
                  <a:cubicBezTo>
                    <a:pt x="4259" y="4240"/>
                    <a:pt x="4486" y="4354"/>
                    <a:pt x="4738" y="4385"/>
                  </a:cubicBezTo>
                  <a:lnTo>
                    <a:pt x="4738" y="4385"/>
                  </a:lnTo>
                  <a:cubicBezTo>
                    <a:pt x="4776" y="4385"/>
                    <a:pt x="4826" y="4404"/>
                    <a:pt x="4845" y="4429"/>
                  </a:cubicBezTo>
                  <a:lnTo>
                    <a:pt x="4845" y="4429"/>
                  </a:lnTo>
                  <a:cubicBezTo>
                    <a:pt x="4940" y="4549"/>
                    <a:pt x="5028" y="4669"/>
                    <a:pt x="5116" y="4839"/>
                  </a:cubicBezTo>
                  <a:lnTo>
                    <a:pt x="5116" y="4839"/>
                  </a:lnTo>
                  <a:cubicBezTo>
                    <a:pt x="4984" y="4839"/>
                    <a:pt x="4896" y="4832"/>
                    <a:pt x="4801" y="4839"/>
                  </a:cubicBezTo>
                  <a:lnTo>
                    <a:pt x="4801" y="4839"/>
                  </a:lnTo>
                  <a:cubicBezTo>
                    <a:pt x="4524" y="4851"/>
                    <a:pt x="4259" y="4933"/>
                    <a:pt x="3995" y="5015"/>
                  </a:cubicBezTo>
                  <a:lnTo>
                    <a:pt x="3995" y="5015"/>
                  </a:lnTo>
                  <a:cubicBezTo>
                    <a:pt x="3818" y="5072"/>
                    <a:pt x="3642" y="5128"/>
                    <a:pt x="3459" y="5173"/>
                  </a:cubicBezTo>
                  <a:lnTo>
                    <a:pt x="3459" y="5173"/>
                  </a:lnTo>
                  <a:cubicBezTo>
                    <a:pt x="3314" y="5210"/>
                    <a:pt x="3163" y="5236"/>
                    <a:pt x="3012" y="5217"/>
                  </a:cubicBezTo>
                  <a:lnTo>
                    <a:pt x="3012" y="5217"/>
                  </a:lnTo>
                  <a:cubicBezTo>
                    <a:pt x="2716" y="5173"/>
                    <a:pt x="2451" y="5053"/>
                    <a:pt x="2218" y="4876"/>
                  </a:cubicBezTo>
                  <a:lnTo>
                    <a:pt x="2218" y="4876"/>
                  </a:lnTo>
                  <a:cubicBezTo>
                    <a:pt x="2155" y="4832"/>
                    <a:pt x="2124" y="4782"/>
                    <a:pt x="2111" y="4713"/>
                  </a:cubicBezTo>
                  <a:lnTo>
                    <a:pt x="2111" y="4713"/>
                  </a:lnTo>
                  <a:cubicBezTo>
                    <a:pt x="2073" y="4536"/>
                    <a:pt x="2035" y="4354"/>
                    <a:pt x="1998" y="4171"/>
                  </a:cubicBezTo>
                  <a:lnTo>
                    <a:pt x="1998" y="4171"/>
                  </a:lnTo>
                  <a:cubicBezTo>
                    <a:pt x="1985" y="4108"/>
                    <a:pt x="1979" y="4045"/>
                    <a:pt x="1966" y="3976"/>
                  </a:cubicBezTo>
                  <a:lnTo>
                    <a:pt x="1966" y="3976"/>
                  </a:lnTo>
                  <a:cubicBezTo>
                    <a:pt x="2004" y="3963"/>
                    <a:pt x="2029" y="3957"/>
                    <a:pt x="2054" y="3957"/>
                  </a:cubicBezTo>
                  <a:lnTo>
                    <a:pt x="2054" y="3957"/>
                  </a:lnTo>
                  <a:lnTo>
                    <a:pt x="2061" y="3957"/>
                  </a:lnTo>
                  <a:lnTo>
                    <a:pt x="2061" y="3957"/>
                  </a:lnTo>
                  <a:cubicBezTo>
                    <a:pt x="2243" y="3957"/>
                    <a:pt x="2413" y="3919"/>
                    <a:pt x="2584" y="3875"/>
                  </a:cubicBezTo>
                  <a:close/>
                  <a:moveTo>
                    <a:pt x="8115" y="6515"/>
                  </a:moveTo>
                  <a:cubicBezTo>
                    <a:pt x="8140" y="6269"/>
                    <a:pt x="8178" y="6017"/>
                    <a:pt x="8254" y="5777"/>
                  </a:cubicBezTo>
                  <a:lnTo>
                    <a:pt x="8254" y="5777"/>
                  </a:lnTo>
                  <a:cubicBezTo>
                    <a:pt x="8367" y="5412"/>
                    <a:pt x="8487" y="5047"/>
                    <a:pt x="8607" y="4681"/>
                  </a:cubicBezTo>
                  <a:lnTo>
                    <a:pt x="8607" y="4681"/>
                  </a:lnTo>
                  <a:cubicBezTo>
                    <a:pt x="8676" y="4454"/>
                    <a:pt x="8739" y="4228"/>
                    <a:pt x="8802" y="4001"/>
                  </a:cubicBezTo>
                  <a:lnTo>
                    <a:pt x="8802" y="4001"/>
                  </a:lnTo>
                  <a:cubicBezTo>
                    <a:pt x="8821" y="3938"/>
                    <a:pt x="8840" y="3875"/>
                    <a:pt x="8852" y="3812"/>
                  </a:cubicBezTo>
                  <a:lnTo>
                    <a:pt x="8852" y="3812"/>
                  </a:lnTo>
                  <a:cubicBezTo>
                    <a:pt x="8865" y="3812"/>
                    <a:pt x="8871" y="3818"/>
                    <a:pt x="8877" y="3818"/>
                  </a:cubicBezTo>
                  <a:lnTo>
                    <a:pt x="8877" y="3818"/>
                  </a:lnTo>
                  <a:cubicBezTo>
                    <a:pt x="8909" y="4076"/>
                    <a:pt x="8934" y="4328"/>
                    <a:pt x="8959" y="4587"/>
                  </a:cubicBezTo>
                  <a:lnTo>
                    <a:pt x="8959" y="4587"/>
                  </a:lnTo>
                  <a:cubicBezTo>
                    <a:pt x="8978" y="4750"/>
                    <a:pt x="8991" y="4914"/>
                    <a:pt x="8997" y="5078"/>
                  </a:cubicBezTo>
                  <a:lnTo>
                    <a:pt x="8997" y="5078"/>
                  </a:lnTo>
                  <a:cubicBezTo>
                    <a:pt x="9022" y="5450"/>
                    <a:pt x="8934" y="5790"/>
                    <a:pt x="8751" y="6105"/>
                  </a:cubicBezTo>
                  <a:lnTo>
                    <a:pt x="8751" y="6105"/>
                  </a:lnTo>
                  <a:cubicBezTo>
                    <a:pt x="8569" y="6414"/>
                    <a:pt x="8399" y="6729"/>
                    <a:pt x="8222" y="7037"/>
                  </a:cubicBezTo>
                  <a:lnTo>
                    <a:pt x="8222" y="7037"/>
                  </a:lnTo>
                  <a:cubicBezTo>
                    <a:pt x="8210" y="7056"/>
                    <a:pt x="8191" y="7069"/>
                    <a:pt x="8159" y="7100"/>
                  </a:cubicBezTo>
                  <a:lnTo>
                    <a:pt x="8159" y="7100"/>
                  </a:lnTo>
                  <a:cubicBezTo>
                    <a:pt x="8109" y="6893"/>
                    <a:pt x="8096" y="6710"/>
                    <a:pt x="8115" y="6515"/>
                  </a:cubicBezTo>
                  <a:moveTo>
                    <a:pt x="11410" y="6546"/>
                  </a:moveTo>
                  <a:cubicBezTo>
                    <a:pt x="11511" y="6433"/>
                    <a:pt x="11606" y="6332"/>
                    <a:pt x="11763" y="6288"/>
                  </a:cubicBezTo>
                  <a:lnTo>
                    <a:pt x="11763" y="6288"/>
                  </a:lnTo>
                  <a:cubicBezTo>
                    <a:pt x="12053" y="6206"/>
                    <a:pt x="12317" y="6074"/>
                    <a:pt x="12557" y="5891"/>
                  </a:cubicBezTo>
                  <a:lnTo>
                    <a:pt x="12557" y="5891"/>
                  </a:lnTo>
                  <a:cubicBezTo>
                    <a:pt x="12891" y="5639"/>
                    <a:pt x="13187" y="5343"/>
                    <a:pt x="13407" y="4990"/>
                  </a:cubicBezTo>
                  <a:lnTo>
                    <a:pt x="13407" y="4990"/>
                  </a:lnTo>
                  <a:cubicBezTo>
                    <a:pt x="13426" y="4965"/>
                    <a:pt x="13445" y="4933"/>
                    <a:pt x="13470" y="4895"/>
                  </a:cubicBezTo>
                  <a:lnTo>
                    <a:pt x="13470" y="4895"/>
                  </a:lnTo>
                  <a:cubicBezTo>
                    <a:pt x="13496" y="4927"/>
                    <a:pt x="13508" y="4939"/>
                    <a:pt x="13508" y="4946"/>
                  </a:cubicBezTo>
                  <a:lnTo>
                    <a:pt x="13508" y="4946"/>
                  </a:lnTo>
                  <a:cubicBezTo>
                    <a:pt x="13533" y="5116"/>
                    <a:pt x="13496" y="5273"/>
                    <a:pt x="13395" y="5418"/>
                  </a:cubicBezTo>
                  <a:lnTo>
                    <a:pt x="13395" y="5418"/>
                  </a:lnTo>
                  <a:cubicBezTo>
                    <a:pt x="13105" y="5834"/>
                    <a:pt x="12740" y="6155"/>
                    <a:pt x="12242" y="6307"/>
                  </a:cubicBezTo>
                  <a:lnTo>
                    <a:pt x="12242" y="6307"/>
                  </a:lnTo>
                  <a:cubicBezTo>
                    <a:pt x="11971" y="6389"/>
                    <a:pt x="11706" y="6477"/>
                    <a:pt x="11435" y="6565"/>
                  </a:cubicBezTo>
                  <a:lnTo>
                    <a:pt x="11435" y="6565"/>
                  </a:lnTo>
                  <a:cubicBezTo>
                    <a:pt x="11435" y="6565"/>
                    <a:pt x="11435" y="6565"/>
                    <a:pt x="11435" y="6565"/>
                  </a:cubicBezTo>
                  <a:lnTo>
                    <a:pt x="11435" y="6565"/>
                  </a:lnTo>
                  <a:cubicBezTo>
                    <a:pt x="11429" y="6565"/>
                    <a:pt x="11423" y="6559"/>
                    <a:pt x="11410" y="6546"/>
                  </a:cubicBezTo>
                  <a:moveTo>
                    <a:pt x="3346" y="5280"/>
                  </a:moveTo>
                  <a:cubicBezTo>
                    <a:pt x="3566" y="5236"/>
                    <a:pt x="3781" y="5166"/>
                    <a:pt x="3995" y="5103"/>
                  </a:cubicBezTo>
                  <a:lnTo>
                    <a:pt x="3995" y="5103"/>
                  </a:lnTo>
                  <a:cubicBezTo>
                    <a:pt x="4190" y="5047"/>
                    <a:pt x="4385" y="4990"/>
                    <a:pt x="4587" y="4939"/>
                  </a:cubicBezTo>
                  <a:lnTo>
                    <a:pt x="4587" y="4939"/>
                  </a:lnTo>
                  <a:cubicBezTo>
                    <a:pt x="4763" y="4902"/>
                    <a:pt x="4940" y="4902"/>
                    <a:pt x="5123" y="4927"/>
                  </a:cubicBezTo>
                  <a:lnTo>
                    <a:pt x="5123" y="4927"/>
                  </a:lnTo>
                  <a:cubicBezTo>
                    <a:pt x="5204" y="4939"/>
                    <a:pt x="5249" y="4984"/>
                    <a:pt x="5255" y="5084"/>
                  </a:cubicBezTo>
                  <a:lnTo>
                    <a:pt x="5255" y="5084"/>
                  </a:lnTo>
                  <a:cubicBezTo>
                    <a:pt x="4965" y="5110"/>
                    <a:pt x="4738" y="5273"/>
                    <a:pt x="4511" y="5437"/>
                  </a:cubicBezTo>
                  <a:lnTo>
                    <a:pt x="4511" y="5437"/>
                  </a:lnTo>
                  <a:cubicBezTo>
                    <a:pt x="4467" y="5475"/>
                    <a:pt x="4417" y="5513"/>
                    <a:pt x="4366" y="5544"/>
                  </a:cubicBezTo>
                  <a:lnTo>
                    <a:pt x="4366" y="5544"/>
                  </a:lnTo>
                  <a:cubicBezTo>
                    <a:pt x="4234" y="5639"/>
                    <a:pt x="4096" y="5733"/>
                    <a:pt x="3957" y="5822"/>
                  </a:cubicBezTo>
                  <a:lnTo>
                    <a:pt x="3957" y="5822"/>
                  </a:lnTo>
                  <a:cubicBezTo>
                    <a:pt x="3655" y="5998"/>
                    <a:pt x="3333" y="6074"/>
                    <a:pt x="2987" y="6029"/>
                  </a:cubicBezTo>
                  <a:lnTo>
                    <a:pt x="2987" y="6029"/>
                  </a:lnTo>
                  <a:cubicBezTo>
                    <a:pt x="2873" y="6017"/>
                    <a:pt x="2791" y="5973"/>
                    <a:pt x="2716" y="5885"/>
                  </a:cubicBezTo>
                  <a:lnTo>
                    <a:pt x="2716" y="5885"/>
                  </a:lnTo>
                  <a:cubicBezTo>
                    <a:pt x="2520" y="5639"/>
                    <a:pt x="2363" y="5374"/>
                    <a:pt x="2243" y="5084"/>
                  </a:cubicBezTo>
                  <a:lnTo>
                    <a:pt x="2243" y="5084"/>
                  </a:lnTo>
                  <a:cubicBezTo>
                    <a:pt x="2231" y="5065"/>
                    <a:pt x="2231" y="5040"/>
                    <a:pt x="2224" y="4990"/>
                  </a:cubicBezTo>
                  <a:lnTo>
                    <a:pt x="2224" y="4990"/>
                  </a:lnTo>
                  <a:cubicBezTo>
                    <a:pt x="2268" y="5015"/>
                    <a:pt x="2300" y="5028"/>
                    <a:pt x="2325" y="5040"/>
                  </a:cubicBezTo>
                  <a:lnTo>
                    <a:pt x="2325" y="5040"/>
                  </a:lnTo>
                  <a:cubicBezTo>
                    <a:pt x="2426" y="5091"/>
                    <a:pt x="2520" y="5147"/>
                    <a:pt x="2628" y="5192"/>
                  </a:cubicBezTo>
                  <a:lnTo>
                    <a:pt x="2628" y="5192"/>
                  </a:lnTo>
                  <a:cubicBezTo>
                    <a:pt x="2791" y="5261"/>
                    <a:pt x="2955" y="5299"/>
                    <a:pt x="3125" y="5299"/>
                  </a:cubicBezTo>
                  <a:lnTo>
                    <a:pt x="3125" y="5299"/>
                  </a:lnTo>
                  <a:cubicBezTo>
                    <a:pt x="3195" y="5299"/>
                    <a:pt x="3270" y="5292"/>
                    <a:pt x="3346" y="5280"/>
                  </a:cubicBezTo>
                  <a:moveTo>
                    <a:pt x="10327" y="7945"/>
                  </a:moveTo>
                  <a:cubicBezTo>
                    <a:pt x="10232" y="7737"/>
                    <a:pt x="10138" y="7523"/>
                    <a:pt x="10043" y="7308"/>
                  </a:cubicBezTo>
                  <a:lnTo>
                    <a:pt x="10043" y="7308"/>
                  </a:lnTo>
                  <a:cubicBezTo>
                    <a:pt x="9993" y="7195"/>
                    <a:pt x="9942" y="7082"/>
                    <a:pt x="9911" y="6962"/>
                  </a:cubicBezTo>
                  <a:lnTo>
                    <a:pt x="9911" y="6962"/>
                  </a:lnTo>
                  <a:cubicBezTo>
                    <a:pt x="9854" y="6779"/>
                    <a:pt x="9848" y="6596"/>
                    <a:pt x="9917" y="6414"/>
                  </a:cubicBezTo>
                  <a:lnTo>
                    <a:pt x="9917" y="6414"/>
                  </a:lnTo>
                  <a:cubicBezTo>
                    <a:pt x="10030" y="6124"/>
                    <a:pt x="10093" y="5822"/>
                    <a:pt x="10144" y="5513"/>
                  </a:cubicBezTo>
                  <a:lnTo>
                    <a:pt x="10144" y="5513"/>
                  </a:lnTo>
                  <a:cubicBezTo>
                    <a:pt x="10175" y="5336"/>
                    <a:pt x="10201" y="5160"/>
                    <a:pt x="10270" y="4996"/>
                  </a:cubicBezTo>
                  <a:lnTo>
                    <a:pt x="10270" y="4996"/>
                  </a:lnTo>
                  <a:cubicBezTo>
                    <a:pt x="10282" y="4971"/>
                    <a:pt x="10308" y="4952"/>
                    <a:pt x="10333" y="4927"/>
                  </a:cubicBezTo>
                  <a:lnTo>
                    <a:pt x="10333" y="4927"/>
                  </a:lnTo>
                  <a:cubicBezTo>
                    <a:pt x="10339" y="4958"/>
                    <a:pt x="10345" y="4971"/>
                    <a:pt x="10345" y="4984"/>
                  </a:cubicBezTo>
                  <a:lnTo>
                    <a:pt x="10345" y="4984"/>
                  </a:lnTo>
                  <a:cubicBezTo>
                    <a:pt x="10352" y="4996"/>
                    <a:pt x="10352" y="5009"/>
                    <a:pt x="10352" y="5021"/>
                  </a:cubicBezTo>
                  <a:lnTo>
                    <a:pt x="10352" y="5021"/>
                  </a:lnTo>
                  <a:cubicBezTo>
                    <a:pt x="10383" y="5267"/>
                    <a:pt x="10478" y="5481"/>
                    <a:pt x="10648" y="5658"/>
                  </a:cubicBezTo>
                  <a:lnTo>
                    <a:pt x="10648" y="5658"/>
                  </a:lnTo>
                  <a:cubicBezTo>
                    <a:pt x="10730" y="5746"/>
                    <a:pt x="10818" y="5828"/>
                    <a:pt x="10900" y="5910"/>
                  </a:cubicBezTo>
                  <a:lnTo>
                    <a:pt x="10900" y="5910"/>
                  </a:lnTo>
                  <a:cubicBezTo>
                    <a:pt x="10988" y="6004"/>
                    <a:pt x="11076" y="6092"/>
                    <a:pt x="11152" y="6187"/>
                  </a:cubicBezTo>
                  <a:lnTo>
                    <a:pt x="11152" y="6187"/>
                  </a:lnTo>
                  <a:cubicBezTo>
                    <a:pt x="11228" y="6275"/>
                    <a:pt x="11291" y="6370"/>
                    <a:pt x="11297" y="6489"/>
                  </a:cubicBezTo>
                  <a:lnTo>
                    <a:pt x="11297" y="6489"/>
                  </a:lnTo>
                  <a:cubicBezTo>
                    <a:pt x="11165" y="6641"/>
                    <a:pt x="11032" y="6785"/>
                    <a:pt x="10906" y="6943"/>
                  </a:cubicBezTo>
                  <a:lnTo>
                    <a:pt x="10906" y="6943"/>
                  </a:lnTo>
                  <a:cubicBezTo>
                    <a:pt x="10786" y="7100"/>
                    <a:pt x="10679" y="7264"/>
                    <a:pt x="10597" y="7447"/>
                  </a:cubicBezTo>
                  <a:lnTo>
                    <a:pt x="10597" y="7447"/>
                  </a:lnTo>
                  <a:cubicBezTo>
                    <a:pt x="10516" y="7623"/>
                    <a:pt x="10446" y="7806"/>
                    <a:pt x="10371" y="7995"/>
                  </a:cubicBezTo>
                  <a:lnTo>
                    <a:pt x="10371" y="7995"/>
                  </a:lnTo>
                  <a:cubicBezTo>
                    <a:pt x="10352" y="7976"/>
                    <a:pt x="10333" y="7964"/>
                    <a:pt x="10327" y="7945"/>
                  </a:cubicBezTo>
                  <a:moveTo>
                    <a:pt x="3825" y="5979"/>
                  </a:moveTo>
                  <a:cubicBezTo>
                    <a:pt x="3932" y="5922"/>
                    <a:pt x="4039" y="5866"/>
                    <a:pt x="4133" y="5803"/>
                  </a:cubicBezTo>
                  <a:lnTo>
                    <a:pt x="4133" y="5803"/>
                  </a:lnTo>
                  <a:cubicBezTo>
                    <a:pt x="4297" y="5689"/>
                    <a:pt x="4461" y="5570"/>
                    <a:pt x="4625" y="5456"/>
                  </a:cubicBezTo>
                  <a:lnTo>
                    <a:pt x="4625" y="5456"/>
                  </a:lnTo>
                  <a:cubicBezTo>
                    <a:pt x="4719" y="5393"/>
                    <a:pt x="4820" y="5324"/>
                    <a:pt x="4921" y="5267"/>
                  </a:cubicBezTo>
                  <a:lnTo>
                    <a:pt x="4921" y="5267"/>
                  </a:lnTo>
                  <a:cubicBezTo>
                    <a:pt x="5053" y="5198"/>
                    <a:pt x="5186" y="5147"/>
                    <a:pt x="5356" y="5179"/>
                  </a:cubicBezTo>
                  <a:lnTo>
                    <a:pt x="5356" y="5179"/>
                  </a:lnTo>
                  <a:cubicBezTo>
                    <a:pt x="5431" y="5286"/>
                    <a:pt x="5501" y="5393"/>
                    <a:pt x="5570" y="5494"/>
                  </a:cubicBezTo>
                  <a:lnTo>
                    <a:pt x="5570" y="5494"/>
                  </a:lnTo>
                  <a:cubicBezTo>
                    <a:pt x="5645" y="5607"/>
                    <a:pt x="5740" y="5702"/>
                    <a:pt x="5790" y="5828"/>
                  </a:cubicBezTo>
                  <a:lnTo>
                    <a:pt x="5790" y="5828"/>
                  </a:lnTo>
                  <a:cubicBezTo>
                    <a:pt x="5771" y="5859"/>
                    <a:pt x="5759" y="5891"/>
                    <a:pt x="5740" y="5910"/>
                  </a:cubicBezTo>
                  <a:lnTo>
                    <a:pt x="5740" y="5910"/>
                  </a:lnTo>
                  <a:cubicBezTo>
                    <a:pt x="5702" y="5960"/>
                    <a:pt x="5658" y="6004"/>
                    <a:pt x="5614" y="6042"/>
                  </a:cubicBezTo>
                  <a:lnTo>
                    <a:pt x="5614" y="6042"/>
                  </a:lnTo>
                  <a:cubicBezTo>
                    <a:pt x="5274" y="6338"/>
                    <a:pt x="4896" y="6559"/>
                    <a:pt x="4448" y="6653"/>
                  </a:cubicBezTo>
                  <a:lnTo>
                    <a:pt x="4448" y="6653"/>
                  </a:lnTo>
                  <a:cubicBezTo>
                    <a:pt x="4278" y="6685"/>
                    <a:pt x="4108" y="6685"/>
                    <a:pt x="3938" y="6653"/>
                  </a:cubicBezTo>
                  <a:lnTo>
                    <a:pt x="3938" y="6653"/>
                  </a:lnTo>
                  <a:cubicBezTo>
                    <a:pt x="3592" y="6584"/>
                    <a:pt x="3289" y="6426"/>
                    <a:pt x="3031" y="6193"/>
                  </a:cubicBezTo>
                  <a:lnTo>
                    <a:pt x="3031" y="6193"/>
                  </a:lnTo>
                  <a:cubicBezTo>
                    <a:pt x="3006" y="6174"/>
                    <a:pt x="2974" y="6155"/>
                    <a:pt x="2993" y="6111"/>
                  </a:cubicBezTo>
                  <a:lnTo>
                    <a:pt x="2993" y="6111"/>
                  </a:lnTo>
                  <a:cubicBezTo>
                    <a:pt x="3043" y="6111"/>
                    <a:pt x="3100" y="6111"/>
                    <a:pt x="3151" y="6111"/>
                  </a:cubicBezTo>
                  <a:lnTo>
                    <a:pt x="3151" y="6111"/>
                  </a:lnTo>
                  <a:cubicBezTo>
                    <a:pt x="3176" y="6118"/>
                    <a:pt x="3195" y="6118"/>
                    <a:pt x="3220" y="6118"/>
                  </a:cubicBezTo>
                  <a:lnTo>
                    <a:pt x="3220" y="6118"/>
                  </a:lnTo>
                  <a:cubicBezTo>
                    <a:pt x="3428" y="6118"/>
                    <a:pt x="3636" y="6067"/>
                    <a:pt x="3825" y="5979"/>
                  </a:cubicBezTo>
                  <a:moveTo>
                    <a:pt x="10572" y="7768"/>
                  </a:moveTo>
                  <a:cubicBezTo>
                    <a:pt x="10667" y="7491"/>
                    <a:pt x="10805" y="7239"/>
                    <a:pt x="10988" y="7006"/>
                  </a:cubicBezTo>
                  <a:lnTo>
                    <a:pt x="10988" y="7006"/>
                  </a:lnTo>
                  <a:cubicBezTo>
                    <a:pt x="11102" y="6861"/>
                    <a:pt x="11234" y="6748"/>
                    <a:pt x="11404" y="6672"/>
                  </a:cubicBezTo>
                  <a:lnTo>
                    <a:pt x="11404" y="6672"/>
                  </a:lnTo>
                  <a:cubicBezTo>
                    <a:pt x="11549" y="6609"/>
                    <a:pt x="11694" y="6559"/>
                    <a:pt x="11845" y="6502"/>
                  </a:cubicBezTo>
                  <a:lnTo>
                    <a:pt x="11845" y="6502"/>
                  </a:lnTo>
                  <a:cubicBezTo>
                    <a:pt x="12002" y="6452"/>
                    <a:pt x="12160" y="6407"/>
                    <a:pt x="12317" y="6357"/>
                  </a:cubicBezTo>
                  <a:lnTo>
                    <a:pt x="12317" y="6357"/>
                  </a:lnTo>
                  <a:cubicBezTo>
                    <a:pt x="12639" y="6263"/>
                    <a:pt x="12910" y="6086"/>
                    <a:pt x="13136" y="5853"/>
                  </a:cubicBezTo>
                  <a:lnTo>
                    <a:pt x="13136" y="5853"/>
                  </a:lnTo>
                  <a:cubicBezTo>
                    <a:pt x="13212" y="5771"/>
                    <a:pt x="13281" y="5689"/>
                    <a:pt x="13351" y="5614"/>
                  </a:cubicBezTo>
                  <a:lnTo>
                    <a:pt x="13351" y="5614"/>
                  </a:lnTo>
                  <a:cubicBezTo>
                    <a:pt x="13370" y="5595"/>
                    <a:pt x="13389" y="5576"/>
                    <a:pt x="13439" y="5538"/>
                  </a:cubicBezTo>
                  <a:lnTo>
                    <a:pt x="13439" y="5538"/>
                  </a:lnTo>
                  <a:cubicBezTo>
                    <a:pt x="13389" y="5759"/>
                    <a:pt x="13307" y="5935"/>
                    <a:pt x="13218" y="6099"/>
                  </a:cubicBezTo>
                  <a:lnTo>
                    <a:pt x="13218" y="6099"/>
                  </a:lnTo>
                  <a:cubicBezTo>
                    <a:pt x="13124" y="6269"/>
                    <a:pt x="13029" y="6433"/>
                    <a:pt x="12935" y="6603"/>
                  </a:cubicBezTo>
                  <a:lnTo>
                    <a:pt x="12935" y="6603"/>
                  </a:lnTo>
                  <a:cubicBezTo>
                    <a:pt x="12891" y="6691"/>
                    <a:pt x="12834" y="6760"/>
                    <a:pt x="12758" y="6817"/>
                  </a:cubicBezTo>
                  <a:lnTo>
                    <a:pt x="12758" y="6817"/>
                  </a:lnTo>
                  <a:cubicBezTo>
                    <a:pt x="12595" y="6962"/>
                    <a:pt x="12406" y="7069"/>
                    <a:pt x="12198" y="7145"/>
                  </a:cubicBezTo>
                  <a:lnTo>
                    <a:pt x="12198" y="7145"/>
                  </a:lnTo>
                  <a:cubicBezTo>
                    <a:pt x="12034" y="7208"/>
                    <a:pt x="11870" y="7252"/>
                    <a:pt x="11706" y="7302"/>
                  </a:cubicBezTo>
                  <a:lnTo>
                    <a:pt x="11706" y="7302"/>
                  </a:lnTo>
                  <a:cubicBezTo>
                    <a:pt x="11328" y="7422"/>
                    <a:pt x="10957" y="7567"/>
                    <a:pt x="10629" y="7800"/>
                  </a:cubicBezTo>
                  <a:lnTo>
                    <a:pt x="10629" y="7800"/>
                  </a:lnTo>
                  <a:cubicBezTo>
                    <a:pt x="10616" y="7806"/>
                    <a:pt x="10591" y="7806"/>
                    <a:pt x="10579" y="7812"/>
                  </a:cubicBezTo>
                  <a:lnTo>
                    <a:pt x="10579" y="7812"/>
                  </a:lnTo>
                  <a:cubicBezTo>
                    <a:pt x="10572" y="7794"/>
                    <a:pt x="10566" y="7781"/>
                    <a:pt x="10572" y="7768"/>
                  </a:cubicBezTo>
                  <a:close/>
                  <a:moveTo>
                    <a:pt x="4789" y="6722"/>
                  </a:moveTo>
                  <a:cubicBezTo>
                    <a:pt x="4751" y="6722"/>
                    <a:pt x="4707" y="6716"/>
                    <a:pt x="4663" y="6710"/>
                  </a:cubicBezTo>
                  <a:lnTo>
                    <a:pt x="4663" y="6710"/>
                  </a:lnTo>
                  <a:cubicBezTo>
                    <a:pt x="5129" y="6533"/>
                    <a:pt x="5526" y="6275"/>
                    <a:pt x="5860" y="5897"/>
                  </a:cubicBezTo>
                  <a:lnTo>
                    <a:pt x="5860" y="5897"/>
                  </a:lnTo>
                  <a:cubicBezTo>
                    <a:pt x="6118" y="6231"/>
                    <a:pt x="6414" y="6515"/>
                    <a:pt x="6628" y="6886"/>
                  </a:cubicBezTo>
                  <a:lnTo>
                    <a:pt x="6628" y="6886"/>
                  </a:lnTo>
                  <a:cubicBezTo>
                    <a:pt x="6616" y="6886"/>
                    <a:pt x="6603" y="6886"/>
                    <a:pt x="6597" y="6886"/>
                  </a:cubicBezTo>
                  <a:lnTo>
                    <a:pt x="6597" y="6886"/>
                  </a:lnTo>
                  <a:cubicBezTo>
                    <a:pt x="6578" y="6886"/>
                    <a:pt x="6565" y="6886"/>
                    <a:pt x="6553" y="6886"/>
                  </a:cubicBezTo>
                  <a:lnTo>
                    <a:pt x="6553" y="6886"/>
                  </a:lnTo>
                  <a:cubicBezTo>
                    <a:pt x="6244" y="6760"/>
                    <a:pt x="5929" y="6722"/>
                    <a:pt x="5601" y="6722"/>
                  </a:cubicBezTo>
                  <a:lnTo>
                    <a:pt x="5601" y="6722"/>
                  </a:lnTo>
                  <a:cubicBezTo>
                    <a:pt x="5475" y="6722"/>
                    <a:pt x="5343" y="6722"/>
                    <a:pt x="5211" y="6722"/>
                  </a:cubicBezTo>
                  <a:lnTo>
                    <a:pt x="5211" y="6722"/>
                  </a:lnTo>
                  <a:lnTo>
                    <a:pt x="5123" y="6722"/>
                  </a:lnTo>
                  <a:lnTo>
                    <a:pt x="5123" y="6722"/>
                  </a:lnTo>
                  <a:cubicBezTo>
                    <a:pt x="5009" y="6722"/>
                    <a:pt x="4902" y="6722"/>
                    <a:pt x="4789" y="6722"/>
                  </a:cubicBezTo>
                  <a:close/>
                  <a:moveTo>
                    <a:pt x="9741" y="8077"/>
                  </a:moveTo>
                  <a:cubicBezTo>
                    <a:pt x="9678" y="7989"/>
                    <a:pt x="9621" y="7901"/>
                    <a:pt x="9577" y="7806"/>
                  </a:cubicBezTo>
                  <a:lnTo>
                    <a:pt x="9577" y="7806"/>
                  </a:lnTo>
                  <a:cubicBezTo>
                    <a:pt x="9533" y="7712"/>
                    <a:pt x="9508" y="7604"/>
                    <a:pt x="9476" y="7504"/>
                  </a:cubicBezTo>
                  <a:lnTo>
                    <a:pt x="9476" y="7504"/>
                  </a:lnTo>
                  <a:cubicBezTo>
                    <a:pt x="9457" y="7434"/>
                    <a:pt x="9463" y="7365"/>
                    <a:pt x="9501" y="7296"/>
                  </a:cubicBezTo>
                  <a:lnTo>
                    <a:pt x="9501" y="7296"/>
                  </a:lnTo>
                  <a:cubicBezTo>
                    <a:pt x="9577" y="7132"/>
                    <a:pt x="9646" y="6974"/>
                    <a:pt x="9728" y="6811"/>
                  </a:cubicBezTo>
                  <a:lnTo>
                    <a:pt x="9728" y="6811"/>
                  </a:lnTo>
                  <a:cubicBezTo>
                    <a:pt x="9734" y="6785"/>
                    <a:pt x="9753" y="6767"/>
                    <a:pt x="9785" y="6779"/>
                  </a:cubicBezTo>
                  <a:lnTo>
                    <a:pt x="9785" y="6779"/>
                  </a:lnTo>
                  <a:cubicBezTo>
                    <a:pt x="9810" y="6886"/>
                    <a:pt x="9829" y="6993"/>
                    <a:pt x="9867" y="7100"/>
                  </a:cubicBezTo>
                  <a:lnTo>
                    <a:pt x="9867" y="7100"/>
                  </a:lnTo>
                  <a:cubicBezTo>
                    <a:pt x="9904" y="7208"/>
                    <a:pt x="9961" y="7315"/>
                    <a:pt x="10012" y="7422"/>
                  </a:cubicBezTo>
                  <a:lnTo>
                    <a:pt x="10012" y="7422"/>
                  </a:lnTo>
                  <a:cubicBezTo>
                    <a:pt x="10049" y="7510"/>
                    <a:pt x="10100" y="7586"/>
                    <a:pt x="10131" y="7674"/>
                  </a:cubicBezTo>
                  <a:lnTo>
                    <a:pt x="10131" y="7674"/>
                  </a:lnTo>
                  <a:cubicBezTo>
                    <a:pt x="10188" y="7819"/>
                    <a:pt x="10245" y="7970"/>
                    <a:pt x="10295" y="8121"/>
                  </a:cubicBezTo>
                  <a:lnTo>
                    <a:pt x="10295" y="8121"/>
                  </a:lnTo>
                  <a:cubicBezTo>
                    <a:pt x="10308" y="8178"/>
                    <a:pt x="10314" y="8241"/>
                    <a:pt x="10308" y="8298"/>
                  </a:cubicBezTo>
                  <a:lnTo>
                    <a:pt x="10308" y="8298"/>
                  </a:lnTo>
                  <a:cubicBezTo>
                    <a:pt x="10289" y="8436"/>
                    <a:pt x="10257" y="8581"/>
                    <a:pt x="10219" y="8751"/>
                  </a:cubicBezTo>
                  <a:lnTo>
                    <a:pt x="10219" y="8751"/>
                  </a:lnTo>
                  <a:cubicBezTo>
                    <a:pt x="10043" y="8505"/>
                    <a:pt x="9886" y="8291"/>
                    <a:pt x="9741" y="8077"/>
                  </a:cubicBezTo>
                  <a:moveTo>
                    <a:pt x="10308" y="8909"/>
                  </a:moveTo>
                  <a:cubicBezTo>
                    <a:pt x="10345" y="8669"/>
                    <a:pt x="10390" y="8436"/>
                    <a:pt x="10434" y="8203"/>
                  </a:cubicBezTo>
                  <a:lnTo>
                    <a:pt x="10434" y="8203"/>
                  </a:lnTo>
                  <a:cubicBezTo>
                    <a:pt x="10453" y="8077"/>
                    <a:pt x="10516" y="7983"/>
                    <a:pt x="10616" y="7907"/>
                  </a:cubicBezTo>
                  <a:lnTo>
                    <a:pt x="10616" y="7907"/>
                  </a:lnTo>
                  <a:cubicBezTo>
                    <a:pt x="10705" y="7850"/>
                    <a:pt x="10786" y="7781"/>
                    <a:pt x="10881" y="7731"/>
                  </a:cubicBezTo>
                  <a:lnTo>
                    <a:pt x="10881" y="7731"/>
                  </a:lnTo>
                  <a:cubicBezTo>
                    <a:pt x="11013" y="7661"/>
                    <a:pt x="11152" y="7592"/>
                    <a:pt x="11291" y="7535"/>
                  </a:cubicBezTo>
                  <a:lnTo>
                    <a:pt x="11291" y="7535"/>
                  </a:lnTo>
                  <a:cubicBezTo>
                    <a:pt x="11486" y="7466"/>
                    <a:pt x="11681" y="7403"/>
                    <a:pt x="11876" y="7340"/>
                  </a:cubicBezTo>
                  <a:lnTo>
                    <a:pt x="11876" y="7340"/>
                  </a:lnTo>
                  <a:cubicBezTo>
                    <a:pt x="12166" y="7252"/>
                    <a:pt x="12450" y="7151"/>
                    <a:pt x="12702" y="6962"/>
                  </a:cubicBezTo>
                  <a:lnTo>
                    <a:pt x="12702" y="6962"/>
                  </a:lnTo>
                  <a:cubicBezTo>
                    <a:pt x="12714" y="6956"/>
                    <a:pt x="12733" y="6949"/>
                    <a:pt x="12771" y="6937"/>
                  </a:cubicBezTo>
                  <a:lnTo>
                    <a:pt x="12771" y="6937"/>
                  </a:lnTo>
                  <a:cubicBezTo>
                    <a:pt x="12758" y="6987"/>
                    <a:pt x="12752" y="7025"/>
                    <a:pt x="12746" y="7063"/>
                  </a:cubicBezTo>
                  <a:lnTo>
                    <a:pt x="12746" y="7063"/>
                  </a:lnTo>
                  <a:cubicBezTo>
                    <a:pt x="12721" y="7170"/>
                    <a:pt x="12689" y="7277"/>
                    <a:pt x="12670" y="7390"/>
                  </a:cubicBezTo>
                  <a:lnTo>
                    <a:pt x="12670" y="7390"/>
                  </a:lnTo>
                  <a:cubicBezTo>
                    <a:pt x="12651" y="7516"/>
                    <a:pt x="12607" y="7636"/>
                    <a:pt x="12538" y="7737"/>
                  </a:cubicBezTo>
                  <a:lnTo>
                    <a:pt x="12538" y="7737"/>
                  </a:lnTo>
                  <a:cubicBezTo>
                    <a:pt x="12456" y="7857"/>
                    <a:pt x="12368" y="7976"/>
                    <a:pt x="12273" y="8083"/>
                  </a:cubicBezTo>
                  <a:lnTo>
                    <a:pt x="12273" y="8083"/>
                  </a:lnTo>
                  <a:cubicBezTo>
                    <a:pt x="12110" y="8260"/>
                    <a:pt x="11908" y="8392"/>
                    <a:pt x="11700" y="8505"/>
                  </a:cubicBezTo>
                  <a:lnTo>
                    <a:pt x="11700" y="8505"/>
                  </a:lnTo>
                  <a:cubicBezTo>
                    <a:pt x="11517" y="8613"/>
                    <a:pt x="11328" y="8707"/>
                    <a:pt x="11146" y="8814"/>
                  </a:cubicBezTo>
                  <a:lnTo>
                    <a:pt x="11146" y="8814"/>
                  </a:lnTo>
                  <a:cubicBezTo>
                    <a:pt x="10824" y="8997"/>
                    <a:pt x="10528" y="9205"/>
                    <a:pt x="10295" y="9495"/>
                  </a:cubicBezTo>
                  <a:lnTo>
                    <a:pt x="10295" y="9495"/>
                  </a:lnTo>
                  <a:cubicBezTo>
                    <a:pt x="10289" y="9501"/>
                    <a:pt x="10276" y="9501"/>
                    <a:pt x="10232" y="9520"/>
                  </a:cubicBezTo>
                  <a:lnTo>
                    <a:pt x="10232" y="9520"/>
                  </a:lnTo>
                  <a:cubicBezTo>
                    <a:pt x="10257" y="9299"/>
                    <a:pt x="10276" y="9104"/>
                    <a:pt x="10308" y="8909"/>
                  </a:cubicBezTo>
                  <a:close/>
                  <a:moveTo>
                    <a:pt x="9823" y="9658"/>
                  </a:moveTo>
                  <a:cubicBezTo>
                    <a:pt x="9690" y="9551"/>
                    <a:pt x="9571" y="9444"/>
                    <a:pt x="9445" y="9331"/>
                  </a:cubicBezTo>
                  <a:lnTo>
                    <a:pt x="9445" y="9331"/>
                  </a:lnTo>
                  <a:cubicBezTo>
                    <a:pt x="9325" y="9224"/>
                    <a:pt x="9249" y="9085"/>
                    <a:pt x="9256" y="8915"/>
                  </a:cubicBezTo>
                  <a:lnTo>
                    <a:pt x="9256" y="8915"/>
                  </a:lnTo>
                  <a:cubicBezTo>
                    <a:pt x="9256" y="8883"/>
                    <a:pt x="9249" y="8846"/>
                    <a:pt x="9243" y="8814"/>
                  </a:cubicBezTo>
                  <a:lnTo>
                    <a:pt x="9243" y="8814"/>
                  </a:lnTo>
                  <a:cubicBezTo>
                    <a:pt x="9205" y="8411"/>
                    <a:pt x="9243" y="8008"/>
                    <a:pt x="9394" y="7586"/>
                  </a:cubicBezTo>
                  <a:lnTo>
                    <a:pt x="9394" y="7586"/>
                  </a:lnTo>
                  <a:cubicBezTo>
                    <a:pt x="9426" y="7642"/>
                    <a:pt x="9432" y="7661"/>
                    <a:pt x="9445" y="7686"/>
                  </a:cubicBezTo>
                  <a:lnTo>
                    <a:pt x="9445" y="7686"/>
                  </a:lnTo>
                  <a:cubicBezTo>
                    <a:pt x="9501" y="7806"/>
                    <a:pt x="9552" y="7926"/>
                    <a:pt x="9621" y="8039"/>
                  </a:cubicBezTo>
                  <a:lnTo>
                    <a:pt x="9621" y="8039"/>
                  </a:lnTo>
                  <a:cubicBezTo>
                    <a:pt x="9690" y="8159"/>
                    <a:pt x="9785" y="8266"/>
                    <a:pt x="9860" y="8379"/>
                  </a:cubicBezTo>
                  <a:lnTo>
                    <a:pt x="9860" y="8379"/>
                  </a:lnTo>
                  <a:cubicBezTo>
                    <a:pt x="9955" y="8518"/>
                    <a:pt x="10043" y="8657"/>
                    <a:pt x="10131" y="8795"/>
                  </a:cubicBezTo>
                  <a:lnTo>
                    <a:pt x="10131" y="8795"/>
                  </a:lnTo>
                  <a:cubicBezTo>
                    <a:pt x="10182" y="8883"/>
                    <a:pt x="10201" y="8978"/>
                    <a:pt x="10188" y="9085"/>
                  </a:cubicBezTo>
                  <a:lnTo>
                    <a:pt x="10188" y="9085"/>
                  </a:lnTo>
                  <a:cubicBezTo>
                    <a:pt x="10156" y="9280"/>
                    <a:pt x="10138" y="9476"/>
                    <a:pt x="10112" y="9677"/>
                  </a:cubicBezTo>
                  <a:lnTo>
                    <a:pt x="10112" y="9677"/>
                  </a:lnTo>
                  <a:cubicBezTo>
                    <a:pt x="10106" y="9709"/>
                    <a:pt x="10112" y="9759"/>
                    <a:pt x="10068" y="9778"/>
                  </a:cubicBezTo>
                  <a:lnTo>
                    <a:pt x="10068" y="9778"/>
                  </a:lnTo>
                  <a:cubicBezTo>
                    <a:pt x="9974" y="9759"/>
                    <a:pt x="9892" y="9715"/>
                    <a:pt x="9823" y="9658"/>
                  </a:cubicBezTo>
                  <a:moveTo>
                    <a:pt x="10194" y="9936"/>
                  </a:moveTo>
                  <a:cubicBezTo>
                    <a:pt x="10201" y="9810"/>
                    <a:pt x="10245" y="9702"/>
                    <a:pt x="10314" y="9608"/>
                  </a:cubicBezTo>
                  <a:lnTo>
                    <a:pt x="10314" y="9608"/>
                  </a:lnTo>
                  <a:cubicBezTo>
                    <a:pt x="10421" y="9450"/>
                    <a:pt x="10553" y="9324"/>
                    <a:pt x="10698" y="9205"/>
                  </a:cubicBezTo>
                  <a:lnTo>
                    <a:pt x="10698" y="9205"/>
                  </a:lnTo>
                  <a:cubicBezTo>
                    <a:pt x="10912" y="9035"/>
                    <a:pt x="11146" y="8902"/>
                    <a:pt x="11385" y="8770"/>
                  </a:cubicBezTo>
                  <a:lnTo>
                    <a:pt x="11385" y="8770"/>
                  </a:lnTo>
                  <a:cubicBezTo>
                    <a:pt x="11568" y="8669"/>
                    <a:pt x="11757" y="8568"/>
                    <a:pt x="11939" y="8455"/>
                  </a:cubicBezTo>
                  <a:lnTo>
                    <a:pt x="11939" y="8455"/>
                  </a:lnTo>
                  <a:cubicBezTo>
                    <a:pt x="12166" y="8316"/>
                    <a:pt x="12362" y="8134"/>
                    <a:pt x="12513" y="7920"/>
                  </a:cubicBezTo>
                  <a:lnTo>
                    <a:pt x="12513" y="7920"/>
                  </a:lnTo>
                  <a:cubicBezTo>
                    <a:pt x="12538" y="7888"/>
                    <a:pt x="12563" y="7857"/>
                    <a:pt x="12588" y="7831"/>
                  </a:cubicBezTo>
                  <a:lnTo>
                    <a:pt x="12588" y="7831"/>
                  </a:lnTo>
                  <a:cubicBezTo>
                    <a:pt x="12595" y="7838"/>
                    <a:pt x="12607" y="7838"/>
                    <a:pt x="12620" y="7844"/>
                  </a:cubicBezTo>
                  <a:lnTo>
                    <a:pt x="12620" y="7844"/>
                  </a:lnTo>
                  <a:cubicBezTo>
                    <a:pt x="12620" y="7951"/>
                    <a:pt x="12614" y="8058"/>
                    <a:pt x="12620" y="8159"/>
                  </a:cubicBezTo>
                  <a:lnTo>
                    <a:pt x="12620" y="8159"/>
                  </a:lnTo>
                  <a:cubicBezTo>
                    <a:pt x="12626" y="8272"/>
                    <a:pt x="12601" y="8373"/>
                    <a:pt x="12557" y="8468"/>
                  </a:cubicBezTo>
                  <a:lnTo>
                    <a:pt x="12557" y="8468"/>
                  </a:lnTo>
                  <a:cubicBezTo>
                    <a:pt x="12437" y="8745"/>
                    <a:pt x="12261" y="8972"/>
                    <a:pt x="12015" y="9142"/>
                  </a:cubicBezTo>
                  <a:lnTo>
                    <a:pt x="12015" y="9142"/>
                  </a:lnTo>
                  <a:cubicBezTo>
                    <a:pt x="11858" y="9249"/>
                    <a:pt x="11687" y="9343"/>
                    <a:pt x="11524" y="9444"/>
                  </a:cubicBezTo>
                  <a:lnTo>
                    <a:pt x="11524" y="9444"/>
                  </a:lnTo>
                  <a:cubicBezTo>
                    <a:pt x="11372" y="9539"/>
                    <a:pt x="11209" y="9621"/>
                    <a:pt x="11064" y="9715"/>
                  </a:cubicBezTo>
                  <a:lnTo>
                    <a:pt x="11064" y="9715"/>
                  </a:lnTo>
                  <a:cubicBezTo>
                    <a:pt x="10705" y="9954"/>
                    <a:pt x="10402" y="10244"/>
                    <a:pt x="10238" y="10660"/>
                  </a:cubicBezTo>
                  <a:lnTo>
                    <a:pt x="10238" y="10660"/>
                  </a:lnTo>
                  <a:cubicBezTo>
                    <a:pt x="10232" y="10673"/>
                    <a:pt x="10213" y="10679"/>
                    <a:pt x="10182" y="10698"/>
                  </a:cubicBezTo>
                  <a:lnTo>
                    <a:pt x="10182" y="10698"/>
                  </a:lnTo>
                  <a:cubicBezTo>
                    <a:pt x="10169" y="10433"/>
                    <a:pt x="10175" y="10188"/>
                    <a:pt x="10194" y="9936"/>
                  </a:cubicBezTo>
                  <a:moveTo>
                    <a:pt x="10213" y="11189"/>
                  </a:moveTo>
                  <a:cubicBezTo>
                    <a:pt x="10207" y="11145"/>
                    <a:pt x="10207" y="11107"/>
                    <a:pt x="10207" y="11070"/>
                  </a:cubicBezTo>
                  <a:lnTo>
                    <a:pt x="10207" y="11070"/>
                  </a:lnTo>
                  <a:cubicBezTo>
                    <a:pt x="10207" y="11051"/>
                    <a:pt x="10207" y="11026"/>
                    <a:pt x="10213" y="11007"/>
                  </a:cubicBezTo>
                  <a:lnTo>
                    <a:pt x="10213" y="11007"/>
                  </a:lnTo>
                  <a:cubicBezTo>
                    <a:pt x="10282" y="10717"/>
                    <a:pt x="10396" y="10446"/>
                    <a:pt x="10604" y="10213"/>
                  </a:cubicBezTo>
                  <a:lnTo>
                    <a:pt x="10604" y="10213"/>
                  </a:lnTo>
                  <a:cubicBezTo>
                    <a:pt x="10768" y="10036"/>
                    <a:pt x="10950" y="9873"/>
                    <a:pt x="11165" y="9747"/>
                  </a:cubicBezTo>
                  <a:lnTo>
                    <a:pt x="11165" y="9747"/>
                  </a:lnTo>
                  <a:cubicBezTo>
                    <a:pt x="11291" y="9671"/>
                    <a:pt x="11417" y="9602"/>
                    <a:pt x="11543" y="9526"/>
                  </a:cubicBezTo>
                  <a:lnTo>
                    <a:pt x="11543" y="9526"/>
                  </a:lnTo>
                  <a:cubicBezTo>
                    <a:pt x="11681" y="9444"/>
                    <a:pt x="11826" y="9362"/>
                    <a:pt x="11965" y="9274"/>
                  </a:cubicBezTo>
                  <a:lnTo>
                    <a:pt x="11965" y="9274"/>
                  </a:lnTo>
                  <a:cubicBezTo>
                    <a:pt x="12173" y="9135"/>
                    <a:pt x="12355" y="8972"/>
                    <a:pt x="12488" y="8764"/>
                  </a:cubicBezTo>
                  <a:lnTo>
                    <a:pt x="12488" y="8764"/>
                  </a:lnTo>
                  <a:cubicBezTo>
                    <a:pt x="12506" y="8739"/>
                    <a:pt x="12532" y="8713"/>
                    <a:pt x="12563" y="8669"/>
                  </a:cubicBezTo>
                  <a:lnTo>
                    <a:pt x="12563" y="8669"/>
                  </a:lnTo>
                  <a:cubicBezTo>
                    <a:pt x="12563" y="8726"/>
                    <a:pt x="12569" y="8764"/>
                    <a:pt x="12563" y="8789"/>
                  </a:cubicBezTo>
                  <a:lnTo>
                    <a:pt x="12563" y="8789"/>
                  </a:lnTo>
                  <a:cubicBezTo>
                    <a:pt x="12519" y="8984"/>
                    <a:pt x="12443" y="9167"/>
                    <a:pt x="12343" y="9343"/>
                  </a:cubicBezTo>
                  <a:lnTo>
                    <a:pt x="12343" y="9343"/>
                  </a:lnTo>
                  <a:cubicBezTo>
                    <a:pt x="12198" y="9602"/>
                    <a:pt x="12015" y="9835"/>
                    <a:pt x="11795" y="10043"/>
                  </a:cubicBezTo>
                  <a:lnTo>
                    <a:pt x="11795" y="10043"/>
                  </a:lnTo>
                  <a:cubicBezTo>
                    <a:pt x="11606" y="10232"/>
                    <a:pt x="11404" y="10414"/>
                    <a:pt x="11196" y="10597"/>
                  </a:cubicBezTo>
                  <a:lnTo>
                    <a:pt x="11196" y="10597"/>
                  </a:lnTo>
                  <a:cubicBezTo>
                    <a:pt x="10894" y="10862"/>
                    <a:pt x="10585" y="11120"/>
                    <a:pt x="10327" y="11441"/>
                  </a:cubicBezTo>
                  <a:lnTo>
                    <a:pt x="10327" y="11441"/>
                  </a:lnTo>
                  <a:cubicBezTo>
                    <a:pt x="10314" y="11454"/>
                    <a:pt x="10289" y="11467"/>
                    <a:pt x="10257" y="11492"/>
                  </a:cubicBezTo>
                  <a:lnTo>
                    <a:pt x="10257" y="11492"/>
                  </a:lnTo>
                  <a:cubicBezTo>
                    <a:pt x="10238" y="11378"/>
                    <a:pt x="10226" y="11284"/>
                    <a:pt x="10213" y="11189"/>
                  </a:cubicBezTo>
                  <a:moveTo>
                    <a:pt x="9363" y="9369"/>
                  </a:moveTo>
                  <a:cubicBezTo>
                    <a:pt x="9583" y="9583"/>
                    <a:pt x="9797" y="9772"/>
                    <a:pt x="10093" y="9879"/>
                  </a:cubicBezTo>
                  <a:lnTo>
                    <a:pt x="10093" y="9879"/>
                  </a:lnTo>
                  <a:cubicBezTo>
                    <a:pt x="10075" y="10345"/>
                    <a:pt x="10068" y="10792"/>
                    <a:pt x="10119" y="11240"/>
                  </a:cubicBezTo>
                  <a:lnTo>
                    <a:pt x="10119" y="11240"/>
                  </a:lnTo>
                  <a:cubicBezTo>
                    <a:pt x="10119" y="11246"/>
                    <a:pt x="10112" y="11259"/>
                    <a:pt x="10112" y="11259"/>
                  </a:cubicBezTo>
                  <a:lnTo>
                    <a:pt x="10112" y="11259"/>
                  </a:lnTo>
                  <a:cubicBezTo>
                    <a:pt x="10106" y="11265"/>
                    <a:pt x="10100" y="11265"/>
                    <a:pt x="10093" y="11265"/>
                  </a:cubicBezTo>
                  <a:lnTo>
                    <a:pt x="10093" y="11265"/>
                  </a:lnTo>
                  <a:cubicBezTo>
                    <a:pt x="9829" y="10944"/>
                    <a:pt x="9356" y="9728"/>
                    <a:pt x="9363" y="9369"/>
                  </a:cubicBezTo>
                  <a:close/>
                  <a:moveTo>
                    <a:pt x="2785" y="13319"/>
                  </a:moveTo>
                  <a:cubicBezTo>
                    <a:pt x="2684" y="13268"/>
                    <a:pt x="2577" y="13224"/>
                    <a:pt x="2489" y="13161"/>
                  </a:cubicBezTo>
                  <a:lnTo>
                    <a:pt x="2489" y="13161"/>
                  </a:lnTo>
                  <a:cubicBezTo>
                    <a:pt x="2363" y="13073"/>
                    <a:pt x="2250" y="12979"/>
                    <a:pt x="2136" y="12872"/>
                  </a:cubicBezTo>
                  <a:lnTo>
                    <a:pt x="2136" y="12872"/>
                  </a:lnTo>
                  <a:cubicBezTo>
                    <a:pt x="1998" y="12745"/>
                    <a:pt x="1865" y="12607"/>
                    <a:pt x="1727" y="12468"/>
                  </a:cubicBezTo>
                  <a:lnTo>
                    <a:pt x="1727" y="12468"/>
                  </a:lnTo>
                  <a:cubicBezTo>
                    <a:pt x="1575" y="12311"/>
                    <a:pt x="1399" y="12185"/>
                    <a:pt x="1197" y="12097"/>
                  </a:cubicBezTo>
                  <a:lnTo>
                    <a:pt x="1197" y="12097"/>
                  </a:lnTo>
                  <a:cubicBezTo>
                    <a:pt x="1172" y="12090"/>
                    <a:pt x="1147" y="12071"/>
                    <a:pt x="1134" y="12065"/>
                  </a:cubicBezTo>
                  <a:lnTo>
                    <a:pt x="1134" y="12065"/>
                  </a:lnTo>
                  <a:cubicBezTo>
                    <a:pt x="1059" y="11863"/>
                    <a:pt x="990" y="11668"/>
                    <a:pt x="901" y="11485"/>
                  </a:cubicBezTo>
                  <a:lnTo>
                    <a:pt x="901" y="11485"/>
                  </a:lnTo>
                  <a:cubicBezTo>
                    <a:pt x="819" y="11303"/>
                    <a:pt x="712" y="11133"/>
                    <a:pt x="599" y="10925"/>
                  </a:cubicBezTo>
                  <a:lnTo>
                    <a:pt x="599" y="10925"/>
                  </a:lnTo>
                  <a:cubicBezTo>
                    <a:pt x="750" y="10975"/>
                    <a:pt x="857" y="11044"/>
                    <a:pt x="958" y="11114"/>
                  </a:cubicBezTo>
                  <a:lnTo>
                    <a:pt x="958" y="11114"/>
                  </a:lnTo>
                  <a:cubicBezTo>
                    <a:pt x="1210" y="11278"/>
                    <a:pt x="1437" y="11485"/>
                    <a:pt x="1632" y="11719"/>
                  </a:cubicBezTo>
                  <a:lnTo>
                    <a:pt x="1632" y="11719"/>
                  </a:lnTo>
                  <a:cubicBezTo>
                    <a:pt x="1859" y="11983"/>
                    <a:pt x="2067" y="12254"/>
                    <a:pt x="2281" y="12525"/>
                  </a:cubicBezTo>
                  <a:lnTo>
                    <a:pt x="2281" y="12525"/>
                  </a:lnTo>
                  <a:cubicBezTo>
                    <a:pt x="2470" y="12764"/>
                    <a:pt x="2659" y="13010"/>
                    <a:pt x="2848" y="13256"/>
                  </a:cubicBezTo>
                  <a:lnTo>
                    <a:pt x="2848" y="13256"/>
                  </a:lnTo>
                  <a:cubicBezTo>
                    <a:pt x="2867" y="13275"/>
                    <a:pt x="2873" y="13300"/>
                    <a:pt x="2899" y="13338"/>
                  </a:cubicBezTo>
                  <a:lnTo>
                    <a:pt x="2899" y="13338"/>
                  </a:lnTo>
                  <a:cubicBezTo>
                    <a:pt x="2848" y="13331"/>
                    <a:pt x="2810" y="13331"/>
                    <a:pt x="2785" y="13319"/>
                  </a:cubicBezTo>
                  <a:moveTo>
                    <a:pt x="3875" y="13949"/>
                  </a:moveTo>
                  <a:cubicBezTo>
                    <a:pt x="3516" y="13760"/>
                    <a:pt x="3207" y="13514"/>
                    <a:pt x="2943" y="13212"/>
                  </a:cubicBezTo>
                  <a:lnTo>
                    <a:pt x="2943" y="13212"/>
                  </a:lnTo>
                  <a:cubicBezTo>
                    <a:pt x="2779" y="13023"/>
                    <a:pt x="2628" y="12821"/>
                    <a:pt x="2476" y="12619"/>
                  </a:cubicBezTo>
                  <a:lnTo>
                    <a:pt x="2476" y="12619"/>
                  </a:lnTo>
                  <a:cubicBezTo>
                    <a:pt x="2275" y="12361"/>
                    <a:pt x="2086" y="12103"/>
                    <a:pt x="1878" y="11851"/>
                  </a:cubicBezTo>
                  <a:lnTo>
                    <a:pt x="1878" y="11851"/>
                  </a:lnTo>
                  <a:cubicBezTo>
                    <a:pt x="1620" y="11530"/>
                    <a:pt x="1336" y="11240"/>
                    <a:pt x="990" y="11013"/>
                  </a:cubicBezTo>
                  <a:lnTo>
                    <a:pt x="990" y="11013"/>
                  </a:lnTo>
                  <a:cubicBezTo>
                    <a:pt x="971" y="11000"/>
                    <a:pt x="952" y="10975"/>
                    <a:pt x="927" y="10944"/>
                  </a:cubicBezTo>
                  <a:lnTo>
                    <a:pt x="927" y="10944"/>
                  </a:lnTo>
                  <a:cubicBezTo>
                    <a:pt x="1147" y="10981"/>
                    <a:pt x="1349" y="11013"/>
                    <a:pt x="1550" y="11051"/>
                  </a:cubicBezTo>
                  <a:lnTo>
                    <a:pt x="1550" y="11051"/>
                  </a:lnTo>
                  <a:cubicBezTo>
                    <a:pt x="1632" y="11063"/>
                    <a:pt x="1708" y="11082"/>
                    <a:pt x="1783" y="11107"/>
                  </a:cubicBezTo>
                  <a:lnTo>
                    <a:pt x="1783" y="11107"/>
                  </a:lnTo>
                  <a:cubicBezTo>
                    <a:pt x="2124" y="11246"/>
                    <a:pt x="2413" y="11473"/>
                    <a:pt x="2672" y="11725"/>
                  </a:cubicBezTo>
                  <a:lnTo>
                    <a:pt x="2672" y="11725"/>
                  </a:lnTo>
                  <a:cubicBezTo>
                    <a:pt x="3050" y="12090"/>
                    <a:pt x="3314" y="12531"/>
                    <a:pt x="3510" y="13016"/>
                  </a:cubicBezTo>
                  <a:lnTo>
                    <a:pt x="3510" y="13016"/>
                  </a:lnTo>
                  <a:cubicBezTo>
                    <a:pt x="3642" y="13350"/>
                    <a:pt x="3781" y="13678"/>
                    <a:pt x="4001" y="13968"/>
                  </a:cubicBezTo>
                  <a:lnTo>
                    <a:pt x="4001" y="13968"/>
                  </a:lnTo>
                  <a:cubicBezTo>
                    <a:pt x="4007" y="13968"/>
                    <a:pt x="4007" y="13980"/>
                    <a:pt x="4014" y="14018"/>
                  </a:cubicBezTo>
                  <a:lnTo>
                    <a:pt x="4014" y="14018"/>
                  </a:lnTo>
                  <a:cubicBezTo>
                    <a:pt x="3951" y="13987"/>
                    <a:pt x="3913" y="13974"/>
                    <a:pt x="3875" y="13949"/>
                  </a:cubicBezTo>
                  <a:moveTo>
                    <a:pt x="4675" y="14270"/>
                  </a:moveTo>
                  <a:cubicBezTo>
                    <a:pt x="4600" y="14251"/>
                    <a:pt x="4524" y="14220"/>
                    <a:pt x="4448" y="14201"/>
                  </a:cubicBezTo>
                  <a:lnTo>
                    <a:pt x="4448" y="14201"/>
                  </a:lnTo>
                  <a:cubicBezTo>
                    <a:pt x="4297" y="14163"/>
                    <a:pt x="4190" y="14075"/>
                    <a:pt x="4102" y="13955"/>
                  </a:cubicBezTo>
                  <a:lnTo>
                    <a:pt x="4102" y="13955"/>
                  </a:lnTo>
                  <a:cubicBezTo>
                    <a:pt x="3913" y="13709"/>
                    <a:pt x="3768" y="13445"/>
                    <a:pt x="3648" y="13161"/>
                  </a:cubicBezTo>
                  <a:lnTo>
                    <a:pt x="3648" y="13161"/>
                  </a:lnTo>
                  <a:cubicBezTo>
                    <a:pt x="3573" y="12972"/>
                    <a:pt x="3491" y="12783"/>
                    <a:pt x="3403" y="12601"/>
                  </a:cubicBezTo>
                  <a:lnTo>
                    <a:pt x="3403" y="12601"/>
                  </a:lnTo>
                  <a:cubicBezTo>
                    <a:pt x="3100" y="11996"/>
                    <a:pt x="2665" y="11523"/>
                    <a:pt x="2086" y="11177"/>
                  </a:cubicBezTo>
                  <a:lnTo>
                    <a:pt x="2086" y="11177"/>
                  </a:lnTo>
                  <a:cubicBezTo>
                    <a:pt x="2067" y="11164"/>
                    <a:pt x="2048" y="11145"/>
                    <a:pt x="1985" y="11101"/>
                  </a:cubicBezTo>
                  <a:lnTo>
                    <a:pt x="1985" y="11101"/>
                  </a:lnTo>
                  <a:cubicBezTo>
                    <a:pt x="2281" y="11095"/>
                    <a:pt x="2514" y="11139"/>
                    <a:pt x="2728" y="11278"/>
                  </a:cubicBezTo>
                  <a:lnTo>
                    <a:pt x="2728" y="11278"/>
                  </a:lnTo>
                  <a:cubicBezTo>
                    <a:pt x="2962" y="11429"/>
                    <a:pt x="3176" y="11605"/>
                    <a:pt x="3346" y="11832"/>
                  </a:cubicBezTo>
                  <a:lnTo>
                    <a:pt x="3346" y="11832"/>
                  </a:lnTo>
                  <a:cubicBezTo>
                    <a:pt x="3522" y="12059"/>
                    <a:pt x="3661" y="12304"/>
                    <a:pt x="3781" y="12563"/>
                  </a:cubicBezTo>
                  <a:lnTo>
                    <a:pt x="3781" y="12563"/>
                  </a:lnTo>
                  <a:cubicBezTo>
                    <a:pt x="3875" y="12764"/>
                    <a:pt x="3970" y="12972"/>
                    <a:pt x="4064" y="13174"/>
                  </a:cubicBezTo>
                  <a:lnTo>
                    <a:pt x="4064" y="13174"/>
                  </a:lnTo>
                  <a:cubicBezTo>
                    <a:pt x="4228" y="13533"/>
                    <a:pt x="4417" y="13873"/>
                    <a:pt x="4669" y="14176"/>
                  </a:cubicBezTo>
                  <a:lnTo>
                    <a:pt x="4669" y="14176"/>
                  </a:lnTo>
                  <a:cubicBezTo>
                    <a:pt x="4694" y="14201"/>
                    <a:pt x="4707" y="14226"/>
                    <a:pt x="4719" y="14258"/>
                  </a:cubicBezTo>
                  <a:lnTo>
                    <a:pt x="4719" y="14258"/>
                  </a:lnTo>
                  <a:cubicBezTo>
                    <a:pt x="4700" y="14264"/>
                    <a:pt x="4688" y="14270"/>
                    <a:pt x="4682" y="14270"/>
                  </a:cubicBezTo>
                  <a:lnTo>
                    <a:pt x="4682" y="14270"/>
                  </a:lnTo>
                  <a:cubicBezTo>
                    <a:pt x="4675" y="14270"/>
                    <a:pt x="4675" y="14270"/>
                    <a:pt x="4675" y="14270"/>
                  </a:cubicBezTo>
                  <a:close/>
                  <a:moveTo>
                    <a:pt x="6131" y="14686"/>
                  </a:moveTo>
                  <a:cubicBezTo>
                    <a:pt x="5797" y="14585"/>
                    <a:pt x="5456" y="14491"/>
                    <a:pt x="5116" y="14402"/>
                  </a:cubicBezTo>
                  <a:lnTo>
                    <a:pt x="5116" y="14402"/>
                  </a:lnTo>
                  <a:cubicBezTo>
                    <a:pt x="5015" y="14377"/>
                    <a:pt x="4934" y="14333"/>
                    <a:pt x="4864" y="14264"/>
                  </a:cubicBezTo>
                  <a:lnTo>
                    <a:pt x="4864" y="14264"/>
                  </a:lnTo>
                  <a:cubicBezTo>
                    <a:pt x="4801" y="14201"/>
                    <a:pt x="4738" y="14138"/>
                    <a:pt x="4694" y="14069"/>
                  </a:cubicBezTo>
                  <a:lnTo>
                    <a:pt x="4694" y="14069"/>
                  </a:lnTo>
                  <a:cubicBezTo>
                    <a:pt x="4568" y="13892"/>
                    <a:pt x="4436" y="13716"/>
                    <a:pt x="4335" y="13520"/>
                  </a:cubicBezTo>
                  <a:lnTo>
                    <a:pt x="4335" y="13520"/>
                  </a:lnTo>
                  <a:cubicBezTo>
                    <a:pt x="4196" y="13281"/>
                    <a:pt x="4083" y="13029"/>
                    <a:pt x="3970" y="12777"/>
                  </a:cubicBezTo>
                  <a:lnTo>
                    <a:pt x="3970" y="12777"/>
                  </a:lnTo>
                  <a:cubicBezTo>
                    <a:pt x="3850" y="12525"/>
                    <a:pt x="3736" y="12267"/>
                    <a:pt x="3585" y="12034"/>
                  </a:cubicBezTo>
                  <a:lnTo>
                    <a:pt x="3585" y="12034"/>
                  </a:lnTo>
                  <a:cubicBezTo>
                    <a:pt x="3403" y="11744"/>
                    <a:pt x="3182" y="11492"/>
                    <a:pt x="2899" y="11303"/>
                  </a:cubicBezTo>
                  <a:lnTo>
                    <a:pt x="2899" y="11303"/>
                  </a:lnTo>
                  <a:cubicBezTo>
                    <a:pt x="2873" y="11284"/>
                    <a:pt x="2848" y="11259"/>
                    <a:pt x="2823" y="11240"/>
                  </a:cubicBezTo>
                  <a:lnTo>
                    <a:pt x="2823" y="11240"/>
                  </a:lnTo>
                  <a:cubicBezTo>
                    <a:pt x="3025" y="11252"/>
                    <a:pt x="3157" y="11303"/>
                    <a:pt x="3377" y="11416"/>
                  </a:cubicBezTo>
                  <a:lnTo>
                    <a:pt x="3377" y="11416"/>
                  </a:lnTo>
                  <a:cubicBezTo>
                    <a:pt x="3636" y="11555"/>
                    <a:pt x="3875" y="11719"/>
                    <a:pt x="4108" y="11889"/>
                  </a:cubicBezTo>
                  <a:lnTo>
                    <a:pt x="4108" y="11889"/>
                  </a:lnTo>
                  <a:cubicBezTo>
                    <a:pt x="4322" y="12034"/>
                    <a:pt x="4530" y="12185"/>
                    <a:pt x="4751" y="12323"/>
                  </a:cubicBezTo>
                  <a:lnTo>
                    <a:pt x="4751" y="12323"/>
                  </a:lnTo>
                  <a:cubicBezTo>
                    <a:pt x="4826" y="12374"/>
                    <a:pt x="4883" y="12424"/>
                    <a:pt x="4921" y="12506"/>
                  </a:cubicBezTo>
                  <a:lnTo>
                    <a:pt x="4921" y="12506"/>
                  </a:lnTo>
                  <a:cubicBezTo>
                    <a:pt x="5135" y="12953"/>
                    <a:pt x="5438" y="13338"/>
                    <a:pt x="5784" y="13684"/>
                  </a:cubicBezTo>
                  <a:lnTo>
                    <a:pt x="5784" y="13684"/>
                  </a:lnTo>
                  <a:cubicBezTo>
                    <a:pt x="5960" y="13854"/>
                    <a:pt x="6124" y="14037"/>
                    <a:pt x="6288" y="14220"/>
                  </a:cubicBezTo>
                  <a:lnTo>
                    <a:pt x="6288" y="14220"/>
                  </a:lnTo>
                  <a:cubicBezTo>
                    <a:pt x="6427" y="14371"/>
                    <a:pt x="6534" y="14547"/>
                    <a:pt x="6609" y="14736"/>
                  </a:cubicBezTo>
                  <a:lnTo>
                    <a:pt x="6609" y="14736"/>
                  </a:lnTo>
                  <a:cubicBezTo>
                    <a:pt x="6622" y="14768"/>
                    <a:pt x="6616" y="14799"/>
                    <a:pt x="6616" y="14837"/>
                  </a:cubicBezTo>
                  <a:lnTo>
                    <a:pt x="6616" y="14837"/>
                  </a:lnTo>
                  <a:cubicBezTo>
                    <a:pt x="6446" y="14780"/>
                    <a:pt x="6288" y="14730"/>
                    <a:pt x="6131" y="14686"/>
                  </a:cubicBezTo>
                  <a:moveTo>
                    <a:pt x="1210" y="12298"/>
                  </a:moveTo>
                  <a:cubicBezTo>
                    <a:pt x="1197" y="12273"/>
                    <a:pt x="1204" y="12241"/>
                    <a:pt x="1197" y="12191"/>
                  </a:cubicBezTo>
                  <a:lnTo>
                    <a:pt x="1197" y="12191"/>
                  </a:lnTo>
                  <a:cubicBezTo>
                    <a:pt x="1242" y="12210"/>
                    <a:pt x="1273" y="12216"/>
                    <a:pt x="1305" y="12235"/>
                  </a:cubicBezTo>
                  <a:lnTo>
                    <a:pt x="1305" y="12235"/>
                  </a:lnTo>
                  <a:cubicBezTo>
                    <a:pt x="1449" y="12311"/>
                    <a:pt x="1569" y="12424"/>
                    <a:pt x="1689" y="12538"/>
                  </a:cubicBezTo>
                  <a:lnTo>
                    <a:pt x="1689" y="12538"/>
                  </a:lnTo>
                  <a:cubicBezTo>
                    <a:pt x="1859" y="12708"/>
                    <a:pt x="2029" y="12878"/>
                    <a:pt x="2199" y="13042"/>
                  </a:cubicBezTo>
                  <a:lnTo>
                    <a:pt x="2199" y="13042"/>
                  </a:lnTo>
                  <a:cubicBezTo>
                    <a:pt x="2420" y="13243"/>
                    <a:pt x="2672" y="13401"/>
                    <a:pt x="2974" y="13457"/>
                  </a:cubicBezTo>
                  <a:lnTo>
                    <a:pt x="2974" y="13457"/>
                  </a:lnTo>
                  <a:cubicBezTo>
                    <a:pt x="3006" y="13464"/>
                    <a:pt x="3037" y="13476"/>
                    <a:pt x="3069" y="13495"/>
                  </a:cubicBezTo>
                  <a:lnTo>
                    <a:pt x="3069" y="13495"/>
                  </a:lnTo>
                  <a:cubicBezTo>
                    <a:pt x="3088" y="13508"/>
                    <a:pt x="3100" y="13533"/>
                    <a:pt x="3113" y="13552"/>
                  </a:cubicBezTo>
                  <a:lnTo>
                    <a:pt x="3113" y="13552"/>
                  </a:lnTo>
                  <a:cubicBezTo>
                    <a:pt x="2943" y="13621"/>
                    <a:pt x="2842" y="13634"/>
                    <a:pt x="2684" y="13596"/>
                  </a:cubicBezTo>
                  <a:lnTo>
                    <a:pt x="2684" y="13596"/>
                  </a:lnTo>
                  <a:cubicBezTo>
                    <a:pt x="2590" y="13577"/>
                    <a:pt x="2502" y="13558"/>
                    <a:pt x="2413" y="13527"/>
                  </a:cubicBezTo>
                  <a:lnTo>
                    <a:pt x="2413" y="13527"/>
                  </a:lnTo>
                  <a:cubicBezTo>
                    <a:pt x="2187" y="13457"/>
                    <a:pt x="1960" y="13394"/>
                    <a:pt x="1701" y="13445"/>
                  </a:cubicBezTo>
                  <a:lnTo>
                    <a:pt x="1701" y="13445"/>
                  </a:lnTo>
                  <a:cubicBezTo>
                    <a:pt x="1475" y="13073"/>
                    <a:pt x="1349" y="12689"/>
                    <a:pt x="1210" y="12298"/>
                  </a:cubicBezTo>
                  <a:moveTo>
                    <a:pt x="7869" y="15436"/>
                  </a:moveTo>
                  <a:cubicBezTo>
                    <a:pt x="7750" y="15366"/>
                    <a:pt x="7630" y="15297"/>
                    <a:pt x="7504" y="15234"/>
                  </a:cubicBezTo>
                  <a:lnTo>
                    <a:pt x="7504" y="15234"/>
                  </a:lnTo>
                  <a:cubicBezTo>
                    <a:pt x="7384" y="15165"/>
                    <a:pt x="7258" y="15108"/>
                    <a:pt x="7132" y="15051"/>
                  </a:cubicBezTo>
                  <a:lnTo>
                    <a:pt x="7132" y="15051"/>
                  </a:lnTo>
                  <a:cubicBezTo>
                    <a:pt x="7006" y="14995"/>
                    <a:pt x="6880" y="14944"/>
                    <a:pt x="6761" y="14888"/>
                  </a:cubicBezTo>
                  <a:lnTo>
                    <a:pt x="6761" y="14888"/>
                  </a:lnTo>
                  <a:cubicBezTo>
                    <a:pt x="6565" y="14421"/>
                    <a:pt x="6521" y="14352"/>
                    <a:pt x="6156" y="13955"/>
                  </a:cubicBezTo>
                  <a:lnTo>
                    <a:pt x="6156" y="13955"/>
                  </a:lnTo>
                  <a:cubicBezTo>
                    <a:pt x="5998" y="13785"/>
                    <a:pt x="5834" y="13621"/>
                    <a:pt x="5677" y="13451"/>
                  </a:cubicBezTo>
                  <a:lnTo>
                    <a:pt x="5677" y="13451"/>
                  </a:lnTo>
                  <a:cubicBezTo>
                    <a:pt x="5431" y="13199"/>
                    <a:pt x="5223" y="12916"/>
                    <a:pt x="5060" y="12607"/>
                  </a:cubicBezTo>
                  <a:lnTo>
                    <a:pt x="5060" y="12607"/>
                  </a:lnTo>
                  <a:cubicBezTo>
                    <a:pt x="5041" y="12575"/>
                    <a:pt x="5034" y="12538"/>
                    <a:pt x="5009" y="12475"/>
                  </a:cubicBezTo>
                  <a:lnTo>
                    <a:pt x="5009" y="12475"/>
                  </a:lnTo>
                  <a:cubicBezTo>
                    <a:pt x="5066" y="12493"/>
                    <a:pt x="5097" y="12506"/>
                    <a:pt x="5123" y="12519"/>
                  </a:cubicBezTo>
                  <a:lnTo>
                    <a:pt x="5123" y="12519"/>
                  </a:lnTo>
                  <a:cubicBezTo>
                    <a:pt x="5356" y="12613"/>
                    <a:pt x="5595" y="12689"/>
                    <a:pt x="5841" y="12739"/>
                  </a:cubicBezTo>
                  <a:lnTo>
                    <a:pt x="5841" y="12739"/>
                  </a:lnTo>
                  <a:cubicBezTo>
                    <a:pt x="5935" y="12758"/>
                    <a:pt x="6023" y="12783"/>
                    <a:pt x="6112" y="12796"/>
                  </a:cubicBezTo>
                  <a:lnTo>
                    <a:pt x="6112" y="12796"/>
                  </a:lnTo>
                  <a:cubicBezTo>
                    <a:pt x="6175" y="12808"/>
                    <a:pt x="6219" y="12840"/>
                    <a:pt x="6257" y="12897"/>
                  </a:cubicBezTo>
                  <a:lnTo>
                    <a:pt x="6257" y="12897"/>
                  </a:lnTo>
                  <a:cubicBezTo>
                    <a:pt x="6326" y="13010"/>
                    <a:pt x="6427" y="13092"/>
                    <a:pt x="6534" y="13174"/>
                  </a:cubicBezTo>
                  <a:lnTo>
                    <a:pt x="6534" y="13174"/>
                  </a:lnTo>
                  <a:cubicBezTo>
                    <a:pt x="6679" y="13281"/>
                    <a:pt x="6824" y="13388"/>
                    <a:pt x="6969" y="13489"/>
                  </a:cubicBezTo>
                  <a:lnTo>
                    <a:pt x="6969" y="13489"/>
                  </a:lnTo>
                  <a:cubicBezTo>
                    <a:pt x="7227" y="13678"/>
                    <a:pt x="7454" y="13892"/>
                    <a:pt x="7662" y="14138"/>
                  </a:cubicBezTo>
                  <a:lnTo>
                    <a:pt x="7662" y="14138"/>
                  </a:lnTo>
                  <a:cubicBezTo>
                    <a:pt x="8014" y="14541"/>
                    <a:pt x="8203" y="15007"/>
                    <a:pt x="8241" y="15543"/>
                  </a:cubicBezTo>
                  <a:lnTo>
                    <a:pt x="8241" y="15543"/>
                  </a:lnTo>
                  <a:cubicBezTo>
                    <a:pt x="8247" y="15574"/>
                    <a:pt x="8260" y="15618"/>
                    <a:pt x="8210" y="15656"/>
                  </a:cubicBezTo>
                  <a:lnTo>
                    <a:pt x="8210" y="15656"/>
                  </a:lnTo>
                  <a:cubicBezTo>
                    <a:pt x="8090" y="15600"/>
                    <a:pt x="7989" y="15505"/>
                    <a:pt x="7869" y="15436"/>
                  </a:cubicBezTo>
                  <a:moveTo>
                    <a:pt x="13237" y="12853"/>
                  </a:moveTo>
                  <a:cubicBezTo>
                    <a:pt x="13256" y="12827"/>
                    <a:pt x="13281" y="12802"/>
                    <a:pt x="13313" y="12783"/>
                  </a:cubicBezTo>
                  <a:lnTo>
                    <a:pt x="13313" y="12783"/>
                  </a:lnTo>
                  <a:cubicBezTo>
                    <a:pt x="13407" y="12733"/>
                    <a:pt x="13515" y="12689"/>
                    <a:pt x="13615" y="12645"/>
                  </a:cubicBezTo>
                  <a:lnTo>
                    <a:pt x="13615" y="12645"/>
                  </a:lnTo>
                  <a:cubicBezTo>
                    <a:pt x="13628" y="12638"/>
                    <a:pt x="13647" y="12632"/>
                    <a:pt x="13666" y="12632"/>
                  </a:cubicBezTo>
                  <a:lnTo>
                    <a:pt x="13666" y="12632"/>
                  </a:lnTo>
                  <a:cubicBezTo>
                    <a:pt x="13666" y="12645"/>
                    <a:pt x="13678" y="12664"/>
                    <a:pt x="13672" y="12670"/>
                  </a:cubicBezTo>
                  <a:lnTo>
                    <a:pt x="13672" y="12670"/>
                  </a:lnTo>
                  <a:cubicBezTo>
                    <a:pt x="13477" y="12941"/>
                    <a:pt x="13275" y="13205"/>
                    <a:pt x="13080" y="13476"/>
                  </a:cubicBezTo>
                  <a:lnTo>
                    <a:pt x="13080" y="13476"/>
                  </a:lnTo>
                  <a:cubicBezTo>
                    <a:pt x="13055" y="13243"/>
                    <a:pt x="13136" y="13042"/>
                    <a:pt x="13237" y="12853"/>
                  </a:cubicBezTo>
                  <a:moveTo>
                    <a:pt x="13722" y="12840"/>
                  </a:moveTo>
                  <a:cubicBezTo>
                    <a:pt x="13722" y="12859"/>
                    <a:pt x="13722" y="12884"/>
                    <a:pt x="13722" y="12897"/>
                  </a:cubicBezTo>
                  <a:lnTo>
                    <a:pt x="13722" y="12897"/>
                  </a:lnTo>
                  <a:cubicBezTo>
                    <a:pt x="13653" y="13105"/>
                    <a:pt x="13590" y="13319"/>
                    <a:pt x="13521" y="13520"/>
                  </a:cubicBezTo>
                  <a:lnTo>
                    <a:pt x="13521" y="13520"/>
                  </a:lnTo>
                  <a:cubicBezTo>
                    <a:pt x="13502" y="13571"/>
                    <a:pt x="13477" y="13621"/>
                    <a:pt x="13445" y="13659"/>
                  </a:cubicBezTo>
                  <a:lnTo>
                    <a:pt x="13445" y="13659"/>
                  </a:lnTo>
                  <a:cubicBezTo>
                    <a:pt x="13281" y="13880"/>
                    <a:pt x="13086" y="14069"/>
                    <a:pt x="12853" y="14213"/>
                  </a:cubicBezTo>
                  <a:lnTo>
                    <a:pt x="12853" y="14213"/>
                  </a:lnTo>
                  <a:cubicBezTo>
                    <a:pt x="12834" y="14226"/>
                    <a:pt x="12809" y="14232"/>
                    <a:pt x="12777" y="14239"/>
                  </a:cubicBezTo>
                  <a:lnTo>
                    <a:pt x="12777" y="14239"/>
                  </a:lnTo>
                  <a:cubicBezTo>
                    <a:pt x="12866" y="13936"/>
                    <a:pt x="13521" y="12972"/>
                    <a:pt x="13722" y="12840"/>
                  </a:cubicBezTo>
                  <a:moveTo>
                    <a:pt x="8348" y="15770"/>
                  </a:moveTo>
                  <a:cubicBezTo>
                    <a:pt x="8342" y="15751"/>
                    <a:pt x="8336" y="15744"/>
                    <a:pt x="8336" y="15738"/>
                  </a:cubicBezTo>
                  <a:lnTo>
                    <a:pt x="8336" y="15738"/>
                  </a:lnTo>
                  <a:cubicBezTo>
                    <a:pt x="8329" y="15681"/>
                    <a:pt x="8329" y="15631"/>
                    <a:pt x="8323" y="15581"/>
                  </a:cubicBezTo>
                  <a:lnTo>
                    <a:pt x="8323" y="15581"/>
                  </a:lnTo>
                  <a:cubicBezTo>
                    <a:pt x="8292" y="15007"/>
                    <a:pt x="8096" y="14510"/>
                    <a:pt x="7718" y="14075"/>
                  </a:cubicBezTo>
                  <a:lnTo>
                    <a:pt x="7718" y="14075"/>
                  </a:lnTo>
                  <a:cubicBezTo>
                    <a:pt x="7504" y="13835"/>
                    <a:pt x="7271" y="13609"/>
                    <a:pt x="7006" y="13420"/>
                  </a:cubicBezTo>
                  <a:lnTo>
                    <a:pt x="7006" y="13420"/>
                  </a:lnTo>
                  <a:cubicBezTo>
                    <a:pt x="6855" y="13313"/>
                    <a:pt x="6704" y="13205"/>
                    <a:pt x="6553" y="13092"/>
                  </a:cubicBezTo>
                  <a:lnTo>
                    <a:pt x="6553" y="13092"/>
                  </a:lnTo>
                  <a:cubicBezTo>
                    <a:pt x="6477" y="13035"/>
                    <a:pt x="6401" y="12972"/>
                    <a:pt x="6320" y="12846"/>
                  </a:cubicBezTo>
                  <a:lnTo>
                    <a:pt x="6320" y="12846"/>
                  </a:lnTo>
                  <a:cubicBezTo>
                    <a:pt x="6446" y="12865"/>
                    <a:pt x="6527" y="12878"/>
                    <a:pt x="6609" y="12897"/>
                  </a:cubicBezTo>
                  <a:lnTo>
                    <a:pt x="6609" y="12897"/>
                  </a:lnTo>
                  <a:cubicBezTo>
                    <a:pt x="6899" y="12947"/>
                    <a:pt x="7183" y="13010"/>
                    <a:pt x="7460" y="13098"/>
                  </a:cubicBezTo>
                  <a:lnTo>
                    <a:pt x="7460" y="13098"/>
                  </a:lnTo>
                  <a:cubicBezTo>
                    <a:pt x="7888" y="13243"/>
                    <a:pt x="8241" y="13483"/>
                    <a:pt x="8518" y="13835"/>
                  </a:cubicBezTo>
                  <a:lnTo>
                    <a:pt x="8518" y="13835"/>
                  </a:lnTo>
                  <a:cubicBezTo>
                    <a:pt x="8701" y="14056"/>
                    <a:pt x="8852" y="14295"/>
                    <a:pt x="8978" y="14554"/>
                  </a:cubicBezTo>
                  <a:lnTo>
                    <a:pt x="8978" y="14554"/>
                  </a:lnTo>
                  <a:cubicBezTo>
                    <a:pt x="9092" y="14806"/>
                    <a:pt x="9186" y="15070"/>
                    <a:pt x="9268" y="15335"/>
                  </a:cubicBezTo>
                  <a:lnTo>
                    <a:pt x="9268" y="15335"/>
                  </a:lnTo>
                  <a:cubicBezTo>
                    <a:pt x="9445" y="15933"/>
                    <a:pt x="9596" y="16538"/>
                    <a:pt x="9804" y="17124"/>
                  </a:cubicBezTo>
                  <a:lnTo>
                    <a:pt x="9804" y="17124"/>
                  </a:lnTo>
                  <a:cubicBezTo>
                    <a:pt x="9804" y="17124"/>
                    <a:pt x="9791" y="17137"/>
                    <a:pt x="9772" y="17156"/>
                  </a:cubicBezTo>
                  <a:lnTo>
                    <a:pt x="9772" y="17156"/>
                  </a:lnTo>
                  <a:cubicBezTo>
                    <a:pt x="9300" y="16683"/>
                    <a:pt x="8871" y="16167"/>
                    <a:pt x="8348" y="15770"/>
                  </a:cubicBezTo>
                  <a:moveTo>
                    <a:pt x="12721" y="13766"/>
                  </a:moveTo>
                  <a:cubicBezTo>
                    <a:pt x="12614" y="13590"/>
                    <a:pt x="12620" y="13420"/>
                    <a:pt x="12765" y="13256"/>
                  </a:cubicBezTo>
                  <a:lnTo>
                    <a:pt x="12765" y="13256"/>
                  </a:lnTo>
                  <a:cubicBezTo>
                    <a:pt x="12859" y="13149"/>
                    <a:pt x="12941" y="13035"/>
                    <a:pt x="13061" y="12947"/>
                  </a:cubicBezTo>
                  <a:lnTo>
                    <a:pt x="13061" y="12947"/>
                  </a:lnTo>
                  <a:cubicBezTo>
                    <a:pt x="13099" y="13010"/>
                    <a:pt x="13061" y="13048"/>
                    <a:pt x="13042" y="13092"/>
                  </a:cubicBezTo>
                  <a:lnTo>
                    <a:pt x="13042" y="13092"/>
                  </a:lnTo>
                  <a:cubicBezTo>
                    <a:pt x="13004" y="13224"/>
                    <a:pt x="12954" y="13357"/>
                    <a:pt x="12960" y="13495"/>
                  </a:cubicBezTo>
                  <a:lnTo>
                    <a:pt x="12960" y="13495"/>
                  </a:lnTo>
                  <a:cubicBezTo>
                    <a:pt x="12973" y="13646"/>
                    <a:pt x="12910" y="13766"/>
                    <a:pt x="12796" y="13898"/>
                  </a:cubicBezTo>
                  <a:lnTo>
                    <a:pt x="12796" y="13898"/>
                  </a:lnTo>
                  <a:cubicBezTo>
                    <a:pt x="12765" y="13842"/>
                    <a:pt x="12740" y="13804"/>
                    <a:pt x="12721" y="13766"/>
                  </a:cubicBezTo>
                  <a:close/>
                  <a:moveTo>
                    <a:pt x="15631" y="14106"/>
                  </a:moveTo>
                  <a:cubicBezTo>
                    <a:pt x="15732" y="13961"/>
                    <a:pt x="15858" y="13848"/>
                    <a:pt x="16035" y="13798"/>
                  </a:cubicBezTo>
                  <a:lnTo>
                    <a:pt x="16035" y="13798"/>
                  </a:lnTo>
                  <a:cubicBezTo>
                    <a:pt x="16142" y="13766"/>
                    <a:pt x="16249" y="13722"/>
                    <a:pt x="16356" y="13703"/>
                  </a:cubicBezTo>
                  <a:lnTo>
                    <a:pt x="16356" y="13703"/>
                  </a:lnTo>
                  <a:cubicBezTo>
                    <a:pt x="16602" y="13665"/>
                    <a:pt x="16854" y="13634"/>
                    <a:pt x="17099" y="13602"/>
                  </a:cubicBezTo>
                  <a:lnTo>
                    <a:pt x="17099" y="13602"/>
                  </a:lnTo>
                  <a:cubicBezTo>
                    <a:pt x="17515" y="13546"/>
                    <a:pt x="17925" y="13489"/>
                    <a:pt x="18315" y="13319"/>
                  </a:cubicBezTo>
                  <a:lnTo>
                    <a:pt x="18315" y="13319"/>
                  </a:lnTo>
                  <a:cubicBezTo>
                    <a:pt x="18328" y="13313"/>
                    <a:pt x="18347" y="13313"/>
                    <a:pt x="18391" y="13306"/>
                  </a:cubicBezTo>
                  <a:lnTo>
                    <a:pt x="18391" y="13306"/>
                  </a:lnTo>
                  <a:cubicBezTo>
                    <a:pt x="18359" y="13344"/>
                    <a:pt x="18347" y="13363"/>
                    <a:pt x="18334" y="13382"/>
                  </a:cubicBezTo>
                  <a:lnTo>
                    <a:pt x="18334" y="13382"/>
                  </a:lnTo>
                  <a:cubicBezTo>
                    <a:pt x="18063" y="13628"/>
                    <a:pt x="17767" y="13835"/>
                    <a:pt x="17421" y="13968"/>
                  </a:cubicBezTo>
                  <a:lnTo>
                    <a:pt x="17421" y="13968"/>
                  </a:lnTo>
                  <a:cubicBezTo>
                    <a:pt x="17206" y="14056"/>
                    <a:pt x="16992" y="14132"/>
                    <a:pt x="16765" y="14201"/>
                  </a:cubicBezTo>
                  <a:lnTo>
                    <a:pt x="16765" y="14201"/>
                  </a:lnTo>
                  <a:cubicBezTo>
                    <a:pt x="16318" y="14333"/>
                    <a:pt x="15865" y="14459"/>
                    <a:pt x="15442" y="14667"/>
                  </a:cubicBezTo>
                  <a:lnTo>
                    <a:pt x="15442" y="14667"/>
                  </a:lnTo>
                  <a:cubicBezTo>
                    <a:pt x="15430" y="14673"/>
                    <a:pt x="15417" y="14673"/>
                    <a:pt x="15373" y="14680"/>
                  </a:cubicBezTo>
                  <a:lnTo>
                    <a:pt x="15373" y="14680"/>
                  </a:lnTo>
                  <a:cubicBezTo>
                    <a:pt x="15424" y="14459"/>
                    <a:pt x="15512" y="14276"/>
                    <a:pt x="15631" y="14106"/>
                  </a:cubicBezTo>
                  <a:moveTo>
                    <a:pt x="2678" y="14497"/>
                  </a:moveTo>
                  <a:cubicBezTo>
                    <a:pt x="2325" y="14258"/>
                    <a:pt x="2035" y="13949"/>
                    <a:pt x="1796" y="13596"/>
                  </a:cubicBezTo>
                  <a:lnTo>
                    <a:pt x="1796" y="13596"/>
                  </a:lnTo>
                  <a:cubicBezTo>
                    <a:pt x="1783" y="13583"/>
                    <a:pt x="1777" y="13558"/>
                    <a:pt x="1771" y="13533"/>
                  </a:cubicBezTo>
                  <a:lnTo>
                    <a:pt x="1771" y="13533"/>
                  </a:lnTo>
                  <a:cubicBezTo>
                    <a:pt x="1840" y="13489"/>
                    <a:pt x="1909" y="13489"/>
                    <a:pt x="1972" y="13502"/>
                  </a:cubicBezTo>
                  <a:lnTo>
                    <a:pt x="1972" y="13502"/>
                  </a:lnTo>
                  <a:cubicBezTo>
                    <a:pt x="2061" y="13514"/>
                    <a:pt x="2142" y="13533"/>
                    <a:pt x="2224" y="13558"/>
                  </a:cubicBezTo>
                  <a:lnTo>
                    <a:pt x="2224" y="13558"/>
                  </a:lnTo>
                  <a:cubicBezTo>
                    <a:pt x="2363" y="13596"/>
                    <a:pt x="2502" y="13634"/>
                    <a:pt x="2647" y="13672"/>
                  </a:cubicBezTo>
                  <a:lnTo>
                    <a:pt x="2647" y="13672"/>
                  </a:lnTo>
                  <a:cubicBezTo>
                    <a:pt x="2791" y="13703"/>
                    <a:pt x="2936" y="13709"/>
                    <a:pt x="3075" y="13659"/>
                  </a:cubicBezTo>
                  <a:lnTo>
                    <a:pt x="3075" y="13659"/>
                  </a:lnTo>
                  <a:cubicBezTo>
                    <a:pt x="3119" y="13646"/>
                    <a:pt x="3163" y="13640"/>
                    <a:pt x="3214" y="13628"/>
                  </a:cubicBezTo>
                  <a:lnTo>
                    <a:pt x="3214" y="13628"/>
                  </a:lnTo>
                  <a:cubicBezTo>
                    <a:pt x="3239" y="13646"/>
                    <a:pt x="3270" y="13665"/>
                    <a:pt x="3295" y="13684"/>
                  </a:cubicBezTo>
                  <a:lnTo>
                    <a:pt x="3295" y="13684"/>
                  </a:lnTo>
                  <a:cubicBezTo>
                    <a:pt x="3648" y="13974"/>
                    <a:pt x="4045" y="14176"/>
                    <a:pt x="4474" y="14314"/>
                  </a:cubicBezTo>
                  <a:lnTo>
                    <a:pt x="4474" y="14314"/>
                  </a:lnTo>
                  <a:cubicBezTo>
                    <a:pt x="4738" y="14402"/>
                    <a:pt x="5009" y="14472"/>
                    <a:pt x="5274" y="14547"/>
                  </a:cubicBezTo>
                  <a:lnTo>
                    <a:pt x="5274" y="14547"/>
                  </a:lnTo>
                  <a:cubicBezTo>
                    <a:pt x="5324" y="14566"/>
                    <a:pt x="5368" y="14585"/>
                    <a:pt x="5438" y="14610"/>
                  </a:cubicBezTo>
                  <a:lnTo>
                    <a:pt x="5438" y="14610"/>
                  </a:lnTo>
                  <a:cubicBezTo>
                    <a:pt x="5387" y="14636"/>
                    <a:pt x="5362" y="14654"/>
                    <a:pt x="5330" y="14661"/>
                  </a:cubicBezTo>
                  <a:lnTo>
                    <a:pt x="5330" y="14661"/>
                  </a:lnTo>
                  <a:cubicBezTo>
                    <a:pt x="5104" y="14730"/>
                    <a:pt x="4877" y="14762"/>
                    <a:pt x="4644" y="14724"/>
                  </a:cubicBezTo>
                  <a:lnTo>
                    <a:pt x="4644" y="14724"/>
                  </a:lnTo>
                  <a:cubicBezTo>
                    <a:pt x="4411" y="14692"/>
                    <a:pt x="4171" y="14648"/>
                    <a:pt x="3938" y="14598"/>
                  </a:cubicBezTo>
                  <a:lnTo>
                    <a:pt x="3938" y="14598"/>
                  </a:lnTo>
                  <a:cubicBezTo>
                    <a:pt x="3579" y="14528"/>
                    <a:pt x="3214" y="14459"/>
                    <a:pt x="2842" y="14547"/>
                  </a:cubicBezTo>
                  <a:lnTo>
                    <a:pt x="2842" y="14547"/>
                  </a:lnTo>
                  <a:cubicBezTo>
                    <a:pt x="2829" y="14547"/>
                    <a:pt x="2823" y="14554"/>
                    <a:pt x="2810" y="14554"/>
                  </a:cubicBezTo>
                  <a:lnTo>
                    <a:pt x="2810" y="14554"/>
                  </a:lnTo>
                  <a:cubicBezTo>
                    <a:pt x="2760" y="14554"/>
                    <a:pt x="2722" y="14522"/>
                    <a:pt x="2678" y="14497"/>
                  </a:cubicBezTo>
                  <a:moveTo>
                    <a:pt x="14869" y="15146"/>
                  </a:moveTo>
                  <a:cubicBezTo>
                    <a:pt x="14919" y="15108"/>
                    <a:pt x="14951" y="15089"/>
                    <a:pt x="14982" y="15064"/>
                  </a:cubicBezTo>
                  <a:lnTo>
                    <a:pt x="14982" y="15064"/>
                  </a:lnTo>
                  <a:cubicBezTo>
                    <a:pt x="15159" y="14938"/>
                    <a:pt x="15348" y="14825"/>
                    <a:pt x="15543" y="14730"/>
                  </a:cubicBezTo>
                  <a:lnTo>
                    <a:pt x="15543" y="14730"/>
                  </a:lnTo>
                  <a:cubicBezTo>
                    <a:pt x="15808" y="14604"/>
                    <a:pt x="16079" y="14510"/>
                    <a:pt x="16362" y="14428"/>
                  </a:cubicBezTo>
                  <a:lnTo>
                    <a:pt x="16362" y="14428"/>
                  </a:lnTo>
                  <a:cubicBezTo>
                    <a:pt x="16608" y="14352"/>
                    <a:pt x="16854" y="14283"/>
                    <a:pt x="17099" y="14201"/>
                  </a:cubicBezTo>
                  <a:lnTo>
                    <a:pt x="17099" y="14201"/>
                  </a:lnTo>
                  <a:cubicBezTo>
                    <a:pt x="17515" y="14062"/>
                    <a:pt x="17912" y="13880"/>
                    <a:pt x="18246" y="13590"/>
                  </a:cubicBezTo>
                  <a:lnTo>
                    <a:pt x="18246" y="13590"/>
                  </a:lnTo>
                  <a:cubicBezTo>
                    <a:pt x="18259" y="13577"/>
                    <a:pt x="18278" y="13571"/>
                    <a:pt x="18296" y="13558"/>
                  </a:cubicBezTo>
                  <a:lnTo>
                    <a:pt x="18296" y="13558"/>
                  </a:lnTo>
                  <a:cubicBezTo>
                    <a:pt x="18133" y="13835"/>
                    <a:pt x="17944" y="14081"/>
                    <a:pt x="17704" y="14283"/>
                  </a:cubicBezTo>
                  <a:lnTo>
                    <a:pt x="17704" y="14283"/>
                  </a:lnTo>
                  <a:cubicBezTo>
                    <a:pt x="17679" y="14308"/>
                    <a:pt x="17654" y="14327"/>
                    <a:pt x="17629" y="14346"/>
                  </a:cubicBezTo>
                  <a:lnTo>
                    <a:pt x="17629" y="14346"/>
                  </a:lnTo>
                  <a:cubicBezTo>
                    <a:pt x="17282" y="14579"/>
                    <a:pt x="16910" y="14768"/>
                    <a:pt x="16495" y="14856"/>
                  </a:cubicBezTo>
                  <a:lnTo>
                    <a:pt x="16495" y="14856"/>
                  </a:lnTo>
                  <a:cubicBezTo>
                    <a:pt x="16350" y="14888"/>
                    <a:pt x="16198" y="14919"/>
                    <a:pt x="16047" y="14938"/>
                  </a:cubicBezTo>
                  <a:lnTo>
                    <a:pt x="16047" y="14938"/>
                  </a:lnTo>
                  <a:cubicBezTo>
                    <a:pt x="15682" y="15001"/>
                    <a:pt x="15304" y="15039"/>
                    <a:pt x="14945" y="15158"/>
                  </a:cubicBezTo>
                  <a:lnTo>
                    <a:pt x="14945" y="15158"/>
                  </a:lnTo>
                  <a:cubicBezTo>
                    <a:pt x="14945" y="15158"/>
                    <a:pt x="14938" y="15158"/>
                    <a:pt x="14938" y="15158"/>
                  </a:cubicBezTo>
                  <a:lnTo>
                    <a:pt x="14938" y="15158"/>
                  </a:lnTo>
                  <a:cubicBezTo>
                    <a:pt x="14926" y="15158"/>
                    <a:pt x="14913" y="15152"/>
                    <a:pt x="14869" y="15146"/>
                  </a:cubicBezTo>
                  <a:moveTo>
                    <a:pt x="12569" y="13640"/>
                  </a:moveTo>
                  <a:cubicBezTo>
                    <a:pt x="12639" y="13779"/>
                    <a:pt x="12695" y="13886"/>
                    <a:pt x="12752" y="14006"/>
                  </a:cubicBezTo>
                  <a:lnTo>
                    <a:pt x="12752" y="14006"/>
                  </a:lnTo>
                  <a:cubicBezTo>
                    <a:pt x="12689" y="14144"/>
                    <a:pt x="12626" y="14270"/>
                    <a:pt x="12569" y="14396"/>
                  </a:cubicBezTo>
                  <a:lnTo>
                    <a:pt x="12569" y="14396"/>
                  </a:lnTo>
                  <a:cubicBezTo>
                    <a:pt x="12506" y="14522"/>
                    <a:pt x="12469" y="14661"/>
                    <a:pt x="12362" y="14806"/>
                  </a:cubicBezTo>
                  <a:lnTo>
                    <a:pt x="12362" y="14806"/>
                  </a:lnTo>
                  <a:cubicBezTo>
                    <a:pt x="12387" y="14396"/>
                    <a:pt x="12425" y="14024"/>
                    <a:pt x="12569" y="13640"/>
                  </a:cubicBezTo>
                  <a:moveTo>
                    <a:pt x="12658" y="14447"/>
                  </a:moveTo>
                  <a:cubicBezTo>
                    <a:pt x="12677" y="14409"/>
                    <a:pt x="12721" y="14384"/>
                    <a:pt x="12758" y="14365"/>
                  </a:cubicBezTo>
                  <a:lnTo>
                    <a:pt x="12758" y="14365"/>
                  </a:lnTo>
                  <a:cubicBezTo>
                    <a:pt x="12935" y="14264"/>
                    <a:pt x="13092" y="14150"/>
                    <a:pt x="13237" y="14012"/>
                  </a:cubicBezTo>
                  <a:lnTo>
                    <a:pt x="13237" y="14012"/>
                  </a:lnTo>
                  <a:cubicBezTo>
                    <a:pt x="13250" y="13993"/>
                    <a:pt x="13275" y="13980"/>
                    <a:pt x="13294" y="13968"/>
                  </a:cubicBezTo>
                  <a:lnTo>
                    <a:pt x="13294" y="13968"/>
                  </a:lnTo>
                  <a:cubicBezTo>
                    <a:pt x="13332" y="14024"/>
                    <a:pt x="13294" y="14062"/>
                    <a:pt x="13269" y="14100"/>
                  </a:cubicBezTo>
                  <a:lnTo>
                    <a:pt x="13269" y="14100"/>
                  </a:lnTo>
                  <a:cubicBezTo>
                    <a:pt x="13099" y="14415"/>
                    <a:pt x="12878" y="14692"/>
                    <a:pt x="12607" y="14925"/>
                  </a:cubicBezTo>
                  <a:lnTo>
                    <a:pt x="12607" y="14925"/>
                  </a:lnTo>
                  <a:cubicBezTo>
                    <a:pt x="12557" y="14969"/>
                    <a:pt x="12513" y="15032"/>
                    <a:pt x="12412" y="15051"/>
                  </a:cubicBezTo>
                  <a:lnTo>
                    <a:pt x="12412" y="15051"/>
                  </a:lnTo>
                  <a:cubicBezTo>
                    <a:pt x="12481" y="14831"/>
                    <a:pt x="12563" y="14636"/>
                    <a:pt x="12658" y="14447"/>
                  </a:cubicBezTo>
                  <a:moveTo>
                    <a:pt x="14724" y="14736"/>
                  </a:moveTo>
                  <a:cubicBezTo>
                    <a:pt x="14888" y="14465"/>
                    <a:pt x="15134" y="14283"/>
                    <a:pt x="15411" y="14132"/>
                  </a:cubicBezTo>
                  <a:lnTo>
                    <a:pt x="15411" y="14132"/>
                  </a:lnTo>
                  <a:cubicBezTo>
                    <a:pt x="15449" y="14113"/>
                    <a:pt x="15480" y="14069"/>
                    <a:pt x="15537" y="14094"/>
                  </a:cubicBezTo>
                  <a:lnTo>
                    <a:pt x="15537" y="14094"/>
                  </a:lnTo>
                  <a:cubicBezTo>
                    <a:pt x="15424" y="14283"/>
                    <a:pt x="15335" y="14478"/>
                    <a:pt x="15285" y="14686"/>
                  </a:cubicBezTo>
                  <a:lnTo>
                    <a:pt x="15285" y="14686"/>
                  </a:lnTo>
                  <a:cubicBezTo>
                    <a:pt x="15272" y="14743"/>
                    <a:pt x="15228" y="14787"/>
                    <a:pt x="15178" y="14818"/>
                  </a:cubicBezTo>
                  <a:lnTo>
                    <a:pt x="15178" y="14818"/>
                  </a:lnTo>
                  <a:cubicBezTo>
                    <a:pt x="14957" y="14951"/>
                    <a:pt x="14749" y="15108"/>
                    <a:pt x="14567" y="15291"/>
                  </a:cubicBezTo>
                  <a:lnTo>
                    <a:pt x="14567" y="15291"/>
                  </a:lnTo>
                  <a:cubicBezTo>
                    <a:pt x="14554" y="15303"/>
                    <a:pt x="14535" y="15310"/>
                    <a:pt x="14485" y="15335"/>
                  </a:cubicBezTo>
                  <a:lnTo>
                    <a:pt x="14485" y="15335"/>
                  </a:lnTo>
                  <a:cubicBezTo>
                    <a:pt x="14529" y="15095"/>
                    <a:pt x="14617" y="14913"/>
                    <a:pt x="14724" y="14736"/>
                  </a:cubicBezTo>
                  <a:moveTo>
                    <a:pt x="13647" y="16500"/>
                  </a:moveTo>
                  <a:cubicBezTo>
                    <a:pt x="13647" y="16255"/>
                    <a:pt x="13641" y="16009"/>
                    <a:pt x="13653" y="15763"/>
                  </a:cubicBezTo>
                  <a:lnTo>
                    <a:pt x="13653" y="15763"/>
                  </a:lnTo>
                  <a:cubicBezTo>
                    <a:pt x="13672" y="15442"/>
                    <a:pt x="13792" y="15152"/>
                    <a:pt x="14006" y="14900"/>
                  </a:cubicBezTo>
                  <a:lnTo>
                    <a:pt x="14006" y="14900"/>
                  </a:lnTo>
                  <a:cubicBezTo>
                    <a:pt x="14056" y="14831"/>
                    <a:pt x="14119" y="14774"/>
                    <a:pt x="14201" y="14743"/>
                  </a:cubicBezTo>
                  <a:lnTo>
                    <a:pt x="14201" y="14743"/>
                  </a:lnTo>
                  <a:cubicBezTo>
                    <a:pt x="14371" y="14667"/>
                    <a:pt x="14541" y="14591"/>
                    <a:pt x="14712" y="14516"/>
                  </a:cubicBezTo>
                  <a:lnTo>
                    <a:pt x="14712" y="14516"/>
                  </a:lnTo>
                  <a:cubicBezTo>
                    <a:pt x="14724" y="14510"/>
                    <a:pt x="14743" y="14516"/>
                    <a:pt x="14768" y="14516"/>
                  </a:cubicBezTo>
                  <a:lnTo>
                    <a:pt x="14768" y="14516"/>
                  </a:lnTo>
                  <a:cubicBezTo>
                    <a:pt x="14756" y="14541"/>
                    <a:pt x="14749" y="14560"/>
                    <a:pt x="14737" y="14579"/>
                  </a:cubicBezTo>
                  <a:lnTo>
                    <a:pt x="14737" y="14579"/>
                  </a:lnTo>
                  <a:cubicBezTo>
                    <a:pt x="14548" y="14831"/>
                    <a:pt x="14434" y="15114"/>
                    <a:pt x="14378" y="15429"/>
                  </a:cubicBezTo>
                  <a:lnTo>
                    <a:pt x="14378" y="15429"/>
                  </a:lnTo>
                  <a:cubicBezTo>
                    <a:pt x="14371" y="15480"/>
                    <a:pt x="14352" y="15524"/>
                    <a:pt x="14315" y="15568"/>
                  </a:cubicBezTo>
                  <a:lnTo>
                    <a:pt x="14315" y="15568"/>
                  </a:lnTo>
                  <a:cubicBezTo>
                    <a:pt x="14075" y="15845"/>
                    <a:pt x="13886" y="16154"/>
                    <a:pt x="13729" y="16482"/>
                  </a:cubicBezTo>
                  <a:lnTo>
                    <a:pt x="13729" y="16482"/>
                  </a:lnTo>
                  <a:cubicBezTo>
                    <a:pt x="13716" y="16513"/>
                    <a:pt x="13697" y="16532"/>
                    <a:pt x="13666" y="16570"/>
                  </a:cubicBezTo>
                  <a:lnTo>
                    <a:pt x="13666" y="16570"/>
                  </a:lnTo>
                  <a:cubicBezTo>
                    <a:pt x="13653" y="16532"/>
                    <a:pt x="13647" y="16519"/>
                    <a:pt x="13647" y="16500"/>
                  </a:cubicBezTo>
                  <a:close/>
                  <a:moveTo>
                    <a:pt x="4366" y="15140"/>
                  </a:moveTo>
                  <a:cubicBezTo>
                    <a:pt x="4177" y="15077"/>
                    <a:pt x="3988" y="15020"/>
                    <a:pt x="3793" y="14969"/>
                  </a:cubicBezTo>
                  <a:lnTo>
                    <a:pt x="3793" y="14969"/>
                  </a:lnTo>
                  <a:cubicBezTo>
                    <a:pt x="3529" y="14894"/>
                    <a:pt x="3264" y="14818"/>
                    <a:pt x="3012" y="14692"/>
                  </a:cubicBezTo>
                  <a:lnTo>
                    <a:pt x="3012" y="14692"/>
                  </a:lnTo>
                  <a:cubicBezTo>
                    <a:pt x="2980" y="14673"/>
                    <a:pt x="2955" y="14648"/>
                    <a:pt x="2924" y="14623"/>
                  </a:cubicBezTo>
                  <a:lnTo>
                    <a:pt x="2924" y="14623"/>
                  </a:lnTo>
                  <a:cubicBezTo>
                    <a:pt x="3132" y="14573"/>
                    <a:pt x="3245" y="14560"/>
                    <a:pt x="3428" y="14591"/>
                  </a:cubicBezTo>
                  <a:lnTo>
                    <a:pt x="3428" y="14591"/>
                  </a:lnTo>
                  <a:cubicBezTo>
                    <a:pt x="3730" y="14648"/>
                    <a:pt x="4026" y="14705"/>
                    <a:pt x="4322" y="14762"/>
                  </a:cubicBezTo>
                  <a:lnTo>
                    <a:pt x="4322" y="14762"/>
                  </a:lnTo>
                  <a:cubicBezTo>
                    <a:pt x="4593" y="14812"/>
                    <a:pt x="4858" y="14843"/>
                    <a:pt x="5129" y="14787"/>
                  </a:cubicBezTo>
                  <a:lnTo>
                    <a:pt x="5129" y="14787"/>
                  </a:lnTo>
                  <a:cubicBezTo>
                    <a:pt x="5261" y="14762"/>
                    <a:pt x="5387" y="14724"/>
                    <a:pt x="5538" y="14686"/>
                  </a:cubicBezTo>
                  <a:lnTo>
                    <a:pt x="5538" y="14686"/>
                  </a:lnTo>
                  <a:cubicBezTo>
                    <a:pt x="5482" y="14825"/>
                    <a:pt x="5387" y="14900"/>
                    <a:pt x="5280" y="14951"/>
                  </a:cubicBezTo>
                  <a:lnTo>
                    <a:pt x="5280" y="14951"/>
                  </a:lnTo>
                  <a:cubicBezTo>
                    <a:pt x="5173" y="15001"/>
                    <a:pt x="5060" y="15039"/>
                    <a:pt x="4946" y="15064"/>
                  </a:cubicBezTo>
                  <a:lnTo>
                    <a:pt x="4946" y="15064"/>
                  </a:lnTo>
                  <a:cubicBezTo>
                    <a:pt x="4814" y="15102"/>
                    <a:pt x="4682" y="15114"/>
                    <a:pt x="4555" y="15146"/>
                  </a:cubicBezTo>
                  <a:lnTo>
                    <a:pt x="4555" y="15146"/>
                  </a:lnTo>
                  <a:cubicBezTo>
                    <a:pt x="4530" y="15158"/>
                    <a:pt x="4505" y="15158"/>
                    <a:pt x="4480" y="15158"/>
                  </a:cubicBezTo>
                  <a:lnTo>
                    <a:pt x="4480" y="15158"/>
                  </a:lnTo>
                  <a:cubicBezTo>
                    <a:pt x="4442" y="15158"/>
                    <a:pt x="4404" y="15152"/>
                    <a:pt x="4366" y="15140"/>
                  </a:cubicBezTo>
                  <a:moveTo>
                    <a:pt x="5444" y="15940"/>
                  </a:moveTo>
                  <a:cubicBezTo>
                    <a:pt x="5324" y="15814"/>
                    <a:pt x="5211" y="15675"/>
                    <a:pt x="5072" y="15555"/>
                  </a:cubicBezTo>
                  <a:lnTo>
                    <a:pt x="5072" y="15555"/>
                  </a:lnTo>
                  <a:cubicBezTo>
                    <a:pt x="4934" y="15436"/>
                    <a:pt x="4782" y="15341"/>
                    <a:pt x="4618" y="15221"/>
                  </a:cubicBezTo>
                  <a:lnTo>
                    <a:pt x="4618" y="15221"/>
                  </a:lnTo>
                  <a:cubicBezTo>
                    <a:pt x="4656" y="15209"/>
                    <a:pt x="4688" y="15196"/>
                    <a:pt x="4713" y="15190"/>
                  </a:cubicBezTo>
                  <a:lnTo>
                    <a:pt x="4713" y="15190"/>
                  </a:lnTo>
                  <a:cubicBezTo>
                    <a:pt x="4801" y="15171"/>
                    <a:pt x="4883" y="15158"/>
                    <a:pt x="4971" y="15140"/>
                  </a:cubicBezTo>
                  <a:lnTo>
                    <a:pt x="4971" y="15140"/>
                  </a:lnTo>
                  <a:cubicBezTo>
                    <a:pt x="5255" y="15077"/>
                    <a:pt x="5513" y="14963"/>
                    <a:pt x="5658" y="14667"/>
                  </a:cubicBezTo>
                  <a:lnTo>
                    <a:pt x="5658" y="14667"/>
                  </a:lnTo>
                  <a:cubicBezTo>
                    <a:pt x="5721" y="14673"/>
                    <a:pt x="5765" y="14680"/>
                    <a:pt x="5809" y="14692"/>
                  </a:cubicBezTo>
                  <a:lnTo>
                    <a:pt x="5809" y="14692"/>
                  </a:lnTo>
                  <a:cubicBezTo>
                    <a:pt x="5935" y="14730"/>
                    <a:pt x="6061" y="14762"/>
                    <a:pt x="6187" y="14806"/>
                  </a:cubicBezTo>
                  <a:lnTo>
                    <a:pt x="6187" y="14806"/>
                  </a:lnTo>
                  <a:cubicBezTo>
                    <a:pt x="6584" y="14932"/>
                    <a:pt x="6975" y="15077"/>
                    <a:pt x="7347" y="15266"/>
                  </a:cubicBezTo>
                  <a:lnTo>
                    <a:pt x="7347" y="15266"/>
                  </a:lnTo>
                  <a:cubicBezTo>
                    <a:pt x="7384" y="15284"/>
                    <a:pt x="7441" y="15291"/>
                    <a:pt x="7441" y="15354"/>
                  </a:cubicBezTo>
                  <a:lnTo>
                    <a:pt x="7441" y="15354"/>
                  </a:lnTo>
                  <a:cubicBezTo>
                    <a:pt x="7044" y="15700"/>
                    <a:pt x="6275" y="15946"/>
                    <a:pt x="5652" y="15946"/>
                  </a:cubicBezTo>
                  <a:lnTo>
                    <a:pt x="5652" y="15946"/>
                  </a:lnTo>
                  <a:cubicBezTo>
                    <a:pt x="5582" y="15946"/>
                    <a:pt x="5513" y="15946"/>
                    <a:pt x="5444" y="15940"/>
                  </a:cubicBezTo>
                  <a:close/>
                  <a:moveTo>
                    <a:pt x="14088" y="16041"/>
                  </a:moveTo>
                  <a:cubicBezTo>
                    <a:pt x="14195" y="15896"/>
                    <a:pt x="14308" y="15744"/>
                    <a:pt x="14422" y="15600"/>
                  </a:cubicBezTo>
                  <a:lnTo>
                    <a:pt x="14422" y="15600"/>
                  </a:lnTo>
                  <a:cubicBezTo>
                    <a:pt x="14497" y="15492"/>
                    <a:pt x="14592" y="15417"/>
                    <a:pt x="14705" y="15360"/>
                  </a:cubicBezTo>
                  <a:lnTo>
                    <a:pt x="14705" y="15360"/>
                  </a:lnTo>
                  <a:cubicBezTo>
                    <a:pt x="14819" y="15303"/>
                    <a:pt x="14932" y="15253"/>
                    <a:pt x="15052" y="15209"/>
                  </a:cubicBezTo>
                  <a:lnTo>
                    <a:pt x="15052" y="15209"/>
                  </a:lnTo>
                  <a:cubicBezTo>
                    <a:pt x="15291" y="15127"/>
                    <a:pt x="15543" y="15102"/>
                    <a:pt x="15789" y="15058"/>
                  </a:cubicBezTo>
                  <a:lnTo>
                    <a:pt x="15789" y="15058"/>
                  </a:lnTo>
                  <a:cubicBezTo>
                    <a:pt x="16192" y="15001"/>
                    <a:pt x="16589" y="14938"/>
                    <a:pt x="16967" y="14793"/>
                  </a:cubicBezTo>
                  <a:lnTo>
                    <a:pt x="16967" y="14793"/>
                  </a:lnTo>
                  <a:cubicBezTo>
                    <a:pt x="16986" y="14787"/>
                    <a:pt x="17005" y="14793"/>
                    <a:pt x="17055" y="14787"/>
                  </a:cubicBezTo>
                  <a:lnTo>
                    <a:pt x="17055" y="14787"/>
                  </a:lnTo>
                  <a:cubicBezTo>
                    <a:pt x="16992" y="14837"/>
                    <a:pt x="16948" y="14869"/>
                    <a:pt x="16910" y="14900"/>
                  </a:cubicBezTo>
                  <a:lnTo>
                    <a:pt x="16910" y="14900"/>
                  </a:lnTo>
                  <a:cubicBezTo>
                    <a:pt x="16772" y="14995"/>
                    <a:pt x="16633" y="15083"/>
                    <a:pt x="16501" y="15177"/>
                  </a:cubicBezTo>
                  <a:lnTo>
                    <a:pt x="16501" y="15177"/>
                  </a:lnTo>
                  <a:cubicBezTo>
                    <a:pt x="16394" y="15253"/>
                    <a:pt x="16280" y="15310"/>
                    <a:pt x="16161" y="15341"/>
                  </a:cubicBezTo>
                  <a:lnTo>
                    <a:pt x="16161" y="15341"/>
                  </a:lnTo>
                  <a:cubicBezTo>
                    <a:pt x="16003" y="15379"/>
                    <a:pt x="15839" y="15423"/>
                    <a:pt x="15682" y="15455"/>
                  </a:cubicBezTo>
                  <a:lnTo>
                    <a:pt x="15682" y="15455"/>
                  </a:lnTo>
                  <a:cubicBezTo>
                    <a:pt x="15115" y="15574"/>
                    <a:pt x="14586" y="15770"/>
                    <a:pt x="14119" y="16110"/>
                  </a:cubicBezTo>
                  <a:lnTo>
                    <a:pt x="14119" y="16110"/>
                  </a:lnTo>
                  <a:cubicBezTo>
                    <a:pt x="14107" y="16116"/>
                    <a:pt x="14082" y="16116"/>
                    <a:pt x="14050" y="16129"/>
                  </a:cubicBezTo>
                  <a:lnTo>
                    <a:pt x="14050" y="16129"/>
                  </a:lnTo>
                  <a:cubicBezTo>
                    <a:pt x="14069" y="16085"/>
                    <a:pt x="14075" y="16066"/>
                    <a:pt x="14088" y="16041"/>
                  </a:cubicBezTo>
                  <a:close/>
                  <a:moveTo>
                    <a:pt x="12752" y="18151"/>
                  </a:moveTo>
                  <a:cubicBezTo>
                    <a:pt x="12765" y="17880"/>
                    <a:pt x="12784" y="17609"/>
                    <a:pt x="12796" y="17338"/>
                  </a:cubicBezTo>
                  <a:lnTo>
                    <a:pt x="12796" y="17338"/>
                  </a:lnTo>
                  <a:cubicBezTo>
                    <a:pt x="12815" y="16979"/>
                    <a:pt x="12878" y="16633"/>
                    <a:pt x="12979" y="16286"/>
                  </a:cubicBezTo>
                  <a:lnTo>
                    <a:pt x="12979" y="16286"/>
                  </a:lnTo>
                  <a:cubicBezTo>
                    <a:pt x="13055" y="16028"/>
                    <a:pt x="13149" y="15770"/>
                    <a:pt x="13281" y="15530"/>
                  </a:cubicBezTo>
                  <a:lnTo>
                    <a:pt x="13281" y="15530"/>
                  </a:lnTo>
                  <a:cubicBezTo>
                    <a:pt x="13407" y="15303"/>
                    <a:pt x="13578" y="15114"/>
                    <a:pt x="13830" y="14963"/>
                  </a:cubicBezTo>
                  <a:lnTo>
                    <a:pt x="13830" y="14963"/>
                  </a:lnTo>
                  <a:cubicBezTo>
                    <a:pt x="13817" y="15014"/>
                    <a:pt x="13811" y="15026"/>
                    <a:pt x="13804" y="15039"/>
                  </a:cubicBezTo>
                  <a:lnTo>
                    <a:pt x="13804" y="15039"/>
                  </a:lnTo>
                  <a:cubicBezTo>
                    <a:pt x="13641" y="15303"/>
                    <a:pt x="13571" y="15593"/>
                    <a:pt x="13565" y="15908"/>
                  </a:cubicBezTo>
                  <a:lnTo>
                    <a:pt x="13565" y="15908"/>
                  </a:lnTo>
                  <a:cubicBezTo>
                    <a:pt x="13565" y="16135"/>
                    <a:pt x="13565" y="16356"/>
                    <a:pt x="13565" y="16582"/>
                  </a:cubicBezTo>
                  <a:lnTo>
                    <a:pt x="13565" y="16582"/>
                  </a:lnTo>
                  <a:cubicBezTo>
                    <a:pt x="13565" y="16765"/>
                    <a:pt x="13540" y="16935"/>
                    <a:pt x="13458" y="17099"/>
                  </a:cubicBezTo>
                  <a:lnTo>
                    <a:pt x="13458" y="17099"/>
                  </a:lnTo>
                  <a:cubicBezTo>
                    <a:pt x="13395" y="17219"/>
                    <a:pt x="13351" y="17345"/>
                    <a:pt x="13294" y="17464"/>
                  </a:cubicBezTo>
                  <a:lnTo>
                    <a:pt x="13294" y="17464"/>
                  </a:lnTo>
                  <a:cubicBezTo>
                    <a:pt x="13162" y="17742"/>
                    <a:pt x="13017" y="18006"/>
                    <a:pt x="12834" y="18252"/>
                  </a:cubicBezTo>
                  <a:lnTo>
                    <a:pt x="12834" y="18252"/>
                  </a:lnTo>
                  <a:cubicBezTo>
                    <a:pt x="12821" y="18271"/>
                    <a:pt x="12796" y="18283"/>
                    <a:pt x="12758" y="18315"/>
                  </a:cubicBezTo>
                  <a:lnTo>
                    <a:pt x="12758" y="18315"/>
                  </a:lnTo>
                  <a:cubicBezTo>
                    <a:pt x="12758" y="18239"/>
                    <a:pt x="12752" y="18195"/>
                    <a:pt x="12752" y="18151"/>
                  </a:cubicBezTo>
                  <a:moveTo>
                    <a:pt x="6609" y="15870"/>
                  </a:moveTo>
                  <a:cubicBezTo>
                    <a:pt x="6950" y="15751"/>
                    <a:pt x="7271" y="15606"/>
                    <a:pt x="7548" y="15385"/>
                  </a:cubicBezTo>
                  <a:lnTo>
                    <a:pt x="7548" y="15385"/>
                  </a:lnTo>
                  <a:cubicBezTo>
                    <a:pt x="7838" y="15505"/>
                    <a:pt x="8367" y="15883"/>
                    <a:pt x="8531" y="16078"/>
                  </a:cubicBezTo>
                  <a:lnTo>
                    <a:pt x="8531" y="16078"/>
                  </a:lnTo>
                  <a:cubicBezTo>
                    <a:pt x="8499" y="16104"/>
                    <a:pt x="8474" y="16122"/>
                    <a:pt x="8455" y="16129"/>
                  </a:cubicBezTo>
                  <a:lnTo>
                    <a:pt x="8455" y="16129"/>
                  </a:lnTo>
                  <a:cubicBezTo>
                    <a:pt x="8386" y="16160"/>
                    <a:pt x="8323" y="16192"/>
                    <a:pt x="8254" y="16217"/>
                  </a:cubicBezTo>
                  <a:lnTo>
                    <a:pt x="8254" y="16217"/>
                  </a:lnTo>
                  <a:cubicBezTo>
                    <a:pt x="7517" y="16519"/>
                    <a:pt x="6761" y="16582"/>
                    <a:pt x="5979" y="16469"/>
                  </a:cubicBezTo>
                  <a:lnTo>
                    <a:pt x="5979" y="16469"/>
                  </a:lnTo>
                  <a:cubicBezTo>
                    <a:pt x="5910" y="16456"/>
                    <a:pt x="5853" y="16431"/>
                    <a:pt x="5809" y="16381"/>
                  </a:cubicBezTo>
                  <a:lnTo>
                    <a:pt x="5809" y="16381"/>
                  </a:lnTo>
                  <a:cubicBezTo>
                    <a:pt x="5734" y="16286"/>
                    <a:pt x="5652" y="16198"/>
                    <a:pt x="5576" y="16110"/>
                  </a:cubicBezTo>
                  <a:lnTo>
                    <a:pt x="5576" y="16110"/>
                  </a:lnTo>
                  <a:cubicBezTo>
                    <a:pt x="5564" y="16091"/>
                    <a:pt x="5557" y="16066"/>
                    <a:pt x="5545" y="16022"/>
                  </a:cubicBezTo>
                  <a:lnTo>
                    <a:pt x="5545" y="16022"/>
                  </a:lnTo>
                  <a:cubicBezTo>
                    <a:pt x="5576" y="16028"/>
                    <a:pt x="5608" y="16028"/>
                    <a:pt x="5633" y="16028"/>
                  </a:cubicBezTo>
                  <a:lnTo>
                    <a:pt x="5633" y="16028"/>
                  </a:lnTo>
                  <a:cubicBezTo>
                    <a:pt x="5979" y="16028"/>
                    <a:pt x="6301" y="15978"/>
                    <a:pt x="6609" y="15870"/>
                  </a:cubicBezTo>
                  <a:moveTo>
                    <a:pt x="13748" y="16677"/>
                  </a:moveTo>
                  <a:cubicBezTo>
                    <a:pt x="13823" y="16482"/>
                    <a:pt x="13949" y="16337"/>
                    <a:pt x="14113" y="16217"/>
                  </a:cubicBezTo>
                  <a:lnTo>
                    <a:pt x="14113" y="16217"/>
                  </a:lnTo>
                  <a:cubicBezTo>
                    <a:pt x="14415" y="15984"/>
                    <a:pt x="14743" y="15801"/>
                    <a:pt x="15108" y="15694"/>
                  </a:cubicBezTo>
                  <a:lnTo>
                    <a:pt x="15108" y="15694"/>
                  </a:lnTo>
                  <a:cubicBezTo>
                    <a:pt x="15411" y="15606"/>
                    <a:pt x="15713" y="15537"/>
                    <a:pt x="16016" y="15461"/>
                  </a:cubicBezTo>
                  <a:lnTo>
                    <a:pt x="16016" y="15461"/>
                  </a:lnTo>
                  <a:cubicBezTo>
                    <a:pt x="16028" y="15461"/>
                    <a:pt x="16047" y="15467"/>
                    <a:pt x="16079" y="15480"/>
                  </a:cubicBezTo>
                  <a:lnTo>
                    <a:pt x="16079" y="15480"/>
                  </a:lnTo>
                  <a:cubicBezTo>
                    <a:pt x="16041" y="15518"/>
                    <a:pt x="16016" y="15543"/>
                    <a:pt x="15991" y="15568"/>
                  </a:cubicBezTo>
                  <a:lnTo>
                    <a:pt x="15991" y="15568"/>
                  </a:lnTo>
                  <a:cubicBezTo>
                    <a:pt x="15827" y="15719"/>
                    <a:pt x="15688" y="15883"/>
                    <a:pt x="15568" y="16066"/>
                  </a:cubicBezTo>
                  <a:lnTo>
                    <a:pt x="15568" y="16066"/>
                  </a:lnTo>
                  <a:cubicBezTo>
                    <a:pt x="15493" y="16179"/>
                    <a:pt x="15430" y="16293"/>
                    <a:pt x="15354" y="16406"/>
                  </a:cubicBezTo>
                  <a:lnTo>
                    <a:pt x="15354" y="16406"/>
                  </a:lnTo>
                  <a:cubicBezTo>
                    <a:pt x="15304" y="16482"/>
                    <a:pt x="15247" y="16557"/>
                    <a:pt x="15184" y="16620"/>
                  </a:cubicBezTo>
                  <a:lnTo>
                    <a:pt x="15184" y="16620"/>
                  </a:lnTo>
                  <a:cubicBezTo>
                    <a:pt x="15008" y="16809"/>
                    <a:pt x="14806" y="16954"/>
                    <a:pt x="14573" y="17055"/>
                  </a:cubicBezTo>
                  <a:lnTo>
                    <a:pt x="14573" y="17055"/>
                  </a:lnTo>
                  <a:cubicBezTo>
                    <a:pt x="14422" y="17112"/>
                    <a:pt x="14277" y="17175"/>
                    <a:pt x="14126" y="17225"/>
                  </a:cubicBezTo>
                  <a:lnTo>
                    <a:pt x="14126" y="17225"/>
                  </a:lnTo>
                  <a:cubicBezTo>
                    <a:pt x="13893" y="17313"/>
                    <a:pt x="13659" y="17408"/>
                    <a:pt x="13445" y="17546"/>
                  </a:cubicBezTo>
                  <a:lnTo>
                    <a:pt x="13445" y="17546"/>
                  </a:lnTo>
                  <a:cubicBezTo>
                    <a:pt x="13433" y="17559"/>
                    <a:pt x="13407" y="17559"/>
                    <a:pt x="13357" y="17584"/>
                  </a:cubicBezTo>
                  <a:lnTo>
                    <a:pt x="13357" y="17584"/>
                  </a:lnTo>
                  <a:cubicBezTo>
                    <a:pt x="13496" y="17256"/>
                    <a:pt x="13634" y="16967"/>
                    <a:pt x="13748" y="16677"/>
                  </a:cubicBezTo>
                  <a:moveTo>
                    <a:pt x="6779" y="16595"/>
                  </a:moveTo>
                  <a:cubicBezTo>
                    <a:pt x="7384" y="16595"/>
                    <a:pt x="7958" y="16456"/>
                    <a:pt x="8499" y="16198"/>
                  </a:cubicBezTo>
                  <a:lnTo>
                    <a:pt x="8499" y="16198"/>
                  </a:lnTo>
                  <a:cubicBezTo>
                    <a:pt x="8544" y="16179"/>
                    <a:pt x="8581" y="16160"/>
                    <a:pt x="8619" y="16141"/>
                  </a:cubicBezTo>
                  <a:lnTo>
                    <a:pt x="8619" y="16141"/>
                  </a:lnTo>
                  <a:cubicBezTo>
                    <a:pt x="8814" y="16293"/>
                    <a:pt x="9237" y="16721"/>
                    <a:pt x="9589" y="17118"/>
                  </a:cubicBezTo>
                  <a:lnTo>
                    <a:pt x="9589" y="17118"/>
                  </a:lnTo>
                  <a:cubicBezTo>
                    <a:pt x="9602" y="17130"/>
                    <a:pt x="9608" y="17149"/>
                    <a:pt x="9615" y="17168"/>
                  </a:cubicBezTo>
                  <a:lnTo>
                    <a:pt x="9615" y="17168"/>
                  </a:lnTo>
                  <a:cubicBezTo>
                    <a:pt x="9589" y="17181"/>
                    <a:pt x="9577" y="17187"/>
                    <a:pt x="9558" y="17187"/>
                  </a:cubicBezTo>
                  <a:lnTo>
                    <a:pt x="9558" y="17187"/>
                  </a:lnTo>
                  <a:cubicBezTo>
                    <a:pt x="8947" y="17225"/>
                    <a:pt x="8342" y="17219"/>
                    <a:pt x="7731" y="17200"/>
                  </a:cubicBezTo>
                  <a:lnTo>
                    <a:pt x="7731" y="17200"/>
                  </a:lnTo>
                  <a:cubicBezTo>
                    <a:pt x="7510" y="17187"/>
                    <a:pt x="7284" y="17156"/>
                    <a:pt x="7069" y="17112"/>
                  </a:cubicBezTo>
                  <a:lnTo>
                    <a:pt x="7069" y="17112"/>
                  </a:lnTo>
                  <a:cubicBezTo>
                    <a:pt x="6710" y="17036"/>
                    <a:pt x="6389" y="16885"/>
                    <a:pt x="6105" y="16658"/>
                  </a:cubicBezTo>
                  <a:lnTo>
                    <a:pt x="6105" y="16658"/>
                  </a:lnTo>
                  <a:cubicBezTo>
                    <a:pt x="6080" y="16639"/>
                    <a:pt x="6055" y="16608"/>
                    <a:pt x="6005" y="16557"/>
                  </a:cubicBezTo>
                  <a:lnTo>
                    <a:pt x="6005" y="16557"/>
                  </a:lnTo>
                  <a:cubicBezTo>
                    <a:pt x="6061" y="16557"/>
                    <a:pt x="6086" y="16551"/>
                    <a:pt x="6105" y="16557"/>
                  </a:cubicBezTo>
                  <a:lnTo>
                    <a:pt x="6105" y="16557"/>
                  </a:lnTo>
                  <a:cubicBezTo>
                    <a:pt x="6294" y="16595"/>
                    <a:pt x="6477" y="16595"/>
                    <a:pt x="6666" y="16595"/>
                  </a:cubicBezTo>
                  <a:lnTo>
                    <a:pt x="6666" y="16595"/>
                  </a:lnTo>
                  <a:cubicBezTo>
                    <a:pt x="6704" y="16595"/>
                    <a:pt x="6742" y="16595"/>
                    <a:pt x="6779" y="16595"/>
                  </a:cubicBezTo>
                  <a:moveTo>
                    <a:pt x="12935" y="18302"/>
                  </a:moveTo>
                  <a:cubicBezTo>
                    <a:pt x="12998" y="18195"/>
                    <a:pt x="13073" y="18094"/>
                    <a:pt x="13130" y="17981"/>
                  </a:cubicBezTo>
                  <a:lnTo>
                    <a:pt x="13130" y="17981"/>
                  </a:lnTo>
                  <a:cubicBezTo>
                    <a:pt x="13206" y="17836"/>
                    <a:pt x="13319" y="17723"/>
                    <a:pt x="13452" y="17641"/>
                  </a:cubicBezTo>
                  <a:lnTo>
                    <a:pt x="13452" y="17641"/>
                  </a:lnTo>
                  <a:cubicBezTo>
                    <a:pt x="13552" y="17578"/>
                    <a:pt x="13653" y="17515"/>
                    <a:pt x="13760" y="17464"/>
                  </a:cubicBezTo>
                  <a:lnTo>
                    <a:pt x="13760" y="17464"/>
                  </a:lnTo>
                  <a:cubicBezTo>
                    <a:pt x="13924" y="17389"/>
                    <a:pt x="14094" y="17326"/>
                    <a:pt x="14258" y="17263"/>
                  </a:cubicBezTo>
                  <a:lnTo>
                    <a:pt x="14258" y="17263"/>
                  </a:lnTo>
                  <a:cubicBezTo>
                    <a:pt x="14523" y="17162"/>
                    <a:pt x="14781" y="17061"/>
                    <a:pt x="15001" y="16891"/>
                  </a:cubicBezTo>
                  <a:lnTo>
                    <a:pt x="15001" y="16891"/>
                  </a:lnTo>
                  <a:cubicBezTo>
                    <a:pt x="15014" y="16885"/>
                    <a:pt x="15027" y="16885"/>
                    <a:pt x="15064" y="16878"/>
                  </a:cubicBezTo>
                  <a:lnTo>
                    <a:pt x="15064" y="16878"/>
                  </a:lnTo>
                  <a:cubicBezTo>
                    <a:pt x="14819" y="17345"/>
                    <a:pt x="14491" y="17697"/>
                    <a:pt x="14025" y="17912"/>
                  </a:cubicBezTo>
                  <a:lnTo>
                    <a:pt x="14025" y="17912"/>
                  </a:lnTo>
                  <a:cubicBezTo>
                    <a:pt x="13685" y="18069"/>
                    <a:pt x="13332" y="18202"/>
                    <a:pt x="12973" y="18315"/>
                  </a:cubicBezTo>
                  <a:lnTo>
                    <a:pt x="12973" y="18315"/>
                  </a:lnTo>
                  <a:cubicBezTo>
                    <a:pt x="12973" y="18315"/>
                    <a:pt x="12973" y="18315"/>
                    <a:pt x="12973" y="18315"/>
                  </a:cubicBezTo>
                  <a:lnTo>
                    <a:pt x="12973" y="18315"/>
                  </a:lnTo>
                  <a:cubicBezTo>
                    <a:pt x="12960" y="18315"/>
                    <a:pt x="12947" y="18309"/>
                    <a:pt x="12935" y="18302"/>
                  </a:cubicBezTo>
                  <a:moveTo>
                    <a:pt x="8714" y="19266"/>
                  </a:moveTo>
                  <a:cubicBezTo>
                    <a:pt x="8575" y="19109"/>
                    <a:pt x="8436" y="18964"/>
                    <a:pt x="8310" y="18800"/>
                  </a:cubicBezTo>
                  <a:lnTo>
                    <a:pt x="8310" y="18800"/>
                  </a:lnTo>
                  <a:cubicBezTo>
                    <a:pt x="8115" y="18535"/>
                    <a:pt x="7932" y="18265"/>
                    <a:pt x="7718" y="17956"/>
                  </a:cubicBezTo>
                  <a:lnTo>
                    <a:pt x="7718" y="17956"/>
                  </a:lnTo>
                  <a:cubicBezTo>
                    <a:pt x="7964" y="18076"/>
                    <a:pt x="8153" y="18208"/>
                    <a:pt x="8348" y="18328"/>
                  </a:cubicBezTo>
                  <a:lnTo>
                    <a:pt x="8348" y="18328"/>
                  </a:lnTo>
                  <a:cubicBezTo>
                    <a:pt x="8575" y="18479"/>
                    <a:pt x="8707" y="18687"/>
                    <a:pt x="8777" y="18945"/>
                  </a:cubicBezTo>
                  <a:lnTo>
                    <a:pt x="8777" y="18945"/>
                  </a:lnTo>
                  <a:cubicBezTo>
                    <a:pt x="8802" y="19046"/>
                    <a:pt x="8821" y="19153"/>
                    <a:pt x="8840" y="19254"/>
                  </a:cubicBezTo>
                  <a:lnTo>
                    <a:pt x="8840" y="19254"/>
                  </a:lnTo>
                  <a:cubicBezTo>
                    <a:pt x="8846" y="19285"/>
                    <a:pt x="8859" y="19317"/>
                    <a:pt x="8808" y="19348"/>
                  </a:cubicBezTo>
                  <a:lnTo>
                    <a:pt x="8808" y="19348"/>
                  </a:lnTo>
                  <a:cubicBezTo>
                    <a:pt x="8777" y="19323"/>
                    <a:pt x="8739" y="19298"/>
                    <a:pt x="8714" y="19266"/>
                  </a:cubicBezTo>
                  <a:close/>
                  <a:moveTo>
                    <a:pt x="8203" y="18989"/>
                  </a:moveTo>
                  <a:cubicBezTo>
                    <a:pt x="8096" y="18951"/>
                    <a:pt x="7995" y="18913"/>
                    <a:pt x="7888" y="18869"/>
                  </a:cubicBezTo>
                  <a:lnTo>
                    <a:pt x="7888" y="18869"/>
                  </a:lnTo>
                  <a:cubicBezTo>
                    <a:pt x="7788" y="18825"/>
                    <a:pt x="7718" y="18756"/>
                    <a:pt x="7693" y="18636"/>
                  </a:cubicBezTo>
                  <a:lnTo>
                    <a:pt x="7693" y="18636"/>
                  </a:lnTo>
                  <a:cubicBezTo>
                    <a:pt x="7649" y="18435"/>
                    <a:pt x="7599" y="18227"/>
                    <a:pt x="7548" y="18019"/>
                  </a:cubicBezTo>
                  <a:lnTo>
                    <a:pt x="7548" y="18019"/>
                  </a:lnTo>
                  <a:cubicBezTo>
                    <a:pt x="7548" y="18013"/>
                    <a:pt x="7561" y="18006"/>
                    <a:pt x="7573" y="17994"/>
                  </a:cubicBezTo>
                  <a:lnTo>
                    <a:pt x="7573" y="17994"/>
                  </a:lnTo>
                  <a:cubicBezTo>
                    <a:pt x="7750" y="18145"/>
                    <a:pt x="8103" y="18624"/>
                    <a:pt x="8304" y="18989"/>
                  </a:cubicBezTo>
                  <a:lnTo>
                    <a:pt x="8304" y="18989"/>
                  </a:lnTo>
                  <a:cubicBezTo>
                    <a:pt x="8292" y="18989"/>
                    <a:pt x="8279" y="18989"/>
                    <a:pt x="8266" y="18989"/>
                  </a:cubicBezTo>
                  <a:lnTo>
                    <a:pt x="8266" y="18989"/>
                  </a:lnTo>
                  <a:cubicBezTo>
                    <a:pt x="8260" y="18995"/>
                    <a:pt x="8247" y="18995"/>
                    <a:pt x="8241" y="18995"/>
                  </a:cubicBezTo>
                  <a:lnTo>
                    <a:pt x="8241" y="18995"/>
                  </a:lnTo>
                  <a:cubicBezTo>
                    <a:pt x="8229" y="18995"/>
                    <a:pt x="8216" y="18989"/>
                    <a:pt x="8203" y="18989"/>
                  </a:cubicBezTo>
                  <a:close/>
                  <a:moveTo>
                    <a:pt x="10049" y="20205"/>
                  </a:moveTo>
                  <a:cubicBezTo>
                    <a:pt x="9678" y="20016"/>
                    <a:pt x="9325" y="19789"/>
                    <a:pt x="9004" y="19525"/>
                  </a:cubicBezTo>
                  <a:lnTo>
                    <a:pt x="9004" y="19525"/>
                  </a:lnTo>
                  <a:cubicBezTo>
                    <a:pt x="8953" y="19487"/>
                    <a:pt x="8928" y="19436"/>
                    <a:pt x="8928" y="19373"/>
                  </a:cubicBezTo>
                  <a:lnTo>
                    <a:pt x="8928" y="19373"/>
                  </a:lnTo>
                  <a:cubicBezTo>
                    <a:pt x="8915" y="19191"/>
                    <a:pt x="8884" y="19021"/>
                    <a:pt x="8827" y="18850"/>
                  </a:cubicBezTo>
                  <a:lnTo>
                    <a:pt x="8827" y="18850"/>
                  </a:lnTo>
                  <a:cubicBezTo>
                    <a:pt x="8821" y="18832"/>
                    <a:pt x="8827" y="18813"/>
                    <a:pt x="8821" y="18775"/>
                  </a:cubicBezTo>
                  <a:lnTo>
                    <a:pt x="8821" y="18775"/>
                  </a:lnTo>
                  <a:cubicBezTo>
                    <a:pt x="8865" y="18806"/>
                    <a:pt x="8896" y="18832"/>
                    <a:pt x="8915" y="18857"/>
                  </a:cubicBezTo>
                  <a:lnTo>
                    <a:pt x="8915" y="18857"/>
                  </a:lnTo>
                  <a:cubicBezTo>
                    <a:pt x="9022" y="18983"/>
                    <a:pt x="9123" y="19102"/>
                    <a:pt x="9224" y="19222"/>
                  </a:cubicBezTo>
                  <a:lnTo>
                    <a:pt x="9224" y="19222"/>
                  </a:lnTo>
                  <a:cubicBezTo>
                    <a:pt x="9476" y="19550"/>
                    <a:pt x="9747" y="19858"/>
                    <a:pt x="10056" y="20136"/>
                  </a:cubicBezTo>
                  <a:lnTo>
                    <a:pt x="10056" y="20136"/>
                  </a:lnTo>
                  <a:cubicBezTo>
                    <a:pt x="10075" y="20155"/>
                    <a:pt x="10087" y="20180"/>
                    <a:pt x="10100" y="20205"/>
                  </a:cubicBezTo>
                  <a:lnTo>
                    <a:pt x="10100" y="20205"/>
                  </a:lnTo>
                  <a:cubicBezTo>
                    <a:pt x="10100" y="20205"/>
                    <a:pt x="10093" y="20205"/>
                    <a:pt x="10087" y="20211"/>
                  </a:cubicBezTo>
                  <a:lnTo>
                    <a:pt x="10087" y="20211"/>
                  </a:lnTo>
                  <a:cubicBezTo>
                    <a:pt x="10087" y="20211"/>
                    <a:pt x="10081" y="20211"/>
                    <a:pt x="10075" y="20211"/>
                  </a:cubicBezTo>
                  <a:lnTo>
                    <a:pt x="10075" y="20211"/>
                  </a:lnTo>
                  <a:cubicBezTo>
                    <a:pt x="10068" y="20211"/>
                    <a:pt x="10056" y="20211"/>
                    <a:pt x="10049" y="20205"/>
                  </a:cubicBezTo>
                  <a:close/>
                  <a:moveTo>
                    <a:pt x="8405" y="19663"/>
                  </a:moveTo>
                  <a:cubicBezTo>
                    <a:pt x="8373" y="19651"/>
                    <a:pt x="8348" y="19632"/>
                    <a:pt x="8323" y="19606"/>
                  </a:cubicBezTo>
                  <a:lnTo>
                    <a:pt x="8323" y="19606"/>
                  </a:lnTo>
                  <a:cubicBezTo>
                    <a:pt x="8140" y="19443"/>
                    <a:pt x="7983" y="19254"/>
                    <a:pt x="7869" y="19033"/>
                  </a:cubicBezTo>
                  <a:lnTo>
                    <a:pt x="7869" y="19033"/>
                  </a:lnTo>
                  <a:cubicBezTo>
                    <a:pt x="7857" y="19014"/>
                    <a:pt x="7838" y="18989"/>
                    <a:pt x="7876" y="18958"/>
                  </a:cubicBezTo>
                  <a:lnTo>
                    <a:pt x="7876" y="18958"/>
                  </a:lnTo>
                  <a:cubicBezTo>
                    <a:pt x="7951" y="18983"/>
                    <a:pt x="8027" y="19014"/>
                    <a:pt x="8109" y="19039"/>
                  </a:cubicBezTo>
                  <a:lnTo>
                    <a:pt x="8109" y="19039"/>
                  </a:lnTo>
                  <a:cubicBezTo>
                    <a:pt x="8197" y="19065"/>
                    <a:pt x="8285" y="19084"/>
                    <a:pt x="8380" y="19102"/>
                  </a:cubicBezTo>
                  <a:lnTo>
                    <a:pt x="8380" y="19102"/>
                  </a:lnTo>
                  <a:cubicBezTo>
                    <a:pt x="8436" y="19115"/>
                    <a:pt x="8468" y="19153"/>
                    <a:pt x="8506" y="19197"/>
                  </a:cubicBezTo>
                  <a:lnTo>
                    <a:pt x="8506" y="19197"/>
                  </a:lnTo>
                  <a:cubicBezTo>
                    <a:pt x="8676" y="19386"/>
                    <a:pt x="8871" y="19556"/>
                    <a:pt x="9079" y="19714"/>
                  </a:cubicBezTo>
                  <a:lnTo>
                    <a:pt x="9079" y="19714"/>
                  </a:lnTo>
                  <a:cubicBezTo>
                    <a:pt x="9111" y="19739"/>
                    <a:pt x="9136" y="19764"/>
                    <a:pt x="9167" y="19789"/>
                  </a:cubicBezTo>
                  <a:lnTo>
                    <a:pt x="9167" y="19789"/>
                  </a:lnTo>
                  <a:cubicBezTo>
                    <a:pt x="9104" y="19795"/>
                    <a:pt x="9041" y="19802"/>
                    <a:pt x="8985" y="19802"/>
                  </a:cubicBezTo>
                  <a:lnTo>
                    <a:pt x="8985" y="19802"/>
                  </a:lnTo>
                  <a:cubicBezTo>
                    <a:pt x="8777" y="19802"/>
                    <a:pt x="8588" y="19751"/>
                    <a:pt x="8405" y="19663"/>
                  </a:cubicBezTo>
                  <a:close/>
                  <a:moveTo>
                    <a:pt x="9684" y="20362"/>
                  </a:moveTo>
                  <a:cubicBezTo>
                    <a:pt x="9615" y="20344"/>
                    <a:pt x="9545" y="20318"/>
                    <a:pt x="9476" y="20287"/>
                  </a:cubicBezTo>
                  <a:lnTo>
                    <a:pt x="9476" y="20287"/>
                  </a:lnTo>
                  <a:cubicBezTo>
                    <a:pt x="9268" y="20192"/>
                    <a:pt x="9054" y="20098"/>
                    <a:pt x="8846" y="19997"/>
                  </a:cubicBezTo>
                  <a:lnTo>
                    <a:pt x="8846" y="19997"/>
                  </a:lnTo>
                  <a:cubicBezTo>
                    <a:pt x="8783" y="19966"/>
                    <a:pt x="8720" y="19934"/>
                    <a:pt x="8657" y="19852"/>
                  </a:cubicBezTo>
                  <a:lnTo>
                    <a:pt x="8657" y="19852"/>
                  </a:lnTo>
                  <a:cubicBezTo>
                    <a:pt x="8707" y="19858"/>
                    <a:pt x="8726" y="19865"/>
                    <a:pt x="8751" y="19865"/>
                  </a:cubicBezTo>
                  <a:lnTo>
                    <a:pt x="8751" y="19865"/>
                  </a:lnTo>
                  <a:cubicBezTo>
                    <a:pt x="8909" y="19877"/>
                    <a:pt x="9067" y="19903"/>
                    <a:pt x="9224" y="19909"/>
                  </a:cubicBezTo>
                  <a:lnTo>
                    <a:pt x="9224" y="19909"/>
                  </a:lnTo>
                  <a:cubicBezTo>
                    <a:pt x="9306" y="19909"/>
                    <a:pt x="9375" y="19928"/>
                    <a:pt x="9451" y="19972"/>
                  </a:cubicBezTo>
                  <a:lnTo>
                    <a:pt x="9451" y="19972"/>
                  </a:lnTo>
                  <a:cubicBezTo>
                    <a:pt x="9652" y="20098"/>
                    <a:pt x="9860" y="20211"/>
                    <a:pt x="10068" y="20331"/>
                  </a:cubicBezTo>
                  <a:lnTo>
                    <a:pt x="10068" y="20331"/>
                  </a:lnTo>
                  <a:cubicBezTo>
                    <a:pt x="10194" y="20407"/>
                    <a:pt x="10320" y="20476"/>
                    <a:pt x="10440" y="20552"/>
                  </a:cubicBezTo>
                  <a:lnTo>
                    <a:pt x="10440" y="20552"/>
                  </a:lnTo>
                  <a:cubicBezTo>
                    <a:pt x="10465" y="20570"/>
                    <a:pt x="10503" y="20577"/>
                    <a:pt x="10490" y="20627"/>
                  </a:cubicBezTo>
                  <a:lnTo>
                    <a:pt x="10490" y="20627"/>
                  </a:lnTo>
                  <a:cubicBezTo>
                    <a:pt x="10219" y="20539"/>
                    <a:pt x="9955" y="20451"/>
                    <a:pt x="9684" y="20362"/>
                  </a:cubicBezTo>
                  <a:moveTo>
                    <a:pt x="10119" y="20218"/>
                  </a:moveTo>
                  <a:cubicBezTo>
                    <a:pt x="10125" y="20218"/>
                    <a:pt x="10138" y="20224"/>
                    <a:pt x="10150" y="20230"/>
                  </a:cubicBezTo>
                  <a:lnTo>
                    <a:pt x="10150" y="20230"/>
                  </a:lnTo>
                  <a:cubicBezTo>
                    <a:pt x="10144" y="20230"/>
                    <a:pt x="10138" y="20236"/>
                    <a:pt x="10138" y="20243"/>
                  </a:cubicBezTo>
                  <a:lnTo>
                    <a:pt x="10138" y="20243"/>
                  </a:lnTo>
                  <a:cubicBezTo>
                    <a:pt x="10131" y="20230"/>
                    <a:pt x="10125" y="20224"/>
                    <a:pt x="10119" y="202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401176" flipH="1">
            <a:off x="7310461" y="-623912"/>
            <a:ext cx="2161865" cy="2611710"/>
          </a:xfrm>
          <a:custGeom>
            <a:avLst/>
            <a:gdLst/>
            <a:ahLst/>
            <a:cxnLst/>
            <a:rect l="l" t="t" r="r" b="b"/>
            <a:pathLst>
              <a:path w="25341" h="30614" extrusionOk="0">
                <a:moveTo>
                  <a:pt x="0" y="7"/>
                </a:moveTo>
                <a:cubicBezTo>
                  <a:pt x="89" y="82"/>
                  <a:pt x="126" y="120"/>
                  <a:pt x="171" y="151"/>
                </a:cubicBezTo>
                <a:lnTo>
                  <a:pt x="171" y="151"/>
                </a:lnTo>
                <a:cubicBezTo>
                  <a:pt x="662" y="536"/>
                  <a:pt x="1059" y="1002"/>
                  <a:pt x="1387" y="1537"/>
                </a:cubicBezTo>
                <a:lnTo>
                  <a:pt x="1387" y="1537"/>
                </a:lnTo>
                <a:cubicBezTo>
                  <a:pt x="1695" y="2048"/>
                  <a:pt x="1840" y="2590"/>
                  <a:pt x="1777" y="3188"/>
                </a:cubicBezTo>
                <a:lnTo>
                  <a:pt x="1777" y="3188"/>
                </a:lnTo>
                <a:cubicBezTo>
                  <a:pt x="1752" y="3415"/>
                  <a:pt x="1714" y="3648"/>
                  <a:pt x="1683" y="3881"/>
                </a:cubicBezTo>
                <a:lnTo>
                  <a:pt x="1683" y="3881"/>
                </a:lnTo>
                <a:cubicBezTo>
                  <a:pt x="1626" y="4209"/>
                  <a:pt x="1563" y="4536"/>
                  <a:pt x="1519" y="4864"/>
                </a:cubicBezTo>
                <a:lnTo>
                  <a:pt x="1519" y="4864"/>
                </a:lnTo>
                <a:cubicBezTo>
                  <a:pt x="1487" y="5091"/>
                  <a:pt x="1475" y="5324"/>
                  <a:pt x="1462" y="5557"/>
                </a:cubicBezTo>
                <a:lnTo>
                  <a:pt x="1462" y="5557"/>
                </a:lnTo>
                <a:cubicBezTo>
                  <a:pt x="1431" y="6326"/>
                  <a:pt x="1708" y="6962"/>
                  <a:pt x="2256" y="7491"/>
                </a:cubicBezTo>
                <a:lnTo>
                  <a:pt x="2256" y="7491"/>
                </a:lnTo>
                <a:cubicBezTo>
                  <a:pt x="2558" y="7787"/>
                  <a:pt x="2854" y="8083"/>
                  <a:pt x="3144" y="8386"/>
                </a:cubicBezTo>
                <a:lnTo>
                  <a:pt x="3144" y="8386"/>
                </a:lnTo>
                <a:cubicBezTo>
                  <a:pt x="3541" y="8802"/>
                  <a:pt x="3774" y="9299"/>
                  <a:pt x="3850" y="9866"/>
                </a:cubicBezTo>
                <a:lnTo>
                  <a:pt x="3850" y="9866"/>
                </a:lnTo>
                <a:cubicBezTo>
                  <a:pt x="3875" y="10030"/>
                  <a:pt x="3894" y="10188"/>
                  <a:pt x="3913" y="10352"/>
                </a:cubicBezTo>
                <a:lnTo>
                  <a:pt x="3913" y="10352"/>
                </a:lnTo>
                <a:cubicBezTo>
                  <a:pt x="3989" y="11000"/>
                  <a:pt x="4272" y="11549"/>
                  <a:pt x="4763" y="11983"/>
                </a:cubicBezTo>
                <a:lnTo>
                  <a:pt x="4763" y="11983"/>
                </a:lnTo>
                <a:cubicBezTo>
                  <a:pt x="5047" y="12235"/>
                  <a:pt x="5330" y="12481"/>
                  <a:pt x="5620" y="12727"/>
                </a:cubicBezTo>
                <a:lnTo>
                  <a:pt x="5620" y="12727"/>
                </a:lnTo>
                <a:cubicBezTo>
                  <a:pt x="5986" y="13042"/>
                  <a:pt x="6345" y="13369"/>
                  <a:pt x="6660" y="13735"/>
                </a:cubicBezTo>
                <a:lnTo>
                  <a:pt x="6660" y="13735"/>
                </a:lnTo>
                <a:cubicBezTo>
                  <a:pt x="7126" y="14258"/>
                  <a:pt x="7428" y="14863"/>
                  <a:pt x="7536" y="15556"/>
                </a:cubicBezTo>
                <a:lnTo>
                  <a:pt x="7536" y="15556"/>
                </a:lnTo>
                <a:cubicBezTo>
                  <a:pt x="7573" y="15763"/>
                  <a:pt x="7605" y="15978"/>
                  <a:pt x="7624" y="16192"/>
                </a:cubicBezTo>
                <a:lnTo>
                  <a:pt x="7624" y="16192"/>
                </a:lnTo>
                <a:cubicBezTo>
                  <a:pt x="7718" y="17168"/>
                  <a:pt x="8008" y="18088"/>
                  <a:pt x="8449" y="18964"/>
                </a:cubicBezTo>
                <a:lnTo>
                  <a:pt x="8449" y="18964"/>
                </a:lnTo>
                <a:cubicBezTo>
                  <a:pt x="8796" y="19657"/>
                  <a:pt x="9331" y="20180"/>
                  <a:pt x="9986" y="20577"/>
                </a:cubicBezTo>
                <a:lnTo>
                  <a:pt x="9986" y="20577"/>
                </a:lnTo>
                <a:cubicBezTo>
                  <a:pt x="10459" y="20860"/>
                  <a:pt x="10963" y="21043"/>
                  <a:pt x="11498" y="21131"/>
                </a:cubicBezTo>
                <a:lnTo>
                  <a:pt x="11498" y="21131"/>
                </a:lnTo>
                <a:cubicBezTo>
                  <a:pt x="11914" y="21194"/>
                  <a:pt x="12336" y="21245"/>
                  <a:pt x="12752" y="21295"/>
                </a:cubicBezTo>
                <a:lnTo>
                  <a:pt x="12752" y="21295"/>
                </a:lnTo>
                <a:cubicBezTo>
                  <a:pt x="13244" y="21358"/>
                  <a:pt x="13735" y="21408"/>
                  <a:pt x="14227" y="21478"/>
                </a:cubicBezTo>
                <a:lnTo>
                  <a:pt x="14227" y="21478"/>
                </a:lnTo>
                <a:cubicBezTo>
                  <a:pt x="14409" y="21497"/>
                  <a:pt x="14598" y="21534"/>
                  <a:pt x="14781" y="21572"/>
                </a:cubicBezTo>
                <a:lnTo>
                  <a:pt x="14781" y="21572"/>
                </a:lnTo>
                <a:cubicBezTo>
                  <a:pt x="15291" y="21679"/>
                  <a:pt x="15707" y="21950"/>
                  <a:pt x="16035" y="22360"/>
                </a:cubicBezTo>
                <a:lnTo>
                  <a:pt x="16035" y="22360"/>
                </a:lnTo>
                <a:cubicBezTo>
                  <a:pt x="16199" y="22568"/>
                  <a:pt x="16350" y="22795"/>
                  <a:pt x="16514" y="23009"/>
                </a:cubicBezTo>
                <a:lnTo>
                  <a:pt x="16514" y="23009"/>
                </a:lnTo>
                <a:cubicBezTo>
                  <a:pt x="16677" y="23217"/>
                  <a:pt x="16847" y="23425"/>
                  <a:pt x="17036" y="23620"/>
                </a:cubicBezTo>
                <a:lnTo>
                  <a:pt x="17036" y="23620"/>
                </a:lnTo>
                <a:cubicBezTo>
                  <a:pt x="17295" y="23897"/>
                  <a:pt x="17622" y="24055"/>
                  <a:pt x="17994" y="24130"/>
                </a:cubicBezTo>
                <a:lnTo>
                  <a:pt x="17994" y="24130"/>
                </a:lnTo>
                <a:cubicBezTo>
                  <a:pt x="18240" y="24181"/>
                  <a:pt x="18486" y="24244"/>
                  <a:pt x="18725" y="24307"/>
                </a:cubicBezTo>
                <a:lnTo>
                  <a:pt x="18725" y="24307"/>
                </a:lnTo>
                <a:cubicBezTo>
                  <a:pt x="19292" y="24464"/>
                  <a:pt x="19701" y="24823"/>
                  <a:pt x="20010" y="25315"/>
                </a:cubicBezTo>
                <a:lnTo>
                  <a:pt x="20010" y="25315"/>
                </a:lnTo>
                <a:cubicBezTo>
                  <a:pt x="20395" y="25945"/>
                  <a:pt x="20609" y="26631"/>
                  <a:pt x="20665" y="27375"/>
                </a:cubicBezTo>
                <a:lnTo>
                  <a:pt x="20665" y="27375"/>
                </a:lnTo>
                <a:cubicBezTo>
                  <a:pt x="20678" y="27595"/>
                  <a:pt x="20697" y="27822"/>
                  <a:pt x="20697" y="28043"/>
                </a:cubicBezTo>
                <a:lnTo>
                  <a:pt x="20697" y="28043"/>
                </a:lnTo>
                <a:cubicBezTo>
                  <a:pt x="20703" y="28452"/>
                  <a:pt x="20665" y="28849"/>
                  <a:pt x="20552" y="29246"/>
                </a:cubicBezTo>
                <a:lnTo>
                  <a:pt x="20552" y="29246"/>
                </a:lnTo>
                <a:cubicBezTo>
                  <a:pt x="20476" y="29511"/>
                  <a:pt x="20407" y="29781"/>
                  <a:pt x="20325" y="30046"/>
                </a:cubicBezTo>
                <a:lnTo>
                  <a:pt x="20325" y="30046"/>
                </a:lnTo>
                <a:cubicBezTo>
                  <a:pt x="20281" y="30191"/>
                  <a:pt x="20243" y="30342"/>
                  <a:pt x="20117" y="30449"/>
                </a:cubicBezTo>
                <a:lnTo>
                  <a:pt x="20117" y="30449"/>
                </a:lnTo>
                <a:cubicBezTo>
                  <a:pt x="20086" y="30481"/>
                  <a:pt x="20079" y="30538"/>
                  <a:pt x="20117" y="30569"/>
                </a:cubicBezTo>
                <a:lnTo>
                  <a:pt x="20117" y="30569"/>
                </a:lnTo>
                <a:cubicBezTo>
                  <a:pt x="20142" y="30594"/>
                  <a:pt x="20193" y="30613"/>
                  <a:pt x="20231" y="30607"/>
                </a:cubicBezTo>
                <a:lnTo>
                  <a:pt x="20231" y="30607"/>
                </a:lnTo>
                <a:cubicBezTo>
                  <a:pt x="20281" y="30601"/>
                  <a:pt x="20332" y="30569"/>
                  <a:pt x="20363" y="30531"/>
                </a:cubicBezTo>
                <a:lnTo>
                  <a:pt x="20363" y="30531"/>
                </a:lnTo>
                <a:cubicBezTo>
                  <a:pt x="20407" y="30468"/>
                  <a:pt x="20451" y="30393"/>
                  <a:pt x="20476" y="30317"/>
                </a:cubicBezTo>
                <a:lnTo>
                  <a:pt x="20476" y="30317"/>
                </a:lnTo>
                <a:cubicBezTo>
                  <a:pt x="20602" y="29908"/>
                  <a:pt x="20741" y="29498"/>
                  <a:pt x="20836" y="29076"/>
                </a:cubicBezTo>
                <a:lnTo>
                  <a:pt x="20836" y="29076"/>
                </a:lnTo>
                <a:cubicBezTo>
                  <a:pt x="20949" y="28610"/>
                  <a:pt x="20949" y="28131"/>
                  <a:pt x="20911" y="27658"/>
                </a:cubicBezTo>
                <a:lnTo>
                  <a:pt x="20911" y="27658"/>
                </a:lnTo>
                <a:cubicBezTo>
                  <a:pt x="20886" y="27280"/>
                  <a:pt x="20842" y="26909"/>
                  <a:pt x="20804" y="26531"/>
                </a:cubicBezTo>
                <a:lnTo>
                  <a:pt x="20804" y="26531"/>
                </a:lnTo>
                <a:cubicBezTo>
                  <a:pt x="20773" y="26203"/>
                  <a:pt x="20735" y="25869"/>
                  <a:pt x="20716" y="25541"/>
                </a:cubicBezTo>
                <a:lnTo>
                  <a:pt x="20716" y="25541"/>
                </a:lnTo>
                <a:cubicBezTo>
                  <a:pt x="20691" y="25050"/>
                  <a:pt x="20747" y="24571"/>
                  <a:pt x="20873" y="24099"/>
                </a:cubicBezTo>
                <a:lnTo>
                  <a:pt x="20873" y="24099"/>
                </a:lnTo>
                <a:cubicBezTo>
                  <a:pt x="20943" y="23828"/>
                  <a:pt x="21050" y="23569"/>
                  <a:pt x="21207" y="23336"/>
                </a:cubicBezTo>
                <a:lnTo>
                  <a:pt x="21207" y="23336"/>
                </a:lnTo>
                <a:cubicBezTo>
                  <a:pt x="21365" y="23110"/>
                  <a:pt x="21529" y="22889"/>
                  <a:pt x="21699" y="22669"/>
                </a:cubicBezTo>
                <a:lnTo>
                  <a:pt x="21699" y="22669"/>
                </a:lnTo>
                <a:cubicBezTo>
                  <a:pt x="21982" y="22309"/>
                  <a:pt x="22354" y="22083"/>
                  <a:pt x="22789" y="21957"/>
                </a:cubicBezTo>
                <a:lnTo>
                  <a:pt x="22789" y="21957"/>
                </a:lnTo>
                <a:cubicBezTo>
                  <a:pt x="23009" y="21894"/>
                  <a:pt x="23242" y="21849"/>
                  <a:pt x="23469" y="21799"/>
                </a:cubicBezTo>
                <a:lnTo>
                  <a:pt x="23469" y="21799"/>
                </a:lnTo>
                <a:cubicBezTo>
                  <a:pt x="23740" y="21736"/>
                  <a:pt x="24017" y="21686"/>
                  <a:pt x="24282" y="21610"/>
                </a:cubicBezTo>
                <a:lnTo>
                  <a:pt x="24282" y="21610"/>
                </a:lnTo>
                <a:cubicBezTo>
                  <a:pt x="24458" y="21560"/>
                  <a:pt x="24635" y="21484"/>
                  <a:pt x="24805" y="21396"/>
                </a:cubicBezTo>
                <a:lnTo>
                  <a:pt x="24805" y="21396"/>
                </a:lnTo>
                <a:cubicBezTo>
                  <a:pt x="25082" y="21251"/>
                  <a:pt x="25258" y="21018"/>
                  <a:pt x="25309" y="20703"/>
                </a:cubicBezTo>
                <a:lnTo>
                  <a:pt x="25309" y="20703"/>
                </a:lnTo>
                <a:cubicBezTo>
                  <a:pt x="25334" y="20520"/>
                  <a:pt x="25340" y="20331"/>
                  <a:pt x="25328" y="20142"/>
                </a:cubicBezTo>
                <a:lnTo>
                  <a:pt x="25328" y="20142"/>
                </a:lnTo>
                <a:cubicBezTo>
                  <a:pt x="25290" y="19569"/>
                  <a:pt x="25120" y="19033"/>
                  <a:pt x="24861" y="18523"/>
                </a:cubicBezTo>
                <a:lnTo>
                  <a:pt x="24861" y="18523"/>
                </a:lnTo>
                <a:cubicBezTo>
                  <a:pt x="24666" y="18120"/>
                  <a:pt x="24458" y="17723"/>
                  <a:pt x="24263" y="17320"/>
                </a:cubicBezTo>
                <a:lnTo>
                  <a:pt x="24263" y="17320"/>
                </a:lnTo>
                <a:cubicBezTo>
                  <a:pt x="24042" y="16860"/>
                  <a:pt x="23979" y="16375"/>
                  <a:pt x="24055" y="15877"/>
                </a:cubicBezTo>
                <a:lnTo>
                  <a:pt x="24055" y="15877"/>
                </a:lnTo>
                <a:cubicBezTo>
                  <a:pt x="24093" y="15625"/>
                  <a:pt x="24143" y="15379"/>
                  <a:pt x="24181" y="15133"/>
                </a:cubicBezTo>
                <a:lnTo>
                  <a:pt x="24181" y="15133"/>
                </a:lnTo>
                <a:cubicBezTo>
                  <a:pt x="24301" y="14453"/>
                  <a:pt x="24257" y="13791"/>
                  <a:pt x="24055" y="13136"/>
                </a:cubicBezTo>
                <a:lnTo>
                  <a:pt x="24055" y="13136"/>
                </a:lnTo>
                <a:cubicBezTo>
                  <a:pt x="23904" y="12639"/>
                  <a:pt x="23652" y="12198"/>
                  <a:pt x="23305" y="11807"/>
                </a:cubicBezTo>
                <a:lnTo>
                  <a:pt x="23305" y="11807"/>
                </a:lnTo>
                <a:cubicBezTo>
                  <a:pt x="22852" y="11284"/>
                  <a:pt x="22322" y="10843"/>
                  <a:pt x="21736" y="10459"/>
                </a:cubicBezTo>
                <a:lnTo>
                  <a:pt x="21736" y="10459"/>
                </a:lnTo>
                <a:cubicBezTo>
                  <a:pt x="21295" y="10175"/>
                  <a:pt x="20817" y="9986"/>
                  <a:pt x="20294" y="9904"/>
                </a:cubicBezTo>
                <a:lnTo>
                  <a:pt x="20294" y="9904"/>
                </a:lnTo>
                <a:cubicBezTo>
                  <a:pt x="19872" y="9841"/>
                  <a:pt x="19456" y="9816"/>
                  <a:pt x="19034" y="9797"/>
                </a:cubicBezTo>
                <a:lnTo>
                  <a:pt x="19034" y="9797"/>
                </a:lnTo>
                <a:cubicBezTo>
                  <a:pt x="18807" y="9785"/>
                  <a:pt x="18580" y="9785"/>
                  <a:pt x="18360" y="9766"/>
                </a:cubicBezTo>
                <a:lnTo>
                  <a:pt x="18360" y="9766"/>
                </a:lnTo>
                <a:cubicBezTo>
                  <a:pt x="18171" y="9753"/>
                  <a:pt x="17981" y="9734"/>
                  <a:pt x="17799" y="9696"/>
                </a:cubicBezTo>
                <a:lnTo>
                  <a:pt x="17799" y="9696"/>
                </a:lnTo>
                <a:cubicBezTo>
                  <a:pt x="17396" y="9621"/>
                  <a:pt x="17068" y="9413"/>
                  <a:pt x="16803" y="9098"/>
                </a:cubicBezTo>
                <a:lnTo>
                  <a:pt x="16803" y="9098"/>
                </a:lnTo>
                <a:cubicBezTo>
                  <a:pt x="16551" y="8783"/>
                  <a:pt x="16337" y="8443"/>
                  <a:pt x="16136" y="8090"/>
                </a:cubicBezTo>
                <a:lnTo>
                  <a:pt x="16136" y="8090"/>
                </a:lnTo>
                <a:cubicBezTo>
                  <a:pt x="15865" y="7611"/>
                  <a:pt x="15512" y="7214"/>
                  <a:pt x="15071" y="6893"/>
                </a:cubicBezTo>
                <a:lnTo>
                  <a:pt x="15071" y="6893"/>
                </a:lnTo>
                <a:cubicBezTo>
                  <a:pt x="14668" y="6603"/>
                  <a:pt x="14227" y="6414"/>
                  <a:pt x="13741" y="6326"/>
                </a:cubicBezTo>
                <a:lnTo>
                  <a:pt x="13741" y="6326"/>
                </a:lnTo>
                <a:cubicBezTo>
                  <a:pt x="13319" y="6250"/>
                  <a:pt x="12885" y="6244"/>
                  <a:pt x="12456" y="6269"/>
                </a:cubicBezTo>
                <a:lnTo>
                  <a:pt x="12456" y="6269"/>
                </a:lnTo>
                <a:cubicBezTo>
                  <a:pt x="12040" y="6288"/>
                  <a:pt x="11631" y="6319"/>
                  <a:pt x="11221" y="6338"/>
                </a:cubicBezTo>
                <a:lnTo>
                  <a:pt x="11221" y="6338"/>
                </a:lnTo>
                <a:cubicBezTo>
                  <a:pt x="10994" y="6345"/>
                  <a:pt x="10768" y="6345"/>
                  <a:pt x="10547" y="6332"/>
                </a:cubicBezTo>
                <a:lnTo>
                  <a:pt x="10547" y="6332"/>
                </a:lnTo>
                <a:cubicBezTo>
                  <a:pt x="10383" y="6332"/>
                  <a:pt x="10226" y="6313"/>
                  <a:pt x="10062" y="6294"/>
                </a:cubicBezTo>
                <a:lnTo>
                  <a:pt x="10062" y="6294"/>
                </a:lnTo>
                <a:cubicBezTo>
                  <a:pt x="9249" y="6181"/>
                  <a:pt x="8682" y="5721"/>
                  <a:pt x="8292" y="5022"/>
                </a:cubicBezTo>
                <a:lnTo>
                  <a:pt x="8292" y="5022"/>
                </a:lnTo>
                <a:cubicBezTo>
                  <a:pt x="8115" y="4694"/>
                  <a:pt x="7977" y="4341"/>
                  <a:pt x="7819" y="4001"/>
                </a:cubicBezTo>
                <a:lnTo>
                  <a:pt x="7819" y="4001"/>
                </a:lnTo>
                <a:cubicBezTo>
                  <a:pt x="7359" y="2993"/>
                  <a:pt x="6672" y="2186"/>
                  <a:pt x="5715" y="1613"/>
                </a:cubicBezTo>
                <a:lnTo>
                  <a:pt x="5715" y="1613"/>
                </a:lnTo>
                <a:cubicBezTo>
                  <a:pt x="5249" y="1336"/>
                  <a:pt x="4770" y="1096"/>
                  <a:pt x="4259" y="920"/>
                </a:cubicBezTo>
                <a:lnTo>
                  <a:pt x="4259" y="920"/>
                </a:lnTo>
                <a:cubicBezTo>
                  <a:pt x="3226" y="567"/>
                  <a:pt x="2168" y="328"/>
                  <a:pt x="1103" y="120"/>
                </a:cubicBezTo>
                <a:lnTo>
                  <a:pt x="1103" y="120"/>
                </a:lnTo>
                <a:cubicBezTo>
                  <a:pt x="801" y="57"/>
                  <a:pt x="504" y="7"/>
                  <a:pt x="196" y="0"/>
                </a:cubicBezTo>
                <a:lnTo>
                  <a:pt x="196" y="0"/>
                </a:lnTo>
                <a:cubicBezTo>
                  <a:pt x="183" y="0"/>
                  <a:pt x="177" y="0"/>
                  <a:pt x="164" y="0"/>
                </a:cubicBezTo>
                <a:lnTo>
                  <a:pt x="164" y="0"/>
                </a:lnTo>
                <a:cubicBezTo>
                  <a:pt x="126" y="0"/>
                  <a:pt x="82" y="7"/>
                  <a:pt x="0" y="7"/>
                </a:cubicBezTo>
                <a:moveTo>
                  <a:pt x="8040" y="10018"/>
                </a:moveTo>
                <a:cubicBezTo>
                  <a:pt x="7416" y="9400"/>
                  <a:pt x="6912" y="8695"/>
                  <a:pt x="6509" y="7913"/>
                </a:cubicBezTo>
                <a:lnTo>
                  <a:pt x="6509" y="7913"/>
                </a:lnTo>
                <a:cubicBezTo>
                  <a:pt x="6213" y="7327"/>
                  <a:pt x="5979" y="6716"/>
                  <a:pt x="5759" y="6099"/>
                </a:cubicBezTo>
                <a:lnTo>
                  <a:pt x="5759" y="6099"/>
                </a:lnTo>
                <a:cubicBezTo>
                  <a:pt x="5570" y="5576"/>
                  <a:pt x="5406" y="5047"/>
                  <a:pt x="5223" y="4524"/>
                </a:cubicBezTo>
                <a:lnTo>
                  <a:pt x="5223" y="4524"/>
                </a:lnTo>
                <a:cubicBezTo>
                  <a:pt x="5034" y="3988"/>
                  <a:pt x="4801" y="3472"/>
                  <a:pt x="4499" y="2993"/>
                </a:cubicBezTo>
                <a:lnTo>
                  <a:pt x="4499" y="2993"/>
                </a:lnTo>
                <a:cubicBezTo>
                  <a:pt x="4133" y="2401"/>
                  <a:pt x="3636" y="1941"/>
                  <a:pt x="3100" y="1512"/>
                </a:cubicBezTo>
                <a:lnTo>
                  <a:pt x="3100" y="1512"/>
                </a:lnTo>
                <a:cubicBezTo>
                  <a:pt x="2628" y="1134"/>
                  <a:pt x="2117" y="832"/>
                  <a:pt x="1576" y="561"/>
                </a:cubicBezTo>
                <a:lnTo>
                  <a:pt x="1576" y="561"/>
                </a:lnTo>
                <a:cubicBezTo>
                  <a:pt x="1513" y="529"/>
                  <a:pt x="1437" y="523"/>
                  <a:pt x="1405" y="422"/>
                </a:cubicBezTo>
                <a:lnTo>
                  <a:pt x="1405" y="422"/>
                </a:lnTo>
                <a:cubicBezTo>
                  <a:pt x="1475" y="435"/>
                  <a:pt x="1538" y="435"/>
                  <a:pt x="1594" y="448"/>
                </a:cubicBezTo>
                <a:lnTo>
                  <a:pt x="1594" y="448"/>
                </a:lnTo>
                <a:cubicBezTo>
                  <a:pt x="1872" y="511"/>
                  <a:pt x="2155" y="574"/>
                  <a:pt x="2432" y="643"/>
                </a:cubicBezTo>
                <a:lnTo>
                  <a:pt x="2432" y="643"/>
                </a:lnTo>
                <a:cubicBezTo>
                  <a:pt x="3062" y="788"/>
                  <a:pt x="3686" y="952"/>
                  <a:pt x="4291" y="1178"/>
                </a:cubicBezTo>
                <a:lnTo>
                  <a:pt x="4291" y="1178"/>
                </a:lnTo>
                <a:cubicBezTo>
                  <a:pt x="4726" y="1336"/>
                  <a:pt x="5129" y="1544"/>
                  <a:pt x="5532" y="1771"/>
                </a:cubicBezTo>
                <a:lnTo>
                  <a:pt x="5532" y="1771"/>
                </a:lnTo>
                <a:cubicBezTo>
                  <a:pt x="5835" y="1934"/>
                  <a:pt x="6061" y="2168"/>
                  <a:pt x="6238" y="2451"/>
                </a:cubicBezTo>
                <a:lnTo>
                  <a:pt x="6238" y="2451"/>
                </a:lnTo>
                <a:cubicBezTo>
                  <a:pt x="6351" y="2634"/>
                  <a:pt x="6452" y="2823"/>
                  <a:pt x="6546" y="3018"/>
                </a:cubicBezTo>
                <a:lnTo>
                  <a:pt x="6546" y="3018"/>
                </a:lnTo>
                <a:cubicBezTo>
                  <a:pt x="6868" y="3724"/>
                  <a:pt x="7050" y="4473"/>
                  <a:pt x="7145" y="5242"/>
                </a:cubicBezTo>
                <a:lnTo>
                  <a:pt x="7145" y="5242"/>
                </a:lnTo>
                <a:cubicBezTo>
                  <a:pt x="7195" y="5702"/>
                  <a:pt x="7246" y="6156"/>
                  <a:pt x="7290" y="6609"/>
                </a:cubicBezTo>
                <a:lnTo>
                  <a:pt x="7290" y="6609"/>
                </a:lnTo>
                <a:cubicBezTo>
                  <a:pt x="7347" y="7170"/>
                  <a:pt x="7435" y="7731"/>
                  <a:pt x="7548" y="8285"/>
                </a:cubicBezTo>
                <a:lnTo>
                  <a:pt x="7548" y="8285"/>
                </a:lnTo>
                <a:cubicBezTo>
                  <a:pt x="7649" y="8751"/>
                  <a:pt x="7781" y="9205"/>
                  <a:pt x="7989" y="9640"/>
                </a:cubicBezTo>
                <a:lnTo>
                  <a:pt x="7989" y="9640"/>
                </a:lnTo>
                <a:cubicBezTo>
                  <a:pt x="8065" y="9797"/>
                  <a:pt x="8147" y="9955"/>
                  <a:pt x="8222" y="10118"/>
                </a:cubicBezTo>
                <a:lnTo>
                  <a:pt x="8222" y="10118"/>
                </a:lnTo>
                <a:cubicBezTo>
                  <a:pt x="8147" y="10100"/>
                  <a:pt x="8090" y="10062"/>
                  <a:pt x="8040" y="10018"/>
                </a:cubicBezTo>
                <a:moveTo>
                  <a:pt x="4915" y="4927"/>
                </a:moveTo>
                <a:cubicBezTo>
                  <a:pt x="4430" y="4694"/>
                  <a:pt x="3995" y="4379"/>
                  <a:pt x="3585" y="4026"/>
                </a:cubicBezTo>
                <a:lnTo>
                  <a:pt x="3585" y="4026"/>
                </a:lnTo>
                <a:cubicBezTo>
                  <a:pt x="3138" y="3635"/>
                  <a:pt x="2760" y="3182"/>
                  <a:pt x="2451" y="2672"/>
                </a:cubicBezTo>
                <a:lnTo>
                  <a:pt x="2451" y="2672"/>
                </a:lnTo>
                <a:cubicBezTo>
                  <a:pt x="2124" y="2130"/>
                  <a:pt x="1733" y="1626"/>
                  <a:pt x="1374" y="1096"/>
                </a:cubicBezTo>
                <a:lnTo>
                  <a:pt x="1374" y="1096"/>
                </a:lnTo>
                <a:cubicBezTo>
                  <a:pt x="1279" y="958"/>
                  <a:pt x="1166" y="832"/>
                  <a:pt x="1059" y="693"/>
                </a:cubicBezTo>
                <a:lnTo>
                  <a:pt x="1059" y="693"/>
                </a:lnTo>
                <a:cubicBezTo>
                  <a:pt x="1034" y="662"/>
                  <a:pt x="1015" y="630"/>
                  <a:pt x="990" y="599"/>
                </a:cubicBezTo>
                <a:lnTo>
                  <a:pt x="990" y="599"/>
                </a:lnTo>
                <a:cubicBezTo>
                  <a:pt x="1015" y="586"/>
                  <a:pt x="1027" y="574"/>
                  <a:pt x="1034" y="580"/>
                </a:cubicBezTo>
                <a:lnTo>
                  <a:pt x="1034" y="580"/>
                </a:lnTo>
                <a:cubicBezTo>
                  <a:pt x="1065" y="586"/>
                  <a:pt x="1103" y="592"/>
                  <a:pt x="1134" y="605"/>
                </a:cubicBezTo>
                <a:lnTo>
                  <a:pt x="1134" y="605"/>
                </a:lnTo>
                <a:cubicBezTo>
                  <a:pt x="2023" y="1002"/>
                  <a:pt x="2836" y="1519"/>
                  <a:pt x="3541" y="2199"/>
                </a:cubicBezTo>
                <a:lnTo>
                  <a:pt x="3541" y="2199"/>
                </a:lnTo>
                <a:cubicBezTo>
                  <a:pt x="3831" y="2470"/>
                  <a:pt x="4089" y="2766"/>
                  <a:pt x="4297" y="3100"/>
                </a:cubicBezTo>
                <a:lnTo>
                  <a:pt x="4297" y="3100"/>
                </a:lnTo>
                <a:cubicBezTo>
                  <a:pt x="4530" y="3478"/>
                  <a:pt x="4719" y="3875"/>
                  <a:pt x="4883" y="4278"/>
                </a:cubicBezTo>
                <a:lnTo>
                  <a:pt x="4883" y="4278"/>
                </a:lnTo>
                <a:cubicBezTo>
                  <a:pt x="4971" y="4505"/>
                  <a:pt x="5072" y="4725"/>
                  <a:pt x="5129" y="5009"/>
                </a:cubicBezTo>
                <a:lnTo>
                  <a:pt x="5129" y="5009"/>
                </a:lnTo>
                <a:cubicBezTo>
                  <a:pt x="5034" y="4971"/>
                  <a:pt x="4971" y="4952"/>
                  <a:pt x="4915" y="4927"/>
                </a:cubicBezTo>
                <a:moveTo>
                  <a:pt x="5034" y="5437"/>
                </a:moveTo>
                <a:cubicBezTo>
                  <a:pt x="4247" y="5173"/>
                  <a:pt x="3522" y="4788"/>
                  <a:pt x="2873" y="4265"/>
                </a:cubicBezTo>
                <a:lnTo>
                  <a:pt x="2873" y="4265"/>
                </a:lnTo>
                <a:cubicBezTo>
                  <a:pt x="2577" y="4026"/>
                  <a:pt x="2313" y="3761"/>
                  <a:pt x="2105" y="3446"/>
                </a:cubicBezTo>
                <a:lnTo>
                  <a:pt x="2105" y="3446"/>
                </a:lnTo>
                <a:cubicBezTo>
                  <a:pt x="2035" y="3346"/>
                  <a:pt x="2004" y="3245"/>
                  <a:pt x="2010" y="3125"/>
                </a:cubicBezTo>
                <a:lnTo>
                  <a:pt x="2010" y="3125"/>
                </a:lnTo>
                <a:cubicBezTo>
                  <a:pt x="2035" y="2816"/>
                  <a:pt x="2017" y="2514"/>
                  <a:pt x="1928" y="2218"/>
                </a:cubicBezTo>
                <a:lnTo>
                  <a:pt x="1928" y="2218"/>
                </a:lnTo>
                <a:cubicBezTo>
                  <a:pt x="1922" y="2186"/>
                  <a:pt x="1935" y="2155"/>
                  <a:pt x="1941" y="2073"/>
                </a:cubicBezTo>
                <a:lnTo>
                  <a:pt x="1941" y="2073"/>
                </a:lnTo>
                <a:cubicBezTo>
                  <a:pt x="2067" y="2275"/>
                  <a:pt x="2161" y="2432"/>
                  <a:pt x="2262" y="2590"/>
                </a:cubicBezTo>
                <a:lnTo>
                  <a:pt x="2262" y="2590"/>
                </a:lnTo>
                <a:cubicBezTo>
                  <a:pt x="2558" y="3037"/>
                  <a:pt x="2861" y="3484"/>
                  <a:pt x="3251" y="3862"/>
                </a:cubicBezTo>
                <a:lnTo>
                  <a:pt x="3251" y="3862"/>
                </a:lnTo>
                <a:cubicBezTo>
                  <a:pt x="3806" y="4392"/>
                  <a:pt x="4411" y="4845"/>
                  <a:pt x="5123" y="5141"/>
                </a:cubicBezTo>
                <a:lnTo>
                  <a:pt x="5123" y="5141"/>
                </a:lnTo>
                <a:cubicBezTo>
                  <a:pt x="5148" y="5154"/>
                  <a:pt x="5173" y="5173"/>
                  <a:pt x="5204" y="5192"/>
                </a:cubicBezTo>
                <a:lnTo>
                  <a:pt x="5204" y="5192"/>
                </a:lnTo>
                <a:cubicBezTo>
                  <a:pt x="5230" y="5274"/>
                  <a:pt x="5255" y="5368"/>
                  <a:pt x="5293" y="5507"/>
                </a:cubicBezTo>
                <a:lnTo>
                  <a:pt x="5293" y="5507"/>
                </a:lnTo>
                <a:cubicBezTo>
                  <a:pt x="5173" y="5475"/>
                  <a:pt x="5104" y="5463"/>
                  <a:pt x="5034" y="5437"/>
                </a:cubicBezTo>
                <a:moveTo>
                  <a:pt x="8903" y="10723"/>
                </a:moveTo>
                <a:cubicBezTo>
                  <a:pt x="8689" y="10604"/>
                  <a:pt x="8544" y="10427"/>
                  <a:pt x="8424" y="10226"/>
                </a:cubicBezTo>
                <a:lnTo>
                  <a:pt x="8424" y="10226"/>
                </a:lnTo>
                <a:cubicBezTo>
                  <a:pt x="8052" y="9608"/>
                  <a:pt x="7794" y="8959"/>
                  <a:pt x="7655" y="8254"/>
                </a:cubicBezTo>
                <a:lnTo>
                  <a:pt x="7655" y="8254"/>
                </a:lnTo>
                <a:cubicBezTo>
                  <a:pt x="7536" y="7655"/>
                  <a:pt x="7441" y="7050"/>
                  <a:pt x="7384" y="6445"/>
                </a:cubicBezTo>
                <a:lnTo>
                  <a:pt x="7384" y="6445"/>
                </a:lnTo>
                <a:cubicBezTo>
                  <a:pt x="7334" y="5922"/>
                  <a:pt x="7271" y="5406"/>
                  <a:pt x="7202" y="4896"/>
                </a:cubicBezTo>
                <a:lnTo>
                  <a:pt x="7202" y="4896"/>
                </a:lnTo>
                <a:cubicBezTo>
                  <a:pt x="7113" y="4228"/>
                  <a:pt x="6924" y="3598"/>
                  <a:pt x="6647" y="2987"/>
                </a:cubicBezTo>
                <a:lnTo>
                  <a:pt x="6647" y="2987"/>
                </a:lnTo>
                <a:cubicBezTo>
                  <a:pt x="6565" y="2798"/>
                  <a:pt x="6465" y="2621"/>
                  <a:pt x="6370" y="2432"/>
                </a:cubicBezTo>
                <a:lnTo>
                  <a:pt x="6370" y="2432"/>
                </a:lnTo>
                <a:cubicBezTo>
                  <a:pt x="6383" y="2426"/>
                  <a:pt x="6389" y="2420"/>
                  <a:pt x="6402" y="2407"/>
                </a:cubicBezTo>
                <a:lnTo>
                  <a:pt x="6402" y="2407"/>
                </a:lnTo>
                <a:cubicBezTo>
                  <a:pt x="6483" y="2489"/>
                  <a:pt x="6572" y="2564"/>
                  <a:pt x="6647" y="2646"/>
                </a:cubicBezTo>
                <a:lnTo>
                  <a:pt x="6647" y="2646"/>
                </a:lnTo>
                <a:cubicBezTo>
                  <a:pt x="6975" y="2974"/>
                  <a:pt x="7221" y="3358"/>
                  <a:pt x="7447" y="3761"/>
                </a:cubicBezTo>
                <a:lnTo>
                  <a:pt x="7447" y="3761"/>
                </a:lnTo>
                <a:cubicBezTo>
                  <a:pt x="7756" y="4329"/>
                  <a:pt x="7964" y="4927"/>
                  <a:pt x="8014" y="5570"/>
                </a:cubicBezTo>
                <a:lnTo>
                  <a:pt x="8014" y="5570"/>
                </a:lnTo>
                <a:cubicBezTo>
                  <a:pt x="8046" y="5973"/>
                  <a:pt x="8077" y="6376"/>
                  <a:pt x="8096" y="6779"/>
                </a:cubicBezTo>
                <a:lnTo>
                  <a:pt x="8096" y="6779"/>
                </a:lnTo>
                <a:cubicBezTo>
                  <a:pt x="8122" y="7283"/>
                  <a:pt x="8159" y="7781"/>
                  <a:pt x="8235" y="8279"/>
                </a:cubicBezTo>
                <a:lnTo>
                  <a:pt x="8235" y="8279"/>
                </a:lnTo>
                <a:cubicBezTo>
                  <a:pt x="8304" y="8713"/>
                  <a:pt x="8418" y="9142"/>
                  <a:pt x="8581" y="9551"/>
                </a:cubicBezTo>
                <a:lnTo>
                  <a:pt x="8581" y="9551"/>
                </a:lnTo>
                <a:cubicBezTo>
                  <a:pt x="8752" y="9986"/>
                  <a:pt x="8978" y="10396"/>
                  <a:pt x="9274" y="10761"/>
                </a:cubicBezTo>
                <a:lnTo>
                  <a:pt x="9274" y="10761"/>
                </a:lnTo>
                <a:cubicBezTo>
                  <a:pt x="9337" y="10837"/>
                  <a:pt x="9413" y="10912"/>
                  <a:pt x="9463" y="11051"/>
                </a:cubicBezTo>
                <a:lnTo>
                  <a:pt x="9463" y="11051"/>
                </a:lnTo>
                <a:cubicBezTo>
                  <a:pt x="9237" y="10950"/>
                  <a:pt x="9073" y="10824"/>
                  <a:pt x="8903" y="10723"/>
                </a:cubicBezTo>
                <a:moveTo>
                  <a:pt x="6471" y="8499"/>
                </a:moveTo>
                <a:cubicBezTo>
                  <a:pt x="6118" y="8335"/>
                  <a:pt x="5746" y="8247"/>
                  <a:pt x="5375" y="8140"/>
                </a:cubicBezTo>
                <a:lnTo>
                  <a:pt x="5375" y="8140"/>
                </a:lnTo>
                <a:cubicBezTo>
                  <a:pt x="5053" y="8052"/>
                  <a:pt x="4732" y="7964"/>
                  <a:pt x="4423" y="7850"/>
                </a:cubicBezTo>
                <a:lnTo>
                  <a:pt x="4423" y="7850"/>
                </a:lnTo>
                <a:cubicBezTo>
                  <a:pt x="3737" y="7598"/>
                  <a:pt x="3138" y="7220"/>
                  <a:pt x="2653" y="6666"/>
                </a:cubicBezTo>
                <a:lnTo>
                  <a:pt x="2653" y="6666"/>
                </a:lnTo>
                <a:cubicBezTo>
                  <a:pt x="2218" y="6168"/>
                  <a:pt x="1928" y="5601"/>
                  <a:pt x="1809" y="4952"/>
                </a:cubicBezTo>
                <a:lnTo>
                  <a:pt x="1809" y="4952"/>
                </a:lnTo>
                <a:cubicBezTo>
                  <a:pt x="1777" y="4801"/>
                  <a:pt x="1777" y="4650"/>
                  <a:pt x="1802" y="4499"/>
                </a:cubicBezTo>
                <a:lnTo>
                  <a:pt x="1802" y="4499"/>
                </a:lnTo>
                <a:cubicBezTo>
                  <a:pt x="1859" y="4215"/>
                  <a:pt x="1903" y="3932"/>
                  <a:pt x="1954" y="3648"/>
                </a:cubicBezTo>
                <a:lnTo>
                  <a:pt x="1954" y="3648"/>
                </a:lnTo>
                <a:cubicBezTo>
                  <a:pt x="1966" y="3610"/>
                  <a:pt x="1960" y="3554"/>
                  <a:pt x="2035" y="3547"/>
                </a:cubicBezTo>
                <a:lnTo>
                  <a:pt x="2035" y="3547"/>
                </a:lnTo>
                <a:cubicBezTo>
                  <a:pt x="2067" y="3579"/>
                  <a:pt x="2098" y="3623"/>
                  <a:pt x="2130" y="3661"/>
                </a:cubicBezTo>
                <a:lnTo>
                  <a:pt x="2130" y="3661"/>
                </a:lnTo>
                <a:cubicBezTo>
                  <a:pt x="2281" y="3875"/>
                  <a:pt x="2464" y="4058"/>
                  <a:pt x="2665" y="4228"/>
                </a:cubicBezTo>
                <a:lnTo>
                  <a:pt x="2665" y="4228"/>
                </a:lnTo>
                <a:cubicBezTo>
                  <a:pt x="3396" y="4851"/>
                  <a:pt x="4228" y="5299"/>
                  <a:pt x="5148" y="5589"/>
                </a:cubicBezTo>
                <a:lnTo>
                  <a:pt x="5148" y="5589"/>
                </a:lnTo>
                <a:cubicBezTo>
                  <a:pt x="5211" y="5607"/>
                  <a:pt x="5280" y="5633"/>
                  <a:pt x="5349" y="5652"/>
                </a:cubicBezTo>
                <a:lnTo>
                  <a:pt x="5349" y="5652"/>
                </a:lnTo>
                <a:cubicBezTo>
                  <a:pt x="5702" y="6622"/>
                  <a:pt x="6042" y="7579"/>
                  <a:pt x="6559" y="8499"/>
                </a:cubicBezTo>
                <a:lnTo>
                  <a:pt x="6559" y="8499"/>
                </a:lnTo>
                <a:cubicBezTo>
                  <a:pt x="6521" y="8499"/>
                  <a:pt x="6502" y="8499"/>
                  <a:pt x="6490" y="8499"/>
                </a:cubicBezTo>
                <a:lnTo>
                  <a:pt x="6490" y="8499"/>
                </a:lnTo>
                <a:cubicBezTo>
                  <a:pt x="6483" y="8499"/>
                  <a:pt x="6477" y="8499"/>
                  <a:pt x="6471" y="8499"/>
                </a:cubicBezTo>
                <a:moveTo>
                  <a:pt x="9835" y="11189"/>
                </a:moveTo>
                <a:cubicBezTo>
                  <a:pt x="9451" y="10881"/>
                  <a:pt x="9174" y="10484"/>
                  <a:pt x="8941" y="10062"/>
                </a:cubicBezTo>
                <a:lnTo>
                  <a:pt x="8941" y="10062"/>
                </a:lnTo>
                <a:cubicBezTo>
                  <a:pt x="8619" y="9470"/>
                  <a:pt x="8424" y="8839"/>
                  <a:pt x="8336" y="8172"/>
                </a:cubicBezTo>
                <a:lnTo>
                  <a:pt x="8336" y="8172"/>
                </a:lnTo>
                <a:cubicBezTo>
                  <a:pt x="8279" y="7750"/>
                  <a:pt x="8248" y="7315"/>
                  <a:pt x="8210" y="6886"/>
                </a:cubicBezTo>
                <a:lnTo>
                  <a:pt x="8210" y="6886"/>
                </a:lnTo>
                <a:cubicBezTo>
                  <a:pt x="8172" y="6389"/>
                  <a:pt x="8140" y="5885"/>
                  <a:pt x="8109" y="5387"/>
                </a:cubicBezTo>
                <a:lnTo>
                  <a:pt x="8109" y="5387"/>
                </a:lnTo>
                <a:cubicBezTo>
                  <a:pt x="8103" y="5343"/>
                  <a:pt x="8109" y="5305"/>
                  <a:pt x="8109" y="5223"/>
                </a:cubicBezTo>
                <a:lnTo>
                  <a:pt x="8109" y="5223"/>
                </a:lnTo>
                <a:cubicBezTo>
                  <a:pt x="8216" y="5318"/>
                  <a:pt x="8254" y="5418"/>
                  <a:pt x="8329" y="5494"/>
                </a:cubicBezTo>
                <a:lnTo>
                  <a:pt x="8329" y="5494"/>
                </a:lnTo>
                <a:cubicBezTo>
                  <a:pt x="8481" y="5652"/>
                  <a:pt x="8537" y="5847"/>
                  <a:pt x="8556" y="6055"/>
                </a:cubicBezTo>
                <a:lnTo>
                  <a:pt x="8556" y="6055"/>
                </a:lnTo>
                <a:cubicBezTo>
                  <a:pt x="8575" y="6326"/>
                  <a:pt x="8594" y="6590"/>
                  <a:pt x="8607" y="6861"/>
                </a:cubicBezTo>
                <a:lnTo>
                  <a:pt x="8607" y="6861"/>
                </a:lnTo>
                <a:cubicBezTo>
                  <a:pt x="8619" y="7246"/>
                  <a:pt x="8613" y="7630"/>
                  <a:pt x="8638" y="8014"/>
                </a:cubicBezTo>
                <a:lnTo>
                  <a:pt x="8638" y="8014"/>
                </a:lnTo>
                <a:cubicBezTo>
                  <a:pt x="8720" y="9136"/>
                  <a:pt x="9167" y="10112"/>
                  <a:pt x="9873" y="10975"/>
                </a:cubicBezTo>
                <a:lnTo>
                  <a:pt x="9873" y="10975"/>
                </a:lnTo>
                <a:cubicBezTo>
                  <a:pt x="9986" y="11108"/>
                  <a:pt x="10106" y="11240"/>
                  <a:pt x="10257" y="11416"/>
                </a:cubicBezTo>
                <a:lnTo>
                  <a:pt x="10257" y="11416"/>
                </a:lnTo>
                <a:cubicBezTo>
                  <a:pt x="10062" y="11366"/>
                  <a:pt x="9949" y="11278"/>
                  <a:pt x="9835" y="11189"/>
                </a:cubicBezTo>
                <a:moveTo>
                  <a:pt x="5438" y="8808"/>
                </a:moveTo>
                <a:cubicBezTo>
                  <a:pt x="5167" y="8726"/>
                  <a:pt x="4896" y="8619"/>
                  <a:pt x="4631" y="8512"/>
                </a:cubicBezTo>
                <a:lnTo>
                  <a:pt x="4631" y="8512"/>
                </a:lnTo>
                <a:cubicBezTo>
                  <a:pt x="4014" y="8260"/>
                  <a:pt x="3440" y="7926"/>
                  <a:pt x="2917" y="7510"/>
                </a:cubicBezTo>
                <a:lnTo>
                  <a:pt x="2917" y="7510"/>
                </a:lnTo>
                <a:cubicBezTo>
                  <a:pt x="2546" y="7214"/>
                  <a:pt x="2199" y="6893"/>
                  <a:pt x="1909" y="6508"/>
                </a:cubicBezTo>
                <a:lnTo>
                  <a:pt x="1909" y="6508"/>
                </a:lnTo>
                <a:cubicBezTo>
                  <a:pt x="1853" y="6433"/>
                  <a:pt x="1790" y="6345"/>
                  <a:pt x="1765" y="6256"/>
                </a:cubicBezTo>
                <a:lnTo>
                  <a:pt x="1765" y="6256"/>
                </a:lnTo>
                <a:cubicBezTo>
                  <a:pt x="1683" y="5929"/>
                  <a:pt x="1670" y="5601"/>
                  <a:pt x="1758" y="5274"/>
                </a:cubicBezTo>
                <a:lnTo>
                  <a:pt x="1758" y="5274"/>
                </a:lnTo>
                <a:cubicBezTo>
                  <a:pt x="1777" y="5318"/>
                  <a:pt x="1796" y="5368"/>
                  <a:pt x="1815" y="5418"/>
                </a:cubicBezTo>
                <a:lnTo>
                  <a:pt x="1815" y="5418"/>
                </a:lnTo>
                <a:cubicBezTo>
                  <a:pt x="2111" y="6288"/>
                  <a:pt x="2653" y="6968"/>
                  <a:pt x="3428" y="7472"/>
                </a:cubicBezTo>
                <a:lnTo>
                  <a:pt x="3428" y="7472"/>
                </a:lnTo>
                <a:cubicBezTo>
                  <a:pt x="3881" y="7768"/>
                  <a:pt x="4373" y="7976"/>
                  <a:pt x="4896" y="8128"/>
                </a:cubicBezTo>
                <a:lnTo>
                  <a:pt x="4896" y="8128"/>
                </a:lnTo>
                <a:cubicBezTo>
                  <a:pt x="5217" y="8216"/>
                  <a:pt x="5532" y="8304"/>
                  <a:pt x="5853" y="8392"/>
                </a:cubicBezTo>
                <a:lnTo>
                  <a:pt x="5853" y="8392"/>
                </a:lnTo>
                <a:cubicBezTo>
                  <a:pt x="6099" y="8461"/>
                  <a:pt x="6332" y="8550"/>
                  <a:pt x="6553" y="8669"/>
                </a:cubicBezTo>
                <a:lnTo>
                  <a:pt x="6553" y="8669"/>
                </a:lnTo>
                <a:cubicBezTo>
                  <a:pt x="6685" y="8745"/>
                  <a:pt x="6805" y="8833"/>
                  <a:pt x="6887" y="8972"/>
                </a:cubicBezTo>
                <a:lnTo>
                  <a:pt x="6887" y="8972"/>
                </a:lnTo>
                <a:cubicBezTo>
                  <a:pt x="6924" y="9035"/>
                  <a:pt x="6969" y="9091"/>
                  <a:pt x="7006" y="9154"/>
                </a:cubicBezTo>
                <a:lnTo>
                  <a:pt x="7006" y="9154"/>
                </a:lnTo>
                <a:cubicBezTo>
                  <a:pt x="7025" y="9180"/>
                  <a:pt x="7025" y="9211"/>
                  <a:pt x="7044" y="9268"/>
                </a:cubicBezTo>
                <a:lnTo>
                  <a:pt x="7044" y="9268"/>
                </a:lnTo>
                <a:cubicBezTo>
                  <a:pt x="6490" y="9110"/>
                  <a:pt x="5961" y="8965"/>
                  <a:pt x="5438" y="8808"/>
                </a:cubicBezTo>
                <a:moveTo>
                  <a:pt x="13420" y="12557"/>
                </a:moveTo>
                <a:cubicBezTo>
                  <a:pt x="13099" y="12450"/>
                  <a:pt x="12771" y="12342"/>
                  <a:pt x="12450" y="12235"/>
                </a:cubicBezTo>
                <a:lnTo>
                  <a:pt x="12450" y="12235"/>
                </a:lnTo>
                <a:cubicBezTo>
                  <a:pt x="11914" y="12053"/>
                  <a:pt x="11379" y="11864"/>
                  <a:pt x="10850" y="11681"/>
                </a:cubicBezTo>
                <a:lnTo>
                  <a:pt x="10850" y="11681"/>
                </a:lnTo>
                <a:cubicBezTo>
                  <a:pt x="10730" y="11637"/>
                  <a:pt x="10616" y="11580"/>
                  <a:pt x="10522" y="11492"/>
                </a:cubicBezTo>
                <a:lnTo>
                  <a:pt x="10522" y="11492"/>
                </a:lnTo>
                <a:cubicBezTo>
                  <a:pt x="10119" y="11120"/>
                  <a:pt x="9760" y="10711"/>
                  <a:pt x="9476" y="10238"/>
                </a:cubicBezTo>
                <a:lnTo>
                  <a:pt x="9476" y="10238"/>
                </a:lnTo>
                <a:cubicBezTo>
                  <a:pt x="9035" y="9482"/>
                  <a:pt x="8764" y="8676"/>
                  <a:pt x="8733" y="7794"/>
                </a:cubicBezTo>
                <a:lnTo>
                  <a:pt x="8733" y="7794"/>
                </a:lnTo>
                <a:cubicBezTo>
                  <a:pt x="8714" y="7176"/>
                  <a:pt x="8745" y="6552"/>
                  <a:pt x="8644" y="5885"/>
                </a:cubicBezTo>
                <a:lnTo>
                  <a:pt x="8644" y="5885"/>
                </a:lnTo>
                <a:cubicBezTo>
                  <a:pt x="8733" y="5948"/>
                  <a:pt x="8777" y="5973"/>
                  <a:pt x="8821" y="6004"/>
                </a:cubicBezTo>
                <a:lnTo>
                  <a:pt x="8821" y="6004"/>
                </a:lnTo>
                <a:cubicBezTo>
                  <a:pt x="9130" y="6263"/>
                  <a:pt x="9489" y="6420"/>
                  <a:pt x="9886" y="6489"/>
                </a:cubicBezTo>
                <a:lnTo>
                  <a:pt x="9886" y="6489"/>
                </a:lnTo>
                <a:cubicBezTo>
                  <a:pt x="10112" y="6534"/>
                  <a:pt x="10346" y="6559"/>
                  <a:pt x="10579" y="6565"/>
                </a:cubicBezTo>
                <a:lnTo>
                  <a:pt x="10579" y="6565"/>
                </a:lnTo>
                <a:cubicBezTo>
                  <a:pt x="10976" y="6571"/>
                  <a:pt x="11366" y="6565"/>
                  <a:pt x="11763" y="6540"/>
                </a:cubicBezTo>
                <a:lnTo>
                  <a:pt x="11763" y="6540"/>
                </a:lnTo>
                <a:cubicBezTo>
                  <a:pt x="11965" y="6521"/>
                  <a:pt x="12110" y="6590"/>
                  <a:pt x="12236" y="6729"/>
                </a:cubicBezTo>
                <a:lnTo>
                  <a:pt x="12236" y="6729"/>
                </a:lnTo>
                <a:cubicBezTo>
                  <a:pt x="12494" y="6994"/>
                  <a:pt x="12696" y="7302"/>
                  <a:pt x="12847" y="7642"/>
                </a:cubicBezTo>
                <a:lnTo>
                  <a:pt x="12847" y="7642"/>
                </a:lnTo>
                <a:cubicBezTo>
                  <a:pt x="13067" y="8121"/>
                  <a:pt x="13181" y="8625"/>
                  <a:pt x="13212" y="9148"/>
                </a:cubicBezTo>
                <a:lnTo>
                  <a:pt x="13212" y="9148"/>
                </a:lnTo>
                <a:cubicBezTo>
                  <a:pt x="13231" y="9526"/>
                  <a:pt x="13231" y="9904"/>
                  <a:pt x="13244" y="10276"/>
                </a:cubicBezTo>
                <a:lnTo>
                  <a:pt x="13244" y="10276"/>
                </a:lnTo>
                <a:cubicBezTo>
                  <a:pt x="13263" y="10660"/>
                  <a:pt x="13275" y="11051"/>
                  <a:pt x="13307" y="11435"/>
                </a:cubicBezTo>
                <a:lnTo>
                  <a:pt x="13307" y="11435"/>
                </a:lnTo>
                <a:cubicBezTo>
                  <a:pt x="13338" y="11794"/>
                  <a:pt x="13414" y="12141"/>
                  <a:pt x="13552" y="12475"/>
                </a:cubicBezTo>
                <a:lnTo>
                  <a:pt x="13552" y="12475"/>
                </a:lnTo>
                <a:cubicBezTo>
                  <a:pt x="13565" y="12506"/>
                  <a:pt x="13571" y="12544"/>
                  <a:pt x="13590" y="12601"/>
                </a:cubicBezTo>
                <a:lnTo>
                  <a:pt x="13590" y="12601"/>
                </a:lnTo>
                <a:cubicBezTo>
                  <a:pt x="13521" y="12582"/>
                  <a:pt x="13470" y="12576"/>
                  <a:pt x="13420" y="12557"/>
                </a:cubicBezTo>
                <a:moveTo>
                  <a:pt x="17162" y="14711"/>
                </a:moveTo>
                <a:cubicBezTo>
                  <a:pt x="16923" y="14535"/>
                  <a:pt x="16703" y="14340"/>
                  <a:pt x="16457" y="14169"/>
                </a:cubicBezTo>
                <a:lnTo>
                  <a:pt x="16457" y="14169"/>
                </a:lnTo>
                <a:cubicBezTo>
                  <a:pt x="15701" y="13634"/>
                  <a:pt x="14907" y="13168"/>
                  <a:pt x="14044" y="12815"/>
                </a:cubicBezTo>
                <a:lnTo>
                  <a:pt x="14044" y="12815"/>
                </a:lnTo>
                <a:cubicBezTo>
                  <a:pt x="13848" y="12733"/>
                  <a:pt x="13716" y="12607"/>
                  <a:pt x="13647" y="12412"/>
                </a:cubicBezTo>
                <a:lnTo>
                  <a:pt x="13647" y="12412"/>
                </a:lnTo>
                <a:cubicBezTo>
                  <a:pt x="13596" y="12248"/>
                  <a:pt x="13540" y="12084"/>
                  <a:pt x="13496" y="11920"/>
                </a:cubicBezTo>
                <a:lnTo>
                  <a:pt x="13496" y="11920"/>
                </a:lnTo>
                <a:cubicBezTo>
                  <a:pt x="13401" y="11517"/>
                  <a:pt x="13376" y="11108"/>
                  <a:pt x="13363" y="10692"/>
                </a:cubicBezTo>
                <a:lnTo>
                  <a:pt x="13363" y="10692"/>
                </a:lnTo>
                <a:cubicBezTo>
                  <a:pt x="13351" y="10270"/>
                  <a:pt x="13351" y="9848"/>
                  <a:pt x="13338" y="9425"/>
                </a:cubicBezTo>
                <a:lnTo>
                  <a:pt x="13338" y="9425"/>
                </a:lnTo>
                <a:cubicBezTo>
                  <a:pt x="13326" y="9079"/>
                  <a:pt x="13294" y="8726"/>
                  <a:pt x="13212" y="8386"/>
                </a:cubicBezTo>
                <a:lnTo>
                  <a:pt x="13212" y="8386"/>
                </a:lnTo>
                <a:cubicBezTo>
                  <a:pt x="13061" y="7750"/>
                  <a:pt x="12803" y="7164"/>
                  <a:pt x="12336" y="6685"/>
                </a:cubicBezTo>
                <a:lnTo>
                  <a:pt x="12336" y="6685"/>
                </a:lnTo>
                <a:cubicBezTo>
                  <a:pt x="12299" y="6647"/>
                  <a:pt x="12267" y="6603"/>
                  <a:pt x="12217" y="6552"/>
                </a:cubicBezTo>
                <a:lnTo>
                  <a:pt x="12217" y="6552"/>
                </a:lnTo>
                <a:cubicBezTo>
                  <a:pt x="12261" y="6527"/>
                  <a:pt x="12273" y="6515"/>
                  <a:pt x="12292" y="6508"/>
                </a:cubicBezTo>
                <a:lnTo>
                  <a:pt x="12292" y="6508"/>
                </a:lnTo>
                <a:cubicBezTo>
                  <a:pt x="12714" y="6477"/>
                  <a:pt x="13137" y="6471"/>
                  <a:pt x="13552" y="6527"/>
                </a:cubicBezTo>
                <a:lnTo>
                  <a:pt x="13552" y="6527"/>
                </a:lnTo>
                <a:cubicBezTo>
                  <a:pt x="13848" y="6571"/>
                  <a:pt x="14138" y="6641"/>
                  <a:pt x="14403" y="6773"/>
                </a:cubicBezTo>
                <a:lnTo>
                  <a:pt x="14403" y="6773"/>
                </a:lnTo>
                <a:cubicBezTo>
                  <a:pt x="14510" y="6823"/>
                  <a:pt x="14611" y="6880"/>
                  <a:pt x="14699" y="6962"/>
                </a:cubicBezTo>
                <a:lnTo>
                  <a:pt x="14699" y="6962"/>
                </a:lnTo>
                <a:cubicBezTo>
                  <a:pt x="14825" y="7082"/>
                  <a:pt x="14945" y="7220"/>
                  <a:pt x="15058" y="7359"/>
                </a:cubicBezTo>
                <a:lnTo>
                  <a:pt x="15058" y="7359"/>
                </a:lnTo>
                <a:cubicBezTo>
                  <a:pt x="15694" y="8121"/>
                  <a:pt x="16110" y="8997"/>
                  <a:pt x="16394" y="9948"/>
                </a:cubicBezTo>
                <a:lnTo>
                  <a:pt x="16394" y="9948"/>
                </a:lnTo>
                <a:cubicBezTo>
                  <a:pt x="16658" y="10843"/>
                  <a:pt x="16816" y="11763"/>
                  <a:pt x="16942" y="12689"/>
                </a:cubicBezTo>
                <a:lnTo>
                  <a:pt x="16942" y="12689"/>
                </a:lnTo>
                <a:cubicBezTo>
                  <a:pt x="17024" y="13357"/>
                  <a:pt x="17112" y="14025"/>
                  <a:pt x="17276" y="14680"/>
                </a:cubicBezTo>
                <a:lnTo>
                  <a:pt x="17276" y="14680"/>
                </a:lnTo>
                <a:cubicBezTo>
                  <a:pt x="17282" y="14705"/>
                  <a:pt x="17282" y="14730"/>
                  <a:pt x="17282" y="14781"/>
                </a:cubicBezTo>
                <a:lnTo>
                  <a:pt x="17282" y="14781"/>
                </a:lnTo>
                <a:cubicBezTo>
                  <a:pt x="17232" y="14755"/>
                  <a:pt x="17194" y="14737"/>
                  <a:pt x="17162" y="14711"/>
                </a:cubicBezTo>
                <a:close/>
                <a:moveTo>
                  <a:pt x="7410" y="9803"/>
                </a:moveTo>
                <a:cubicBezTo>
                  <a:pt x="6950" y="9570"/>
                  <a:pt x="6465" y="9406"/>
                  <a:pt x="5967" y="9287"/>
                </a:cubicBezTo>
                <a:lnTo>
                  <a:pt x="5967" y="9287"/>
                </a:lnTo>
                <a:cubicBezTo>
                  <a:pt x="5715" y="9230"/>
                  <a:pt x="5463" y="9167"/>
                  <a:pt x="5211" y="9098"/>
                </a:cubicBezTo>
                <a:lnTo>
                  <a:pt x="5211" y="9098"/>
                </a:lnTo>
                <a:cubicBezTo>
                  <a:pt x="4625" y="8940"/>
                  <a:pt x="4070" y="8720"/>
                  <a:pt x="3554" y="8398"/>
                </a:cubicBezTo>
                <a:lnTo>
                  <a:pt x="3554" y="8398"/>
                </a:lnTo>
                <a:cubicBezTo>
                  <a:pt x="3453" y="8329"/>
                  <a:pt x="3352" y="8247"/>
                  <a:pt x="3264" y="8165"/>
                </a:cubicBezTo>
                <a:lnTo>
                  <a:pt x="3264" y="8165"/>
                </a:lnTo>
                <a:cubicBezTo>
                  <a:pt x="3018" y="7926"/>
                  <a:pt x="2773" y="7693"/>
                  <a:pt x="2539" y="7447"/>
                </a:cubicBezTo>
                <a:lnTo>
                  <a:pt x="2539" y="7447"/>
                </a:lnTo>
                <a:cubicBezTo>
                  <a:pt x="2401" y="7309"/>
                  <a:pt x="2243" y="7189"/>
                  <a:pt x="2149" y="6994"/>
                </a:cubicBezTo>
                <a:lnTo>
                  <a:pt x="2149" y="6994"/>
                </a:lnTo>
                <a:cubicBezTo>
                  <a:pt x="2174" y="7006"/>
                  <a:pt x="2193" y="7012"/>
                  <a:pt x="2206" y="7025"/>
                </a:cubicBezTo>
                <a:lnTo>
                  <a:pt x="2206" y="7025"/>
                </a:lnTo>
                <a:cubicBezTo>
                  <a:pt x="2760" y="7573"/>
                  <a:pt x="3377" y="8027"/>
                  <a:pt x="4070" y="8380"/>
                </a:cubicBezTo>
                <a:lnTo>
                  <a:pt x="4070" y="8380"/>
                </a:lnTo>
                <a:cubicBezTo>
                  <a:pt x="4682" y="8682"/>
                  <a:pt x="5324" y="8902"/>
                  <a:pt x="5986" y="9085"/>
                </a:cubicBezTo>
                <a:lnTo>
                  <a:pt x="5986" y="9085"/>
                </a:lnTo>
                <a:cubicBezTo>
                  <a:pt x="6263" y="9161"/>
                  <a:pt x="6540" y="9243"/>
                  <a:pt x="6817" y="9318"/>
                </a:cubicBezTo>
                <a:lnTo>
                  <a:pt x="6817" y="9318"/>
                </a:lnTo>
                <a:cubicBezTo>
                  <a:pt x="7088" y="9394"/>
                  <a:pt x="7334" y="9514"/>
                  <a:pt x="7485" y="9772"/>
                </a:cubicBezTo>
                <a:lnTo>
                  <a:pt x="7485" y="9772"/>
                </a:lnTo>
                <a:cubicBezTo>
                  <a:pt x="7491" y="9778"/>
                  <a:pt x="7491" y="9785"/>
                  <a:pt x="7504" y="9829"/>
                </a:cubicBezTo>
                <a:lnTo>
                  <a:pt x="7504" y="9829"/>
                </a:lnTo>
                <a:cubicBezTo>
                  <a:pt x="7460" y="9816"/>
                  <a:pt x="7428" y="9810"/>
                  <a:pt x="7410" y="9803"/>
                </a:cubicBezTo>
                <a:moveTo>
                  <a:pt x="17459" y="14900"/>
                </a:moveTo>
                <a:cubicBezTo>
                  <a:pt x="17389" y="14617"/>
                  <a:pt x="17307" y="14327"/>
                  <a:pt x="17257" y="14037"/>
                </a:cubicBezTo>
                <a:lnTo>
                  <a:pt x="17257" y="14037"/>
                </a:lnTo>
                <a:cubicBezTo>
                  <a:pt x="17169" y="13571"/>
                  <a:pt x="17106" y="13098"/>
                  <a:pt x="17043" y="12626"/>
                </a:cubicBezTo>
                <a:lnTo>
                  <a:pt x="17043" y="12626"/>
                </a:lnTo>
                <a:cubicBezTo>
                  <a:pt x="16929" y="11763"/>
                  <a:pt x="16784" y="10906"/>
                  <a:pt x="16545" y="10068"/>
                </a:cubicBezTo>
                <a:lnTo>
                  <a:pt x="16545" y="10068"/>
                </a:lnTo>
                <a:cubicBezTo>
                  <a:pt x="16312" y="9262"/>
                  <a:pt x="15997" y="8493"/>
                  <a:pt x="15524" y="7794"/>
                </a:cubicBezTo>
                <a:lnTo>
                  <a:pt x="15524" y="7794"/>
                </a:lnTo>
                <a:cubicBezTo>
                  <a:pt x="15424" y="7642"/>
                  <a:pt x="15316" y="7504"/>
                  <a:pt x="15184" y="7309"/>
                </a:cubicBezTo>
                <a:lnTo>
                  <a:pt x="15184" y="7309"/>
                </a:lnTo>
                <a:cubicBezTo>
                  <a:pt x="15285" y="7384"/>
                  <a:pt x="15354" y="7422"/>
                  <a:pt x="15398" y="7472"/>
                </a:cubicBezTo>
                <a:lnTo>
                  <a:pt x="15398" y="7472"/>
                </a:lnTo>
                <a:cubicBezTo>
                  <a:pt x="15531" y="7636"/>
                  <a:pt x="15676" y="7806"/>
                  <a:pt x="15789" y="7983"/>
                </a:cubicBezTo>
                <a:lnTo>
                  <a:pt x="15789" y="7983"/>
                </a:lnTo>
                <a:cubicBezTo>
                  <a:pt x="15965" y="8247"/>
                  <a:pt x="16110" y="8524"/>
                  <a:pt x="16287" y="8783"/>
                </a:cubicBezTo>
                <a:lnTo>
                  <a:pt x="16287" y="8783"/>
                </a:lnTo>
                <a:cubicBezTo>
                  <a:pt x="16558" y="9180"/>
                  <a:pt x="16753" y="9614"/>
                  <a:pt x="16923" y="10055"/>
                </a:cubicBezTo>
                <a:lnTo>
                  <a:pt x="16923" y="10055"/>
                </a:lnTo>
                <a:cubicBezTo>
                  <a:pt x="17144" y="10622"/>
                  <a:pt x="17257" y="11215"/>
                  <a:pt x="17320" y="11813"/>
                </a:cubicBezTo>
                <a:lnTo>
                  <a:pt x="17320" y="11813"/>
                </a:lnTo>
                <a:cubicBezTo>
                  <a:pt x="17433" y="12840"/>
                  <a:pt x="17528" y="13867"/>
                  <a:pt x="17635" y="14894"/>
                </a:cubicBezTo>
                <a:lnTo>
                  <a:pt x="17635" y="14894"/>
                </a:lnTo>
                <a:cubicBezTo>
                  <a:pt x="17635" y="14951"/>
                  <a:pt x="17635" y="15014"/>
                  <a:pt x="17635" y="15096"/>
                </a:cubicBezTo>
                <a:lnTo>
                  <a:pt x="17635" y="15096"/>
                </a:lnTo>
                <a:cubicBezTo>
                  <a:pt x="17503" y="15058"/>
                  <a:pt x="17477" y="14982"/>
                  <a:pt x="17459" y="14900"/>
                </a:cubicBezTo>
                <a:moveTo>
                  <a:pt x="10087" y="11719"/>
                </a:moveTo>
                <a:cubicBezTo>
                  <a:pt x="9583" y="11712"/>
                  <a:pt x="9079" y="11712"/>
                  <a:pt x="8575" y="11706"/>
                </a:cubicBezTo>
                <a:lnTo>
                  <a:pt x="8575" y="11706"/>
                </a:lnTo>
                <a:cubicBezTo>
                  <a:pt x="7731" y="11706"/>
                  <a:pt x="6924" y="11504"/>
                  <a:pt x="6156" y="11158"/>
                </a:cubicBezTo>
                <a:lnTo>
                  <a:pt x="6156" y="11158"/>
                </a:lnTo>
                <a:cubicBezTo>
                  <a:pt x="5393" y="10811"/>
                  <a:pt x="4726" y="10345"/>
                  <a:pt x="4159" y="9722"/>
                </a:cubicBezTo>
                <a:lnTo>
                  <a:pt x="4159" y="9722"/>
                </a:lnTo>
                <a:cubicBezTo>
                  <a:pt x="4083" y="9640"/>
                  <a:pt x="4026" y="9558"/>
                  <a:pt x="4001" y="9451"/>
                </a:cubicBezTo>
                <a:lnTo>
                  <a:pt x="4001" y="9451"/>
                </a:lnTo>
                <a:cubicBezTo>
                  <a:pt x="3932" y="9180"/>
                  <a:pt x="3812" y="8928"/>
                  <a:pt x="3667" y="8688"/>
                </a:cubicBezTo>
                <a:lnTo>
                  <a:pt x="3667" y="8688"/>
                </a:lnTo>
                <a:cubicBezTo>
                  <a:pt x="3661" y="8676"/>
                  <a:pt x="3667" y="8657"/>
                  <a:pt x="3674" y="8644"/>
                </a:cubicBezTo>
                <a:lnTo>
                  <a:pt x="3674" y="8644"/>
                </a:lnTo>
                <a:cubicBezTo>
                  <a:pt x="3680" y="8638"/>
                  <a:pt x="3686" y="8632"/>
                  <a:pt x="3692" y="8632"/>
                </a:cubicBezTo>
                <a:lnTo>
                  <a:pt x="3692" y="8632"/>
                </a:lnTo>
                <a:cubicBezTo>
                  <a:pt x="3737" y="8644"/>
                  <a:pt x="3774" y="8657"/>
                  <a:pt x="3812" y="8676"/>
                </a:cubicBezTo>
                <a:lnTo>
                  <a:pt x="3812" y="8676"/>
                </a:lnTo>
                <a:cubicBezTo>
                  <a:pt x="4310" y="8934"/>
                  <a:pt x="4833" y="9123"/>
                  <a:pt x="5375" y="9255"/>
                </a:cubicBezTo>
                <a:lnTo>
                  <a:pt x="5375" y="9255"/>
                </a:lnTo>
                <a:cubicBezTo>
                  <a:pt x="5608" y="9318"/>
                  <a:pt x="5847" y="9362"/>
                  <a:pt x="6080" y="9432"/>
                </a:cubicBezTo>
                <a:lnTo>
                  <a:pt x="6080" y="9432"/>
                </a:lnTo>
                <a:cubicBezTo>
                  <a:pt x="6383" y="9520"/>
                  <a:pt x="6679" y="9614"/>
                  <a:pt x="6975" y="9728"/>
                </a:cubicBezTo>
                <a:lnTo>
                  <a:pt x="6975" y="9728"/>
                </a:lnTo>
                <a:cubicBezTo>
                  <a:pt x="7422" y="9898"/>
                  <a:pt x="7825" y="10144"/>
                  <a:pt x="8185" y="10465"/>
                </a:cubicBezTo>
                <a:lnTo>
                  <a:pt x="8185" y="10465"/>
                </a:lnTo>
                <a:cubicBezTo>
                  <a:pt x="8367" y="10622"/>
                  <a:pt x="8563" y="10767"/>
                  <a:pt x="8758" y="10906"/>
                </a:cubicBezTo>
                <a:lnTo>
                  <a:pt x="8758" y="10906"/>
                </a:lnTo>
                <a:cubicBezTo>
                  <a:pt x="9136" y="11164"/>
                  <a:pt x="9539" y="11378"/>
                  <a:pt x="9955" y="11567"/>
                </a:cubicBezTo>
                <a:lnTo>
                  <a:pt x="9955" y="11567"/>
                </a:lnTo>
                <a:cubicBezTo>
                  <a:pt x="10024" y="11599"/>
                  <a:pt x="10106" y="11618"/>
                  <a:pt x="10169" y="11693"/>
                </a:cubicBezTo>
                <a:lnTo>
                  <a:pt x="10169" y="11693"/>
                </a:lnTo>
                <a:cubicBezTo>
                  <a:pt x="10131" y="11700"/>
                  <a:pt x="10106" y="11719"/>
                  <a:pt x="10087" y="11719"/>
                </a:cubicBezTo>
                <a:lnTo>
                  <a:pt x="10087" y="11719"/>
                </a:lnTo>
                <a:lnTo>
                  <a:pt x="10087" y="11719"/>
                </a:lnTo>
                <a:moveTo>
                  <a:pt x="17918" y="15436"/>
                </a:moveTo>
                <a:cubicBezTo>
                  <a:pt x="17818" y="15335"/>
                  <a:pt x="17767" y="15222"/>
                  <a:pt x="17761" y="15083"/>
                </a:cubicBezTo>
                <a:lnTo>
                  <a:pt x="17761" y="15083"/>
                </a:lnTo>
                <a:cubicBezTo>
                  <a:pt x="17755" y="14938"/>
                  <a:pt x="17736" y="14800"/>
                  <a:pt x="17717" y="14655"/>
                </a:cubicBezTo>
                <a:lnTo>
                  <a:pt x="17717" y="14655"/>
                </a:lnTo>
                <a:cubicBezTo>
                  <a:pt x="17622" y="13697"/>
                  <a:pt x="17534" y="12746"/>
                  <a:pt x="17427" y="11788"/>
                </a:cubicBezTo>
                <a:lnTo>
                  <a:pt x="17427" y="11788"/>
                </a:lnTo>
                <a:cubicBezTo>
                  <a:pt x="17345" y="11038"/>
                  <a:pt x="17188" y="10301"/>
                  <a:pt x="16860" y="9614"/>
                </a:cubicBezTo>
                <a:lnTo>
                  <a:pt x="16860" y="9614"/>
                </a:lnTo>
                <a:cubicBezTo>
                  <a:pt x="16847" y="9589"/>
                  <a:pt x="16854" y="9558"/>
                  <a:pt x="16854" y="9520"/>
                </a:cubicBezTo>
                <a:lnTo>
                  <a:pt x="16854" y="9520"/>
                </a:lnTo>
                <a:cubicBezTo>
                  <a:pt x="17043" y="9621"/>
                  <a:pt x="17207" y="9734"/>
                  <a:pt x="17383" y="9810"/>
                </a:cubicBezTo>
                <a:lnTo>
                  <a:pt x="17383" y="9810"/>
                </a:lnTo>
                <a:cubicBezTo>
                  <a:pt x="17572" y="9885"/>
                  <a:pt x="17774" y="9929"/>
                  <a:pt x="17981" y="9992"/>
                </a:cubicBezTo>
                <a:lnTo>
                  <a:pt x="17981" y="9992"/>
                </a:lnTo>
                <a:cubicBezTo>
                  <a:pt x="18000" y="10024"/>
                  <a:pt x="18026" y="10062"/>
                  <a:pt x="18038" y="10106"/>
                </a:cubicBezTo>
                <a:lnTo>
                  <a:pt x="18038" y="10106"/>
                </a:lnTo>
                <a:cubicBezTo>
                  <a:pt x="18208" y="10522"/>
                  <a:pt x="18334" y="10950"/>
                  <a:pt x="18404" y="11397"/>
                </a:cubicBezTo>
                <a:lnTo>
                  <a:pt x="18404" y="11397"/>
                </a:lnTo>
                <a:cubicBezTo>
                  <a:pt x="18517" y="12166"/>
                  <a:pt x="18542" y="12935"/>
                  <a:pt x="18492" y="13703"/>
                </a:cubicBezTo>
                <a:lnTo>
                  <a:pt x="18492" y="13703"/>
                </a:lnTo>
                <a:cubicBezTo>
                  <a:pt x="18473" y="14075"/>
                  <a:pt x="18441" y="14440"/>
                  <a:pt x="18423" y="14806"/>
                </a:cubicBezTo>
                <a:lnTo>
                  <a:pt x="18423" y="14806"/>
                </a:lnTo>
                <a:cubicBezTo>
                  <a:pt x="18404" y="15165"/>
                  <a:pt x="18410" y="15524"/>
                  <a:pt x="18473" y="15877"/>
                </a:cubicBezTo>
                <a:lnTo>
                  <a:pt x="18473" y="15877"/>
                </a:lnTo>
                <a:cubicBezTo>
                  <a:pt x="18479" y="15921"/>
                  <a:pt x="18479" y="15965"/>
                  <a:pt x="18479" y="16003"/>
                </a:cubicBezTo>
                <a:lnTo>
                  <a:pt x="18479" y="16003"/>
                </a:lnTo>
                <a:cubicBezTo>
                  <a:pt x="18467" y="16009"/>
                  <a:pt x="18448" y="16015"/>
                  <a:pt x="18435" y="16015"/>
                </a:cubicBezTo>
                <a:lnTo>
                  <a:pt x="18435" y="16015"/>
                </a:lnTo>
                <a:cubicBezTo>
                  <a:pt x="18265" y="15826"/>
                  <a:pt x="18095" y="15625"/>
                  <a:pt x="17918" y="15436"/>
                </a:cubicBezTo>
                <a:moveTo>
                  <a:pt x="5135" y="11297"/>
                </a:moveTo>
                <a:cubicBezTo>
                  <a:pt x="4833" y="11133"/>
                  <a:pt x="4568" y="10919"/>
                  <a:pt x="4304" y="10698"/>
                </a:cubicBezTo>
                <a:lnTo>
                  <a:pt x="4304" y="10698"/>
                </a:lnTo>
                <a:cubicBezTo>
                  <a:pt x="4228" y="10629"/>
                  <a:pt x="4178" y="10553"/>
                  <a:pt x="4165" y="10446"/>
                </a:cubicBezTo>
                <a:lnTo>
                  <a:pt x="4165" y="10446"/>
                </a:lnTo>
                <a:cubicBezTo>
                  <a:pt x="4146" y="10289"/>
                  <a:pt x="4121" y="10131"/>
                  <a:pt x="4102" y="9967"/>
                </a:cubicBezTo>
                <a:lnTo>
                  <a:pt x="4102" y="9967"/>
                </a:lnTo>
                <a:cubicBezTo>
                  <a:pt x="4096" y="9936"/>
                  <a:pt x="4115" y="9904"/>
                  <a:pt x="4127" y="9860"/>
                </a:cubicBezTo>
                <a:lnTo>
                  <a:pt x="4127" y="9860"/>
                </a:lnTo>
                <a:cubicBezTo>
                  <a:pt x="4329" y="10043"/>
                  <a:pt x="4499" y="10226"/>
                  <a:pt x="4694" y="10383"/>
                </a:cubicBezTo>
                <a:lnTo>
                  <a:pt x="4694" y="10383"/>
                </a:lnTo>
                <a:cubicBezTo>
                  <a:pt x="5803" y="11265"/>
                  <a:pt x="7057" y="11769"/>
                  <a:pt x="8481" y="11813"/>
                </a:cubicBezTo>
                <a:lnTo>
                  <a:pt x="8481" y="11813"/>
                </a:lnTo>
                <a:cubicBezTo>
                  <a:pt x="8695" y="11819"/>
                  <a:pt x="8909" y="11819"/>
                  <a:pt x="9123" y="11819"/>
                </a:cubicBezTo>
                <a:lnTo>
                  <a:pt x="9123" y="11819"/>
                </a:lnTo>
                <a:cubicBezTo>
                  <a:pt x="9331" y="11819"/>
                  <a:pt x="9539" y="11813"/>
                  <a:pt x="9747" y="11819"/>
                </a:cubicBezTo>
                <a:lnTo>
                  <a:pt x="9747" y="11819"/>
                </a:lnTo>
                <a:cubicBezTo>
                  <a:pt x="10049" y="11832"/>
                  <a:pt x="10352" y="11857"/>
                  <a:pt x="10654" y="11889"/>
                </a:cubicBezTo>
                <a:lnTo>
                  <a:pt x="10654" y="11889"/>
                </a:lnTo>
                <a:cubicBezTo>
                  <a:pt x="10868" y="11908"/>
                  <a:pt x="11064" y="12002"/>
                  <a:pt x="11246" y="12122"/>
                </a:cubicBezTo>
                <a:lnTo>
                  <a:pt x="11246" y="12122"/>
                </a:lnTo>
                <a:cubicBezTo>
                  <a:pt x="10969" y="12153"/>
                  <a:pt x="10692" y="12191"/>
                  <a:pt x="10421" y="12216"/>
                </a:cubicBezTo>
                <a:lnTo>
                  <a:pt x="10421" y="12216"/>
                </a:lnTo>
                <a:cubicBezTo>
                  <a:pt x="10150" y="12248"/>
                  <a:pt x="9886" y="12286"/>
                  <a:pt x="9615" y="12305"/>
                </a:cubicBezTo>
                <a:lnTo>
                  <a:pt x="9615" y="12305"/>
                </a:lnTo>
                <a:cubicBezTo>
                  <a:pt x="9426" y="12317"/>
                  <a:pt x="9237" y="12324"/>
                  <a:pt x="9048" y="12324"/>
                </a:cubicBezTo>
                <a:lnTo>
                  <a:pt x="9048" y="12324"/>
                </a:lnTo>
                <a:cubicBezTo>
                  <a:pt x="7668" y="12324"/>
                  <a:pt x="6364" y="11964"/>
                  <a:pt x="5135" y="11297"/>
                </a:cubicBezTo>
                <a:moveTo>
                  <a:pt x="19935" y="18844"/>
                </a:moveTo>
                <a:cubicBezTo>
                  <a:pt x="19840" y="18586"/>
                  <a:pt x="19758" y="18321"/>
                  <a:pt x="19651" y="18063"/>
                </a:cubicBezTo>
                <a:lnTo>
                  <a:pt x="19651" y="18063"/>
                </a:lnTo>
                <a:cubicBezTo>
                  <a:pt x="19424" y="17509"/>
                  <a:pt x="19122" y="17005"/>
                  <a:pt x="18794" y="16513"/>
                </a:cubicBezTo>
                <a:lnTo>
                  <a:pt x="18794" y="16513"/>
                </a:lnTo>
                <a:cubicBezTo>
                  <a:pt x="18712" y="16387"/>
                  <a:pt x="18656" y="16261"/>
                  <a:pt x="18624" y="16116"/>
                </a:cubicBezTo>
                <a:lnTo>
                  <a:pt x="18624" y="16116"/>
                </a:lnTo>
                <a:cubicBezTo>
                  <a:pt x="18542" y="15713"/>
                  <a:pt x="18504" y="15304"/>
                  <a:pt x="18530" y="14888"/>
                </a:cubicBezTo>
                <a:lnTo>
                  <a:pt x="18530" y="14888"/>
                </a:lnTo>
                <a:cubicBezTo>
                  <a:pt x="18542" y="14617"/>
                  <a:pt x="18561" y="14352"/>
                  <a:pt x="18580" y="14081"/>
                </a:cubicBezTo>
                <a:lnTo>
                  <a:pt x="18580" y="14081"/>
                </a:lnTo>
                <a:cubicBezTo>
                  <a:pt x="18637" y="13338"/>
                  <a:pt x="18649" y="12594"/>
                  <a:pt x="18574" y="11851"/>
                </a:cubicBezTo>
                <a:lnTo>
                  <a:pt x="18574" y="11851"/>
                </a:lnTo>
                <a:cubicBezTo>
                  <a:pt x="18511" y="11271"/>
                  <a:pt x="18404" y="10698"/>
                  <a:pt x="18171" y="10156"/>
                </a:cubicBezTo>
                <a:lnTo>
                  <a:pt x="18171" y="10156"/>
                </a:lnTo>
                <a:cubicBezTo>
                  <a:pt x="18152" y="10112"/>
                  <a:pt x="18145" y="10062"/>
                  <a:pt x="18133" y="10011"/>
                </a:cubicBezTo>
                <a:lnTo>
                  <a:pt x="18133" y="10011"/>
                </a:lnTo>
                <a:cubicBezTo>
                  <a:pt x="18164" y="9999"/>
                  <a:pt x="18183" y="9992"/>
                  <a:pt x="18202" y="9992"/>
                </a:cubicBezTo>
                <a:lnTo>
                  <a:pt x="18202" y="9992"/>
                </a:lnTo>
                <a:cubicBezTo>
                  <a:pt x="18700" y="10018"/>
                  <a:pt x="19204" y="10030"/>
                  <a:pt x="19708" y="10068"/>
                </a:cubicBezTo>
                <a:lnTo>
                  <a:pt x="19708" y="10068"/>
                </a:lnTo>
                <a:cubicBezTo>
                  <a:pt x="20023" y="10100"/>
                  <a:pt x="20344" y="10169"/>
                  <a:pt x="20659" y="10219"/>
                </a:cubicBezTo>
                <a:lnTo>
                  <a:pt x="20659" y="10219"/>
                </a:lnTo>
                <a:cubicBezTo>
                  <a:pt x="20880" y="10257"/>
                  <a:pt x="21031" y="10383"/>
                  <a:pt x="21157" y="10559"/>
                </a:cubicBezTo>
                <a:lnTo>
                  <a:pt x="21157" y="10559"/>
                </a:lnTo>
                <a:cubicBezTo>
                  <a:pt x="21541" y="11089"/>
                  <a:pt x="21755" y="11681"/>
                  <a:pt x="21837" y="12324"/>
                </a:cubicBezTo>
                <a:lnTo>
                  <a:pt x="21837" y="12324"/>
                </a:lnTo>
                <a:cubicBezTo>
                  <a:pt x="21919" y="13004"/>
                  <a:pt x="21825" y="13665"/>
                  <a:pt x="21629" y="14314"/>
                </a:cubicBezTo>
                <a:lnTo>
                  <a:pt x="21629" y="14314"/>
                </a:lnTo>
                <a:cubicBezTo>
                  <a:pt x="21428" y="14976"/>
                  <a:pt x="21151" y="15606"/>
                  <a:pt x="20854" y="16236"/>
                </a:cubicBezTo>
                <a:lnTo>
                  <a:pt x="20854" y="16236"/>
                </a:lnTo>
                <a:cubicBezTo>
                  <a:pt x="20703" y="16557"/>
                  <a:pt x="20558" y="16885"/>
                  <a:pt x="20420" y="17219"/>
                </a:cubicBezTo>
                <a:lnTo>
                  <a:pt x="20420" y="17219"/>
                </a:lnTo>
                <a:cubicBezTo>
                  <a:pt x="20218" y="17704"/>
                  <a:pt x="20098" y="18208"/>
                  <a:pt x="20048" y="18731"/>
                </a:cubicBezTo>
                <a:lnTo>
                  <a:pt x="20048" y="18731"/>
                </a:lnTo>
                <a:cubicBezTo>
                  <a:pt x="20042" y="18806"/>
                  <a:pt x="20029" y="18888"/>
                  <a:pt x="20016" y="18964"/>
                </a:cubicBezTo>
                <a:lnTo>
                  <a:pt x="20016" y="18964"/>
                </a:lnTo>
                <a:cubicBezTo>
                  <a:pt x="20004" y="18964"/>
                  <a:pt x="19991" y="18970"/>
                  <a:pt x="19972" y="18970"/>
                </a:cubicBezTo>
                <a:lnTo>
                  <a:pt x="19972" y="18970"/>
                </a:lnTo>
                <a:cubicBezTo>
                  <a:pt x="19960" y="18926"/>
                  <a:pt x="19947" y="18888"/>
                  <a:pt x="19935" y="18844"/>
                </a:cubicBezTo>
                <a:close/>
                <a:moveTo>
                  <a:pt x="20483" y="17351"/>
                </a:moveTo>
                <a:cubicBezTo>
                  <a:pt x="20628" y="17005"/>
                  <a:pt x="20785" y="16658"/>
                  <a:pt x="20936" y="16318"/>
                </a:cubicBezTo>
                <a:lnTo>
                  <a:pt x="20936" y="16318"/>
                </a:lnTo>
                <a:cubicBezTo>
                  <a:pt x="21125" y="15871"/>
                  <a:pt x="21333" y="15430"/>
                  <a:pt x="21516" y="14982"/>
                </a:cubicBezTo>
                <a:lnTo>
                  <a:pt x="21516" y="14982"/>
                </a:lnTo>
                <a:cubicBezTo>
                  <a:pt x="21705" y="14516"/>
                  <a:pt x="21850" y="14037"/>
                  <a:pt x="21919" y="13533"/>
                </a:cubicBezTo>
                <a:lnTo>
                  <a:pt x="21919" y="13533"/>
                </a:lnTo>
                <a:cubicBezTo>
                  <a:pt x="22070" y="12475"/>
                  <a:pt x="21913" y="11479"/>
                  <a:pt x="21302" y="10578"/>
                </a:cubicBezTo>
                <a:lnTo>
                  <a:pt x="21302" y="10578"/>
                </a:lnTo>
                <a:cubicBezTo>
                  <a:pt x="21283" y="10553"/>
                  <a:pt x="21239" y="10528"/>
                  <a:pt x="21289" y="10478"/>
                </a:cubicBezTo>
                <a:lnTo>
                  <a:pt x="21289" y="10478"/>
                </a:lnTo>
                <a:cubicBezTo>
                  <a:pt x="21327" y="10496"/>
                  <a:pt x="21365" y="10509"/>
                  <a:pt x="21403" y="10528"/>
                </a:cubicBezTo>
                <a:lnTo>
                  <a:pt x="21403" y="10528"/>
                </a:lnTo>
                <a:cubicBezTo>
                  <a:pt x="21554" y="10622"/>
                  <a:pt x="21705" y="10723"/>
                  <a:pt x="21856" y="10818"/>
                </a:cubicBezTo>
                <a:lnTo>
                  <a:pt x="21856" y="10818"/>
                </a:lnTo>
                <a:cubicBezTo>
                  <a:pt x="22026" y="10919"/>
                  <a:pt x="22133" y="11070"/>
                  <a:pt x="22203" y="11246"/>
                </a:cubicBezTo>
                <a:lnTo>
                  <a:pt x="22203" y="11246"/>
                </a:lnTo>
                <a:cubicBezTo>
                  <a:pt x="22373" y="11681"/>
                  <a:pt x="22474" y="12122"/>
                  <a:pt x="22499" y="12582"/>
                </a:cubicBezTo>
                <a:lnTo>
                  <a:pt x="22499" y="12582"/>
                </a:lnTo>
                <a:cubicBezTo>
                  <a:pt x="22537" y="13237"/>
                  <a:pt x="22430" y="13867"/>
                  <a:pt x="22215" y="14484"/>
                </a:cubicBezTo>
                <a:lnTo>
                  <a:pt x="22215" y="14484"/>
                </a:lnTo>
                <a:cubicBezTo>
                  <a:pt x="22045" y="14982"/>
                  <a:pt x="21831" y="15455"/>
                  <a:pt x="21585" y="15915"/>
                </a:cubicBezTo>
                <a:lnTo>
                  <a:pt x="21585" y="15915"/>
                </a:lnTo>
                <a:cubicBezTo>
                  <a:pt x="21377" y="16312"/>
                  <a:pt x="21169" y="16708"/>
                  <a:pt x="20955" y="17099"/>
                </a:cubicBezTo>
                <a:lnTo>
                  <a:pt x="20955" y="17099"/>
                </a:lnTo>
                <a:cubicBezTo>
                  <a:pt x="20628" y="17710"/>
                  <a:pt x="20382" y="18359"/>
                  <a:pt x="20199" y="19027"/>
                </a:cubicBezTo>
                <a:lnTo>
                  <a:pt x="20199" y="19027"/>
                </a:lnTo>
                <a:cubicBezTo>
                  <a:pt x="20187" y="19065"/>
                  <a:pt x="20180" y="19109"/>
                  <a:pt x="20168" y="19153"/>
                </a:cubicBezTo>
                <a:lnTo>
                  <a:pt x="20168" y="19153"/>
                </a:lnTo>
                <a:cubicBezTo>
                  <a:pt x="20155" y="18523"/>
                  <a:pt x="20256" y="17924"/>
                  <a:pt x="20483" y="17351"/>
                </a:cubicBezTo>
                <a:moveTo>
                  <a:pt x="8166" y="13458"/>
                </a:moveTo>
                <a:cubicBezTo>
                  <a:pt x="6918" y="13206"/>
                  <a:pt x="5790" y="12714"/>
                  <a:pt x="4889" y="11782"/>
                </a:cubicBezTo>
                <a:lnTo>
                  <a:pt x="4889" y="11782"/>
                </a:lnTo>
                <a:cubicBezTo>
                  <a:pt x="4763" y="11656"/>
                  <a:pt x="4644" y="11517"/>
                  <a:pt x="4537" y="11378"/>
                </a:cubicBezTo>
                <a:lnTo>
                  <a:pt x="4537" y="11378"/>
                </a:lnTo>
                <a:cubicBezTo>
                  <a:pt x="4423" y="11227"/>
                  <a:pt x="4322" y="11070"/>
                  <a:pt x="4272" y="10818"/>
                </a:cubicBezTo>
                <a:lnTo>
                  <a:pt x="4272" y="10818"/>
                </a:lnTo>
                <a:cubicBezTo>
                  <a:pt x="4373" y="10893"/>
                  <a:pt x="4423" y="10937"/>
                  <a:pt x="4486" y="10975"/>
                </a:cubicBezTo>
                <a:lnTo>
                  <a:pt x="4486" y="10975"/>
                </a:lnTo>
                <a:cubicBezTo>
                  <a:pt x="4675" y="11114"/>
                  <a:pt x="4858" y="11259"/>
                  <a:pt x="5060" y="11372"/>
                </a:cubicBezTo>
                <a:lnTo>
                  <a:pt x="5060" y="11372"/>
                </a:lnTo>
                <a:cubicBezTo>
                  <a:pt x="6452" y="12141"/>
                  <a:pt x="7939" y="12513"/>
                  <a:pt x="9533" y="12418"/>
                </a:cubicBezTo>
                <a:lnTo>
                  <a:pt x="9533" y="12418"/>
                </a:lnTo>
                <a:cubicBezTo>
                  <a:pt x="9867" y="12399"/>
                  <a:pt x="10207" y="12355"/>
                  <a:pt x="10547" y="12311"/>
                </a:cubicBezTo>
                <a:lnTo>
                  <a:pt x="10547" y="12311"/>
                </a:lnTo>
                <a:cubicBezTo>
                  <a:pt x="10906" y="12267"/>
                  <a:pt x="11259" y="12229"/>
                  <a:pt x="11618" y="12254"/>
                </a:cubicBezTo>
                <a:lnTo>
                  <a:pt x="11618" y="12254"/>
                </a:lnTo>
                <a:cubicBezTo>
                  <a:pt x="11738" y="12267"/>
                  <a:pt x="11851" y="12286"/>
                  <a:pt x="11965" y="12317"/>
                </a:cubicBezTo>
                <a:lnTo>
                  <a:pt x="11965" y="12317"/>
                </a:lnTo>
                <a:cubicBezTo>
                  <a:pt x="12387" y="12456"/>
                  <a:pt x="12815" y="12594"/>
                  <a:pt x="13237" y="12739"/>
                </a:cubicBezTo>
                <a:lnTo>
                  <a:pt x="13237" y="12739"/>
                </a:lnTo>
                <a:cubicBezTo>
                  <a:pt x="13470" y="12815"/>
                  <a:pt x="13691" y="12916"/>
                  <a:pt x="13918" y="13004"/>
                </a:cubicBezTo>
                <a:lnTo>
                  <a:pt x="13918" y="13004"/>
                </a:lnTo>
                <a:cubicBezTo>
                  <a:pt x="13949" y="13017"/>
                  <a:pt x="14006" y="13029"/>
                  <a:pt x="13981" y="13092"/>
                </a:cubicBezTo>
                <a:lnTo>
                  <a:pt x="13981" y="13092"/>
                </a:lnTo>
                <a:cubicBezTo>
                  <a:pt x="13968" y="13092"/>
                  <a:pt x="13949" y="13098"/>
                  <a:pt x="13930" y="13098"/>
                </a:cubicBezTo>
                <a:lnTo>
                  <a:pt x="13930" y="13098"/>
                </a:lnTo>
                <a:cubicBezTo>
                  <a:pt x="13389" y="13080"/>
                  <a:pt x="12859" y="13155"/>
                  <a:pt x="12330" y="13256"/>
                </a:cubicBezTo>
                <a:lnTo>
                  <a:pt x="12330" y="13256"/>
                </a:lnTo>
                <a:cubicBezTo>
                  <a:pt x="12009" y="13319"/>
                  <a:pt x="11694" y="13382"/>
                  <a:pt x="11379" y="13439"/>
                </a:cubicBezTo>
                <a:lnTo>
                  <a:pt x="11379" y="13439"/>
                </a:lnTo>
                <a:cubicBezTo>
                  <a:pt x="10799" y="13539"/>
                  <a:pt x="10220" y="13602"/>
                  <a:pt x="9640" y="13602"/>
                </a:cubicBezTo>
                <a:lnTo>
                  <a:pt x="9640" y="13602"/>
                </a:lnTo>
                <a:cubicBezTo>
                  <a:pt x="9148" y="13602"/>
                  <a:pt x="8657" y="13558"/>
                  <a:pt x="8166" y="13458"/>
                </a:cubicBezTo>
                <a:moveTo>
                  <a:pt x="20256" y="19840"/>
                </a:moveTo>
                <a:cubicBezTo>
                  <a:pt x="20250" y="19802"/>
                  <a:pt x="20243" y="19758"/>
                  <a:pt x="20243" y="19714"/>
                </a:cubicBezTo>
                <a:lnTo>
                  <a:pt x="20243" y="19714"/>
                </a:lnTo>
                <a:cubicBezTo>
                  <a:pt x="20237" y="19399"/>
                  <a:pt x="20287" y="19090"/>
                  <a:pt x="20382" y="18788"/>
                </a:cubicBezTo>
                <a:lnTo>
                  <a:pt x="20382" y="18788"/>
                </a:lnTo>
                <a:cubicBezTo>
                  <a:pt x="20571" y="18183"/>
                  <a:pt x="20810" y="17603"/>
                  <a:pt x="21106" y="17049"/>
                </a:cubicBezTo>
                <a:lnTo>
                  <a:pt x="21106" y="17049"/>
                </a:lnTo>
                <a:cubicBezTo>
                  <a:pt x="21415" y="16463"/>
                  <a:pt x="21724" y="15871"/>
                  <a:pt x="22014" y="15278"/>
                </a:cubicBezTo>
                <a:lnTo>
                  <a:pt x="22014" y="15278"/>
                </a:lnTo>
                <a:cubicBezTo>
                  <a:pt x="22234" y="14825"/>
                  <a:pt x="22404" y="14346"/>
                  <a:pt x="22505" y="13854"/>
                </a:cubicBezTo>
                <a:lnTo>
                  <a:pt x="22505" y="13854"/>
                </a:lnTo>
                <a:cubicBezTo>
                  <a:pt x="22682" y="13029"/>
                  <a:pt x="22656" y="12210"/>
                  <a:pt x="22379" y="11410"/>
                </a:cubicBezTo>
                <a:lnTo>
                  <a:pt x="22379" y="11410"/>
                </a:lnTo>
                <a:cubicBezTo>
                  <a:pt x="22360" y="11353"/>
                  <a:pt x="22341" y="11297"/>
                  <a:pt x="22316" y="11208"/>
                </a:cubicBezTo>
                <a:lnTo>
                  <a:pt x="22316" y="11208"/>
                </a:lnTo>
                <a:cubicBezTo>
                  <a:pt x="22373" y="11240"/>
                  <a:pt x="22411" y="11246"/>
                  <a:pt x="22436" y="11265"/>
                </a:cubicBezTo>
                <a:lnTo>
                  <a:pt x="22436" y="11265"/>
                </a:lnTo>
                <a:cubicBezTo>
                  <a:pt x="22530" y="11347"/>
                  <a:pt x="22619" y="11441"/>
                  <a:pt x="22713" y="11517"/>
                </a:cubicBezTo>
                <a:lnTo>
                  <a:pt x="22713" y="11517"/>
                </a:lnTo>
                <a:cubicBezTo>
                  <a:pt x="22845" y="11618"/>
                  <a:pt x="22915" y="11744"/>
                  <a:pt x="22934" y="11908"/>
                </a:cubicBezTo>
                <a:lnTo>
                  <a:pt x="22934" y="11908"/>
                </a:lnTo>
                <a:cubicBezTo>
                  <a:pt x="22940" y="11983"/>
                  <a:pt x="22959" y="12065"/>
                  <a:pt x="22965" y="12147"/>
                </a:cubicBezTo>
                <a:lnTo>
                  <a:pt x="22965" y="12147"/>
                </a:lnTo>
                <a:cubicBezTo>
                  <a:pt x="23034" y="12802"/>
                  <a:pt x="23003" y="13458"/>
                  <a:pt x="22858" y="14100"/>
                </a:cubicBezTo>
                <a:lnTo>
                  <a:pt x="22858" y="14100"/>
                </a:lnTo>
                <a:cubicBezTo>
                  <a:pt x="22713" y="14762"/>
                  <a:pt x="22474" y="15392"/>
                  <a:pt x="22140" y="15978"/>
                </a:cubicBezTo>
                <a:lnTo>
                  <a:pt x="22140" y="15978"/>
                </a:lnTo>
                <a:cubicBezTo>
                  <a:pt x="21925" y="16356"/>
                  <a:pt x="21699" y="16721"/>
                  <a:pt x="21472" y="17086"/>
                </a:cubicBezTo>
                <a:lnTo>
                  <a:pt x="21472" y="17086"/>
                </a:lnTo>
                <a:cubicBezTo>
                  <a:pt x="20974" y="17918"/>
                  <a:pt x="20584" y="18788"/>
                  <a:pt x="20338" y="19726"/>
                </a:cubicBezTo>
                <a:lnTo>
                  <a:pt x="20338" y="19726"/>
                </a:lnTo>
                <a:cubicBezTo>
                  <a:pt x="20332" y="19770"/>
                  <a:pt x="20313" y="19808"/>
                  <a:pt x="20300" y="19852"/>
                </a:cubicBezTo>
                <a:lnTo>
                  <a:pt x="20300" y="19852"/>
                </a:lnTo>
                <a:cubicBezTo>
                  <a:pt x="20287" y="19846"/>
                  <a:pt x="20268" y="19846"/>
                  <a:pt x="20256" y="19840"/>
                </a:cubicBezTo>
                <a:moveTo>
                  <a:pt x="20287" y="21566"/>
                </a:moveTo>
                <a:cubicBezTo>
                  <a:pt x="20281" y="21333"/>
                  <a:pt x="20256" y="21100"/>
                  <a:pt x="20275" y="20867"/>
                </a:cubicBezTo>
                <a:lnTo>
                  <a:pt x="20275" y="20867"/>
                </a:lnTo>
                <a:cubicBezTo>
                  <a:pt x="20319" y="20268"/>
                  <a:pt x="20432" y="19676"/>
                  <a:pt x="20640" y="19109"/>
                </a:cubicBezTo>
                <a:lnTo>
                  <a:pt x="20640" y="19109"/>
                </a:lnTo>
                <a:cubicBezTo>
                  <a:pt x="20892" y="18403"/>
                  <a:pt x="21201" y="17729"/>
                  <a:pt x="21598" y="17093"/>
                </a:cubicBezTo>
                <a:lnTo>
                  <a:pt x="21598" y="17093"/>
                </a:lnTo>
                <a:cubicBezTo>
                  <a:pt x="21825" y="16727"/>
                  <a:pt x="22051" y="16362"/>
                  <a:pt x="22259" y="15984"/>
                </a:cubicBezTo>
                <a:lnTo>
                  <a:pt x="22259" y="15984"/>
                </a:lnTo>
                <a:cubicBezTo>
                  <a:pt x="22927" y="14762"/>
                  <a:pt x="23236" y="13464"/>
                  <a:pt x="23066" y="12065"/>
                </a:cubicBezTo>
                <a:lnTo>
                  <a:pt x="23066" y="12065"/>
                </a:lnTo>
                <a:cubicBezTo>
                  <a:pt x="23060" y="12027"/>
                  <a:pt x="23066" y="11990"/>
                  <a:pt x="23066" y="11939"/>
                </a:cubicBezTo>
                <a:lnTo>
                  <a:pt x="23066" y="11939"/>
                </a:lnTo>
                <a:cubicBezTo>
                  <a:pt x="23097" y="11952"/>
                  <a:pt x="23123" y="11952"/>
                  <a:pt x="23129" y="11958"/>
                </a:cubicBezTo>
                <a:lnTo>
                  <a:pt x="23129" y="11958"/>
                </a:lnTo>
                <a:cubicBezTo>
                  <a:pt x="23343" y="12204"/>
                  <a:pt x="23526" y="12468"/>
                  <a:pt x="23664" y="12765"/>
                </a:cubicBezTo>
                <a:lnTo>
                  <a:pt x="23664" y="12765"/>
                </a:lnTo>
                <a:cubicBezTo>
                  <a:pt x="23992" y="13476"/>
                  <a:pt x="24080" y="14226"/>
                  <a:pt x="23973" y="15001"/>
                </a:cubicBezTo>
                <a:lnTo>
                  <a:pt x="23973" y="15001"/>
                </a:lnTo>
                <a:cubicBezTo>
                  <a:pt x="23935" y="15228"/>
                  <a:pt x="23885" y="15461"/>
                  <a:pt x="23847" y="15688"/>
                </a:cubicBezTo>
                <a:lnTo>
                  <a:pt x="23847" y="15688"/>
                </a:lnTo>
                <a:cubicBezTo>
                  <a:pt x="23797" y="16009"/>
                  <a:pt x="23778" y="16330"/>
                  <a:pt x="23816" y="16652"/>
                </a:cubicBezTo>
                <a:lnTo>
                  <a:pt x="23816" y="16652"/>
                </a:lnTo>
                <a:cubicBezTo>
                  <a:pt x="23828" y="16759"/>
                  <a:pt x="23822" y="16872"/>
                  <a:pt x="23809" y="16973"/>
                </a:cubicBezTo>
                <a:lnTo>
                  <a:pt x="23809" y="16973"/>
                </a:lnTo>
                <a:cubicBezTo>
                  <a:pt x="23734" y="17483"/>
                  <a:pt x="23507" y="17931"/>
                  <a:pt x="23204" y="18340"/>
                </a:cubicBezTo>
                <a:lnTo>
                  <a:pt x="23204" y="18340"/>
                </a:lnTo>
                <a:cubicBezTo>
                  <a:pt x="22952" y="18668"/>
                  <a:pt x="22669" y="18970"/>
                  <a:pt x="22373" y="19254"/>
                </a:cubicBezTo>
                <a:lnTo>
                  <a:pt x="22373" y="19254"/>
                </a:lnTo>
                <a:cubicBezTo>
                  <a:pt x="22020" y="19600"/>
                  <a:pt x="21655" y="19934"/>
                  <a:pt x="21302" y="20281"/>
                </a:cubicBezTo>
                <a:lnTo>
                  <a:pt x="21302" y="20281"/>
                </a:lnTo>
                <a:cubicBezTo>
                  <a:pt x="20943" y="20634"/>
                  <a:pt x="20628" y="21018"/>
                  <a:pt x="20407" y="21478"/>
                </a:cubicBezTo>
                <a:lnTo>
                  <a:pt x="20407" y="21478"/>
                </a:lnTo>
                <a:cubicBezTo>
                  <a:pt x="20382" y="21522"/>
                  <a:pt x="20357" y="21566"/>
                  <a:pt x="20332" y="21616"/>
                </a:cubicBezTo>
                <a:lnTo>
                  <a:pt x="20332" y="21616"/>
                </a:lnTo>
                <a:cubicBezTo>
                  <a:pt x="20306" y="21591"/>
                  <a:pt x="20287" y="21579"/>
                  <a:pt x="20287" y="21566"/>
                </a:cubicBezTo>
                <a:moveTo>
                  <a:pt x="10623" y="16866"/>
                </a:moveTo>
                <a:cubicBezTo>
                  <a:pt x="10220" y="16841"/>
                  <a:pt x="9816" y="16778"/>
                  <a:pt x="9426" y="16683"/>
                </a:cubicBezTo>
                <a:lnTo>
                  <a:pt x="9426" y="16683"/>
                </a:lnTo>
                <a:cubicBezTo>
                  <a:pt x="8922" y="16557"/>
                  <a:pt x="8462" y="16337"/>
                  <a:pt x="8052" y="16022"/>
                </a:cubicBezTo>
                <a:lnTo>
                  <a:pt x="8052" y="16022"/>
                </a:lnTo>
                <a:cubicBezTo>
                  <a:pt x="7888" y="15896"/>
                  <a:pt x="7794" y="15745"/>
                  <a:pt x="7762" y="15530"/>
                </a:cubicBezTo>
                <a:lnTo>
                  <a:pt x="7762" y="15530"/>
                </a:lnTo>
                <a:cubicBezTo>
                  <a:pt x="7681" y="14944"/>
                  <a:pt x="7454" y="14409"/>
                  <a:pt x="7107" y="13930"/>
                </a:cubicBezTo>
                <a:lnTo>
                  <a:pt x="7107" y="13930"/>
                </a:lnTo>
                <a:cubicBezTo>
                  <a:pt x="6906" y="13653"/>
                  <a:pt x="6685" y="13395"/>
                  <a:pt x="6439" y="13155"/>
                </a:cubicBezTo>
                <a:lnTo>
                  <a:pt x="6439" y="13155"/>
                </a:lnTo>
                <a:cubicBezTo>
                  <a:pt x="6345" y="13067"/>
                  <a:pt x="6345" y="13067"/>
                  <a:pt x="6307" y="12954"/>
                </a:cubicBezTo>
                <a:lnTo>
                  <a:pt x="6307" y="12954"/>
                </a:lnTo>
                <a:cubicBezTo>
                  <a:pt x="6332" y="12960"/>
                  <a:pt x="6357" y="12972"/>
                  <a:pt x="6383" y="12985"/>
                </a:cubicBezTo>
                <a:lnTo>
                  <a:pt x="6383" y="12985"/>
                </a:lnTo>
                <a:cubicBezTo>
                  <a:pt x="7687" y="13609"/>
                  <a:pt x="9060" y="13810"/>
                  <a:pt x="10497" y="13672"/>
                </a:cubicBezTo>
                <a:lnTo>
                  <a:pt x="10497" y="13672"/>
                </a:lnTo>
                <a:cubicBezTo>
                  <a:pt x="11013" y="13615"/>
                  <a:pt x="11524" y="13521"/>
                  <a:pt x="12034" y="13426"/>
                </a:cubicBezTo>
                <a:lnTo>
                  <a:pt x="12034" y="13426"/>
                </a:lnTo>
                <a:cubicBezTo>
                  <a:pt x="12444" y="13350"/>
                  <a:pt x="12847" y="13287"/>
                  <a:pt x="13256" y="13231"/>
                </a:cubicBezTo>
                <a:lnTo>
                  <a:pt x="13256" y="13231"/>
                </a:lnTo>
                <a:cubicBezTo>
                  <a:pt x="13590" y="13187"/>
                  <a:pt x="13918" y="13199"/>
                  <a:pt x="14252" y="13243"/>
                </a:cubicBezTo>
                <a:lnTo>
                  <a:pt x="14252" y="13243"/>
                </a:lnTo>
                <a:cubicBezTo>
                  <a:pt x="14447" y="13269"/>
                  <a:pt x="14636" y="13325"/>
                  <a:pt x="14812" y="13426"/>
                </a:cubicBezTo>
                <a:lnTo>
                  <a:pt x="14812" y="13426"/>
                </a:lnTo>
                <a:cubicBezTo>
                  <a:pt x="15216" y="13672"/>
                  <a:pt x="15638" y="13899"/>
                  <a:pt x="16035" y="14157"/>
                </a:cubicBezTo>
                <a:lnTo>
                  <a:pt x="16035" y="14157"/>
                </a:lnTo>
                <a:cubicBezTo>
                  <a:pt x="17188" y="14907"/>
                  <a:pt x="18126" y="15871"/>
                  <a:pt x="18857" y="17036"/>
                </a:cubicBezTo>
                <a:lnTo>
                  <a:pt x="18857" y="17036"/>
                </a:lnTo>
                <a:cubicBezTo>
                  <a:pt x="18920" y="17131"/>
                  <a:pt x="18971" y="17238"/>
                  <a:pt x="19034" y="17351"/>
                </a:cubicBezTo>
                <a:lnTo>
                  <a:pt x="19034" y="17351"/>
                </a:lnTo>
                <a:cubicBezTo>
                  <a:pt x="18983" y="17357"/>
                  <a:pt x="18971" y="17364"/>
                  <a:pt x="18964" y="17357"/>
                </a:cubicBezTo>
                <a:lnTo>
                  <a:pt x="18964" y="17357"/>
                </a:lnTo>
                <a:cubicBezTo>
                  <a:pt x="18933" y="17345"/>
                  <a:pt x="18901" y="17332"/>
                  <a:pt x="18870" y="17313"/>
                </a:cubicBezTo>
                <a:lnTo>
                  <a:pt x="18870" y="17313"/>
                </a:lnTo>
                <a:cubicBezTo>
                  <a:pt x="17950" y="16828"/>
                  <a:pt x="16967" y="16627"/>
                  <a:pt x="15934" y="16614"/>
                </a:cubicBezTo>
                <a:lnTo>
                  <a:pt x="15934" y="16614"/>
                </a:lnTo>
                <a:cubicBezTo>
                  <a:pt x="15398" y="16601"/>
                  <a:pt x="14863" y="16652"/>
                  <a:pt x="14327" y="16702"/>
                </a:cubicBezTo>
                <a:lnTo>
                  <a:pt x="14327" y="16702"/>
                </a:lnTo>
                <a:cubicBezTo>
                  <a:pt x="13641" y="16771"/>
                  <a:pt x="12948" y="16828"/>
                  <a:pt x="12261" y="16879"/>
                </a:cubicBezTo>
                <a:lnTo>
                  <a:pt x="12261" y="16879"/>
                </a:lnTo>
                <a:cubicBezTo>
                  <a:pt x="12028" y="16897"/>
                  <a:pt x="11788" y="16904"/>
                  <a:pt x="11549" y="16904"/>
                </a:cubicBezTo>
                <a:lnTo>
                  <a:pt x="11549" y="16904"/>
                </a:lnTo>
                <a:cubicBezTo>
                  <a:pt x="11240" y="16904"/>
                  <a:pt x="10931" y="16891"/>
                  <a:pt x="10623" y="16866"/>
                </a:cubicBezTo>
                <a:moveTo>
                  <a:pt x="8896" y="17950"/>
                </a:moveTo>
                <a:cubicBezTo>
                  <a:pt x="8707" y="17906"/>
                  <a:pt x="8518" y="17849"/>
                  <a:pt x="8342" y="17748"/>
                </a:cubicBezTo>
                <a:lnTo>
                  <a:pt x="8342" y="17748"/>
                </a:lnTo>
                <a:cubicBezTo>
                  <a:pt x="8216" y="17672"/>
                  <a:pt x="8128" y="17572"/>
                  <a:pt x="8090" y="17420"/>
                </a:cubicBezTo>
                <a:lnTo>
                  <a:pt x="8090" y="17420"/>
                </a:lnTo>
                <a:cubicBezTo>
                  <a:pt x="7977" y="17030"/>
                  <a:pt x="7907" y="16633"/>
                  <a:pt x="7863" y="16236"/>
                </a:cubicBezTo>
                <a:lnTo>
                  <a:pt x="7863" y="16236"/>
                </a:lnTo>
                <a:cubicBezTo>
                  <a:pt x="7857" y="16173"/>
                  <a:pt x="7851" y="16110"/>
                  <a:pt x="7844" y="16028"/>
                </a:cubicBezTo>
                <a:lnTo>
                  <a:pt x="7844" y="16028"/>
                </a:lnTo>
                <a:cubicBezTo>
                  <a:pt x="7888" y="16034"/>
                  <a:pt x="7901" y="16034"/>
                  <a:pt x="7907" y="16034"/>
                </a:cubicBezTo>
                <a:lnTo>
                  <a:pt x="7907" y="16034"/>
                </a:lnTo>
                <a:cubicBezTo>
                  <a:pt x="7933" y="16060"/>
                  <a:pt x="7964" y="16078"/>
                  <a:pt x="7989" y="16104"/>
                </a:cubicBezTo>
                <a:lnTo>
                  <a:pt x="7989" y="16104"/>
                </a:lnTo>
                <a:cubicBezTo>
                  <a:pt x="8430" y="16456"/>
                  <a:pt x="8934" y="16683"/>
                  <a:pt x="9489" y="16809"/>
                </a:cubicBezTo>
                <a:lnTo>
                  <a:pt x="9489" y="16809"/>
                </a:lnTo>
                <a:cubicBezTo>
                  <a:pt x="9860" y="16897"/>
                  <a:pt x="10245" y="16954"/>
                  <a:pt x="10629" y="16979"/>
                </a:cubicBezTo>
                <a:lnTo>
                  <a:pt x="10629" y="16979"/>
                </a:lnTo>
                <a:cubicBezTo>
                  <a:pt x="11171" y="17017"/>
                  <a:pt x="11706" y="17030"/>
                  <a:pt x="12248" y="16992"/>
                </a:cubicBezTo>
                <a:lnTo>
                  <a:pt x="12248" y="16992"/>
                </a:lnTo>
                <a:cubicBezTo>
                  <a:pt x="12941" y="16935"/>
                  <a:pt x="13641" y="16872"/>
                  <a:pt x="14340" y="16816"/>
                </a:cubicBezTo>
                <a:lnTo>
                  <a:pt x="14340" y="16816"/>
                </a:lnTo>
                <a:cubicBezTo>
                  <a:pt x="14787" y="16778"/>
                  <a:pt x="15235" y="16740"/>
                  <a:pt x="15682" y="16727"/>
                </a:cubicBezTo>
                <a:lnTo>
                  <a:pt x="15682" y="16727"/>
                </a:lnTo>
                <a:cubicBezTo>
                  <a:pt x="16205" y="16702"/>
                  <a:pt x="16721" y="16759"/>
                  <a:pt x="17232" y="16853"/>
                </a:cubicBezTo>
                <a:lnTo>
                  <a:pt x="17232" y="16853"/>
                </a:lnTo>
                <a:cubicBezTo>
                  <a:pt x="17849" y="16973"/>
                  <a:pt x="18423" y="17194"/>
                  <a:pt x="18971" y="17496"/>
                </a:cubicBezTo>
                <a:lnTo>
                  <a:pt x="18971" y="17496"/>
                </a:lnTo>
                <a:cubicBezTo>
                  <a:pt x="19141" y="17597"/>
                  <a:pt x="19260" y="17729"/>
                  <a:pt x="19336" y="17912"/>
                </a:cubicBezTo>
                <a:lnTo>
                  <a:pt x="19336" y="17912"/>
                </a:lnTo>
                <a:cubicBezTo>
                  <a:pt x="19405" y="18069"/>
                  <a:pt x="19475" y="18221"/>
                  <a:pt x="19538" y="18384"/>
                </a:cubicBezTo>
                <a:lnTo>
                  <a:pt x="19538" y="18384"/>
                </a:lnTo>
                <a:cubicBezTo>
                  <a:pt x="19550" y="18422"/>
                  <a:pt x="19550" y="18473"/>
                  <a:pt x="19563" y="18561"/>
                </a:cubicBezTo>
                <a:lnTo>
                  <a:pt x="19563" y="18561"/>
                </a:lnTo>
                <a:cubicBezTo>
                  <a:pt x="19147" y="18082"/>
                  <a:pt x="18656" y="17817"/>
                  <a:pt x="18101" y="17666"/>
                </a:cubicBezTo>
                <a:lnTo>
                  <a:pt x="18101" y="17666"/>
                </a:lnTo>
                <a:cubicBezTo>
                  <a:pt x="17471" y="17490"/>
                  <a:pt x="16829" y="17420"/>
                  <a:pt x="16180" y="17471"/>
                </a:cubicBezTo>
                <a:lnTo>
                  <a:pt x="16180" y="17471"/>
                </a:lnTo>
                <a:cubicBezTo>
                  <a:pt x="15732" y="17502"/>
                  <a:pt x="15285" y="17553"/>
                  <a:pt x="14844" y="17635"/>
                </a:cubicBezTo>
                <a:lnTo>
                  <a:pt x="14844" y="17635"/>
                </a:lnTo>
                <a:cubicBezTo>
                  <a:pt x="14271" y="17742"/>
                  <a:pt x="13697" y="17849"/>
                  <a:pt x="13124" y="17950"/>
                </a:cubicBezTo>
                <a:lnTo>
                  <a:pt x="13124" y="17950"/>
                </a:lnTo>
                <a:cubicBezTo>
                  <a:pt x="12450" y="18076"/>
                  <a:pt x="11776" y="18151"/>
                  <a:pt x="11089" y="18170"/>
                </a:cubicBezTo>
                <a:lnTo>
                  <a:pt x="11089" y="18170"/>
                </a:lnTo>
                <a:cubicBezTo>
                  <a:pt x="11020" y="18170"/>
                  <a:pt x="10944" y="18176"/>
                  <a:pt x="10868" y="18176"/>
                </a:cubicBezTo>
                <a:lnTo>
                  <a:pt x="10868" y="18176"/>
                </a:lnTo>
                <a:cubicBezTo>
                  <a:pt x="10207" y="18176"/>
                  <a:pt x="9552" y="18101"/>
                  <a:pt x="8896" y="17950"/>
                </a:cubicBezTo>
                <a:moveTo>
                  <a:pt x="20306" y="23173"/>
                </a:moveTo>
                <a:cubicBezTo>
                  <a:pt x="20300" y="23122"/>
                  <a:pt x="20294" y="23072"/>
                  <a:pt x="20294" y="23021"/>
                </a:cubicBezTo>
                <a:lnTo>
                  <a:pt x="20294" y="23021"/>
                </a:lnTo>
                <a:cubicBezTo>
                  <a:pt x="20294" y="22776"/>
                  <a:pt x="20294" y="22536"/>
                  <a:pt x="20287" y="22291"/>
                </a:cubicBezTo>
                <a:lnTo>
                  <a:pt x="20287" y="22291"/>
                </a:lnTo>
                <a:cubicBezTo>
                  <a:pt x="20281" y="22108"/>
                  <a:pt x="20319" y="21938"/>
                  <a:pt x="20395" y="21774"/>
                </a:cubicBezTo>
                <a:lnTo>
                  <a:pt x="20395" y="21774"/>
                </a:lnTo>
                <a:cubicBezTo>
                  <a:pt x="20552" y="21390"/>
                  <a:pt x="20773" y="21037"/>
                  <a:pt x="21043" y="20722"/>
                </a:cubicBezTo>
                <a:lnTo>
                  <a:pt x="21043" y="20722"/>
                </a:lnTo>
                <a:cubicBezTo>
                  <a:pt x="21396" y="20306"/>
                  <a:pt x="21812" y="19947"/>
                  <a:pt x="22203" y="19569"/>
                </a:cubicBezTo>
                <a:lnTo>
                  <a:pt x="22203" y="19569"/>
                </a:lnTo>
                <a:cubicBezTo>
                  <a:pt x="22581" y="19210"/>
                  <a:pt x="22952" y="18844"/>
                  <a:pt x="23267" y="18428"/>
                </a:cubicBezTo>
                <a:lnTo>
                  <a:pt x="23267" y="18428"/>
                </a:lnTo>
                <a:cubicBezTo>
                  <a:pt x="23532" y="18076"/>
                  <a:pt x="23753" y="17691"/>
                  <a:pt x="23860" y="17263"/>
                </a:cubicBezTo>
                <a:lnTo>
                  <a:pt x="23860" y="17263"/>
                </a:lnTo>
                <a:cubicBezTo>
                  <a:pt x="23866" y="17219"/>
                  <a:pt x="23891" y="17181"/>
                  <a:pt x="23916" y="17112"/>
                </a:cubicBezTo>
                <a:lnTo>
                  <a:pt x="23916" y="17112"/>
                </a:lnTo>
                <a:cubicBezTo>
                  <a:pt x="23960" y="17200"/>
                  <a:pt x="23986" y="17263"/>
                  <a:pt x="24017" y="17326"/>
                </a:cubicBezTo>
                <a:lnTo>
                  <a:pt x="24017" y="17326"/>
                </a:lnTo>
                <a:cubicBezTo>
                  <a:pt x="24099" y="17502"/>
                  <a:pt x="24175" y="17685"/>
                  <a:pt x="24269" y="17861"/>
                </a:cubicBezTo>
                <a:lnTo>
                  <a:pt x="24269" y="17861"/>
                </a:lnTo>
                <a:cubicBezTo>
                  <a:pt x="24338" y="17981"/>
                  <a:pt x="24351" y="18095"/>
                  <a:pt x="24320" y="18221"/>
                </a:cubicBezTo>
                <a:lnTo>
                  <a:pt x="24320" y="18221"/>
                </a:lnTo>
                <a:cubicBezTo>
                  <a:pt x="24275" y="18416"/>
                  <a:pt x="24194" y="18599"/>
                  <a:pt x="24086" y="18762"/>
                </a:cubicBezTo>
                <a:lnTo>
                  <a:pt x="24086" y="18762"/>
                </a:lnTo>
                <a:cubicBezTo>
                  <a:pt x="23897" y="19071"/>
                  <a:pt x="23664" y="19348"/>
                  <a:pt x="23393" y="19581"/>
                </a:cubicBezTo>
                <a:lnTo>
                  <a:pt x="23393" y="19581"/>
                </a:lnTo>
                <a:cubicBezTo>
                  <a:pt x="23066" y="19871"/>
                  <a:pt x="22726" y="20155"/>
                  <a:pt x="22385" y="20426"/>
                </a:cubicBezTo>
                <a:lnTo>
                  <a:pt x="22385" y="20426"/>
                </a:lnTo>
                <a:cubicBezTo>
                  <a:pt x="21988" y="20741"/>
                  <a:pt x="21629" y="21093"/>
                  <a:pt x="21302" y="21471"/>
                </a:cubicBezTo>
                <a:lnTo>
                  <a:pt x="21302" y="21471"/>
                </a:lnTo>
                <a:cubicBezTo>
                  <a:pt x="20886" y="21944"/>
                  <a:pt x="20558" y="22467"/>
                  <a:pt x="20388" y="23072"/>
                </a:cubicBezTo>
                <a:lnTo>
                  <a:pt x="20388" y="23072"/>
                </a:lnTo>
                <a:cubicBezTo>
                  <a:pt x="20382" y="23110"/>
                  <a:pt x="20363" y="23141"/>
                  <a:pt x="20350" y="23173"/>
                </a:cubicBezTo>
                <a:lnTo>
                  <a:pt x="20350" y="23173"/>
                </a:lnTo>
                <a:cubicBezTo>
                  <a:pt x="20338" y="23173"/>
                  <a:pt x="20319" y="23173"/>
                  <a:pt x="20306" y="23173"/>
                </a:cubicBezTo>
                <a:moveTo>
                  <a:pt x="12614" y="18145"/>
                </a:moveTo>
                <a:cubicBezTo>
                  <a:pt x="13294" y="18038"/>
                  <a:pt x="13975" y="17906"/>
                  <a:pt x="14655" y="17780"/>
                </a:cubicBezTo>
                <a:lnTo>
                  <a:pt x="14655" y="17780"/>
                </a:lnTo>
                <a:cubicBezTo>
                  <a:pt x="15159" y="17691"/>
                  <a:pt x="15663" y="17616"/>
                  <a:pt x="16173" y="17578"/>
                </a:cubicBezTo>
                <a:lnTo>
                  <a:pt x="16173" y="17578"/>
                </a:lnTo>
                <a:cubicBezTo>
                  <a:pt x="16816" y="17534"/>
                  <a:pt x="17446" y="17603"/>
                  <a:pt x="18063" y="17773"/>
                </a:cubicBezTo>
                <a:lnTo>
                  <a:pt x="18063" y="17773"/>
                </a:lnTo>
                <a:cubicBezTo>
                  <a:pt x="18347" y="17843"/>
                  <a:pt x="18612" y="17950"/>
                  <a:pt x="18857" y="18101"/>
                </a:cubicBezTo>
                <a:lnTo>
                  <a:pt x="18857" y="18101"/>
                </a:lnTo>
                <a:cubicBezTo>
                  <a:pt x="19380" y="18428"/>
                  <a:pt x="19733" y="18869"/>
                  <a:pt x="19859" y="19499"/>
                </a:cubicBezTo>
                <a:lnTo>
                  <a:pt x="19859" y="19499"/>
                </a:lnTo>
                <a:cubicBezTo>
                  <a:pt x="20010" y="20319"/>
                  <a:pt x="20048" y="21138"/>
                  <a:pt x="20054" y="21969"/>
                </a:cubicBezTo>
                <a:lnTo>
                  <a:pt x="20054" y="21969"/>
                </a:lnTo>
                <a:cubicBezTo>
                  <a:pt x="20054" y="21988"/>
                  <a:pt x="20035" y="22013"/>
                  <a:pt x="20016" y="22057"/>
                </a:cubicBezTo>
                <a:lnTo>
                  <a:pt x="20016" y="22057"/>
                </a:lnTo>
                <a:cubicBezTo>
                  <a:pt x="19979" y="22020"/>
                  <a:pt x="19941" y="21994"/>
                  <a:pt x="19916" y="21963"/>
                </a:cubicBezTo>
                <a:lnTo>
                  <a:pt x="19916" y="21963"/>
                </a:lnTo>
                <a:cubicBezTo>
                  <a:pt x="19563" y="21579"/>
                  <a:pt x="19147" y="21295"/>
                  <a:pt x="18662" y="21106"/>
                </a:cubicBezTo>
                <a:lnTo>
                  <a:pt x="18662" y="21106"/>
                </a:lnTo>
                <a:cubicBezTo>
                  <a:pt x="17956" y="20829"/>
                  <a:pt x="17232" y="20678"/>
                  <a:pt x="16476" y="20690"/>
                </a:cubicBezTo>
                <a:lnTo>
                  <a:pt x="16476" y="20690"/>
                </a:lnTo>
                <a:cubicBezTo>
                  <a:pt x="16110" y="20697"/>
                  <a:pt x="15745" y="20722"/>
                  <a:pt x="15379" y="20760"/>
                </a:cubicBezTo>
                <a:lnTo>
                  <a:pt x="15379" y="20760"/>
                </a:lnTo>
                <a:cubicBezTo>
                  <a:pt x="14794" y="20829"/>
                  <a:pt x="14208" y="20923"/>
                  <a:pt x="13622" y="21005"/>
                </a:cubicBezTo>
                <a:lnTo>
                  <a:pt x="13622" y="21005"/>
                </a:lnTo>
                <a:cubicBezTo>
                  <a:pt x="13300" y="21049"/>
                  <a:pt x="12979" y="21075"/>
                  <a:pt x="12651" y="21049"/>
                </a:cubicBezTo>
                <a:lnTo>
                  <a:pt x="12651" y="21049"/>
                </a:lnTo>
                <a:cubicBezTo>
                  <a:pt x="12198" y="21012"/>
                  <a:pt x="11738" y="20961"/>
                  <a:pt x="11297" y="20854"/>
                </a:cubicBezTo>
                <a:lnTo>
                  <a:pt x="11297" y="20854"/>
                </a:lnTo>
                <a:cubicBezTo>
                  <a:pt x="10276" y="20615"/>
                  <a:pt x="9451" y="20073"/>
                  <a:pt x="8852" y="19210"/>
                </a:cubicBezTo>
                <a:lnTo>
                  <a:pt x="8852" y="19210"/>
                </a:lnTo>
                <a:cubicBezTo>
                  <a:pt x="8581" y="18813"/>
                  <a:pt x="8411" y="18372"/>
                  <a:pt x="8260" y="17918"/>
                </a:cubicBezTo>
                <a:lnTo>
                  <a:pt x="8260" y="17918"/>
                </a:lnTo>
                <a:cubicBezTo>
                  <a:pt x="8254" y="17899"/>
                  <a:pt x="8260" y="17880"/>
                  <a:pt x="8260" y="17855"/>
                </a:cubicBezTo>
                <a:lnTo>
                  <a:pt x="8260" y="17855"/>
                </a:lnTo>
                <a:cubicBezTo>
                  <a:pt x="8298" y="17861"/>
                  <a:pt x="8329" y="17868"/>
                  <a:pt x="8361" y="17880"/>
                </a:cubicBezTo>
                <a:lnTo>
                  <a:pt x="8361" y="17880"/>
                </a:lnTo>
                <a:cubicBezTo>
                  <a:pt x="8563" y="17981"/>
                  <a:pt x="8783" y="18038"/>
                  <a:pt x="9004" y="18088"/>
                </a:cubicBezTo>
                <a:lnTo>
                  <a:pt x="9004" y="18088"/>
                </a:lnTo>
                <a:cubicBezTo>
                  <a:pt x="9495" y="18189"/>
                  <a:pt x="9993" y="18252"/>
                  <a:pt x="10497" y="18277"/>
                </a:cubicBezTo>
                <a:lnTo>
                  <a:pt x="10497" y="18277"/>
                </a:lnTo>
                <a:cubicBezTo>
                  <a:pt x="10635" y="18284"/>
                  <a:pt x="10774" y="18284"/>
                  <a:pt x="10913" y="18284"/>
                </a:cubicBezTo>
                <a:lnTo>
                  <a:pt x="10913" y="18284"/>
                </a:lnTo>
                <a:cubicBezTo>
                  <a:pt x="11486" y="18284"/>
                  <a:pt x="12053" y="18233"/>
                  <a:pt x="12614" y="18145"/>
                </a:cubicBezTo>
                <a:moveTo>
                  <a:pt x="20413" y="24792"/>
                </a:moveTo>
                <a:cubicBezTo>
                  <a:pt x="20325" y="24363"/>
                  <a:pt x="20294" y="23929"/>
                  <a:pt x="20395" y="23488"/>
                </a:cubicBezTo>
                <a:lnTo>
                  <a:pt x="20395" y="23488"/>
                </a:lnTo>
                <a:cubicBezTo>
                  <a:pt x="20508" y="23015"/>
                  <a:pt x="20653" y="22549"/>
                  <a:pt x="20930" y="22146"/>
                </a:cubicBezTo>
                <a:lnTo>
                  <a:pt x="20930" y="22146"/>
                </a:lnTo>
                <a:cubicBezTo>
                  <a:pt x="21125" y="21868"/>
                  <a:pt x="21340" y="21604"/>
                  <a:pt x="21566" y="21345"/>
                </a:cubicBezTo>
                <a:lnTo>
                  <a:pt x="21566" y="21345"/>
                </a:lnTo>
                <a:cubicBezTo>
                  <a:pt x="21988" y="20854"/>
                  <a:pt x="22511" y="20470"/>
                  <a:pt x="23009" y="20054"/>
                </a:cubicBezTo>
                <a:lnTo>
                  <a:pt x="23009" y="20054"/>
                </a:lnTo>
                <a:cubicBezTo>
                  <a:pt x="23255" y="19846"/>
                  <a:pt x="23501" y="19638"/>
                  <a:pt x="23727" y="19405"/>
                </a:cubicBezTo>
                <a:lnTo>
                  <a:pt x="23727" y="19405"/>
                </a:lnTo>
                <a:cubicBezTo>
                  <a:pt x="24023" y="19103"/>
                  <a:pt x="24269" y="18762"/>
                  <a:pt x="24395" y="18353"/>
                </a:cubicBezTo>
                <a:lnTo>
                  <a:pt x="24395" y="18353"/>
                </a:lnTo>
                <a:cubicBezTo>
                  <a:pt x="24408" y="18321"/>
                  <a:pt x="24433" y="18296"/>
                  <a:pt x="24464" y="18239"/>
                </a:cubicBezTo>
                <a:lnTo>
                  <a:pt x="24464" y="18239"/>
                </a:lnTo>
                <a:cubicBezTo>
                  <a:pt x="24565" y="18447"/>
                  <a:pt x="24660" y="18630"/>
                  <a:pt x="24748" y="18813"/>
                </a:cubicBezTo>
                <a:lnTo>
                  <a:pt x="24748" y="18813"/>
                </a:lnTo>
                <a:cubicBezTo>
                  <a:pt x="24943" y="19254"/>
                  <a:pt x="25069" y="19707"/>
                  <a:pt x="25101" y="20186"/>
                </a:cubicBezTo>
                <a:lnTo>
                  <a:pt x="25101" y="20186"/>
                </a:lnTo>
                <a:cubicBezTo>
                  <a:pt x="25113" y="20337"/>
                  <a:pt x="25101" y="20495"/>
                  <a:pt x="25088" y="20646"/>
                </a:cubicBezTo>
                <a:lnTo>
                  <a:pt x="25088" y="20646"/>
                </a:lnTo>
                <a:cubicBezTo>
                  <a:pt x="25063" y="20848"/>
                  <a:pt x="24956" y="21012"/>
                  <a:pt x="24786" y="21131"/>
                </a:cubicBezTo>
                <a:lnTo>
                  <a:pt x="24786" y="21131"/>
                </a:lnTo>
                <a:cubicBezTo>
                  <a:pt x="24591" y="21270"/>
                  <a:pt x="24376" y="21358"/>
                  <a:pt x="24149" y="21415"/>
                </a:cubicBezTo>
                <a:lnTo>
                  <a:pt x="24149" y="21415"/>
                </a:lnTo>
                <a:cubicBezTo>
                  <a:pt x="23866" y="21478"/>
                  <a:pt x="23582" y="21534"/>
                  <a:pt x="23305" y="21597"/>
                </a:cubicBezTo>
                <a:lnTo>
                  <a:pt x="23305" y="21597"/>
                </a:lnTo>
                <a:cubicBezTo>
                  <a:pt x="23078" y="21648"/>
                  <a:pt x="22852" y="21698"/>
                  <a:pt x="22631" y="21768"/>
                </a:cubicBezTo>
                <a:lnTo>
                  <a:pt x="22631" y="21768"/>
                </a:lnTo>
                <a:cubicBezTo>
                  <a:pt x="22228" y="21894"/>
                  <a:pt x="21888" y="22120"/>
                  <a:pt x="21604" y="22435"/>
                </a:cubicBezTo>
                <a:lnTo>
                  <a:pt x="21604" y="22435"/>
                </a:lnTo>
                <a:cubicBezTo>
                  <a:pt x="21012" y="23078"/>
                  <a:pt x="20609" y="23809"/>
                  <a:pt x="20495" y="24691"/>
                </a:cubicBezTo>
                <a:lnTo>
                  <a:pt x="20495" y="24691"/>
                </a:lnTo>
                <a:cubicBezTo>
                  <a:pt x="20495" y="24729"/>
                  <a:pt x="20489" y="24760"/>
                  <a:pt x="20476" y="24798"/>
                </a:cubicBezTo>
                <a:lnTo>
                  <a:pt x="20476" y="24798"/>
                </a:lnTo>
                <a:cubicBezTo>
                  <a:pt x="20476" y="24811"/>
                  <a:pt x="20458" y="24817"/>
                  <a:pt x="20445" y="24830"/>
                </a:cubicBezTo>
                <a:lnTo>
                  <a:pt x="20445" y="24830"/>
                </a:lnTo>
                <a:cubicBezTo>
                  <a:pt x="20432" y="24817"/>
                  <a:pt x="20413" y="24811"/>
                  <a:pt x="20413" y="24792"/>
                </a:cubicBezTo>
                <a:moveTo>
                  <a:pt x="20098" y="25037"/>
                </a:moveTo>
                <a:cubicBezTo>
                  <a:pt x="19758" y="24546"/>
                  <a:pt x="19305" y="24218"/>
                  <a:pt x="18725" y="24067"/>
                </a:cubicBezTo>
                <a:lnTo>
                  <a:pt x="18725" y="24067"/>
                </a:lnTo>
                <a:cubicBezTo>
                  <a:pt x="18498" y="24010"/>
                  <a:pt x="18271" y="23954"/>
                  <a:pt x="18044" y="23910"/>
                </a:cubicBezTo>
                <a:lnTo>
                  <a:pt x="18044" y="23910"/>
                </a:lnTo>
                <a:cubicBezTo>
                  <a:pt x="17698" y="23834"/>
                  <a:pt x="17402" y="23683"/>
                  <a:pt x="17162" y="23425"/>
                </a:cubicBezTo>
                <a:lnTo>
                  <a:pt x="17162" y="23425"/>
                </a:lnTo>
                <a:cubicBezTo>
                  <a:pt x="17049" y="23305"/>
                  <a:pt x="16942" y="23185"/>
                  <a:pt x="16847" y="23059"/>
                </a:cubicBezTo>
                <a:lnTo>
                  <a:pt x="16847" y="23059"/>
                </a:lnTo>
                <a:cubicBezTo>
                  <a:pt x="16690" y="22858"/>
                  <a:pt x="16558" y="22650"/>
                  <a:pt x="16400" y="22448"/>
                </a:cubicBezTo>
                <a:lnTo>
                  <a:pt x="16400" y="22448"/>
                </a:lnTo>
                <a:cubicBezTo>
                  <a:pt x="16268" y="22278"/>
                  <a:pt x="16129" y="22114"/>
                  <a:pt x="15978" y="21963"/>
                </a:cubicBezTo>
                <a:lnTo>
                  <a:pt x="15978" y="21963"/>
                </a:lnTo>
                <a:cubicBezTo>
                  <a:pt x="15663" y="21642"/>
                  <a:pt x="15272" y="21440"/>
                  <a:pt x="14831" y="21352"/>
                </a:cubicBezTo>
                <a:lnTo>
                  <a:pt x="14831" y="21352"/>
                </a:lnTo>
                <a:cubicBezTo>
                  <a:pt x="14523" y="21289"/>
                  <a:pt x="14214" y="21251"/>
                  <a:pt x="13905" y="21194"/>
                </a:cubicBezTo>
                <a:lnTo>
                  <a:pt x="13905" y="21194"/>
                </a:lnTo>
                <a:cubicBezTo>
                  <a:pt x="13830" y="21182"/>
                  <a:pt x="13754" y="21169"/>
                  <a:pt x="13685" y="21156"/>
                </a:cubicBezTo>
                <a:lnTo>
                  <a:pt x="13685" y="21156"/>
                </a:lnTo>
                <a:cubicBezTo>
                  <a:pt x="13741" y="21106"/>
                  <a:pt x="13798" y="21093"/>
                  <a:pt x="13861" y="21081"/>
                </a:cubicBezTo>
                <a:lnTo>
                  <a:pt x="13861" y="21081"/>
                </a:lnTo>
                <a:cubicBezTo>
                  <a:pt x="14365" y="21012"/>
                  <a:pt x="14869" y="20936"/>
                  <a:pt x="15379" y="20873"/>
                </a:cubicBezTo>
                <a:lnTo>
                  <a:pt x="15379" y="20873"/>
                </a:lnTo>
                <a:cubicBezTo>
                  <a:pt x="15575" y="20848"/>
                  <a:pt x="15770" y="20829"/>
                  <a:pt x="15965" y="20810"/>
                </a:cubicBezTo>
                <a:lnTo>
                  <a:pt x="15965" y="20810"/>
                </a:lnTo>
                <a:cubicBezTo>
                  <a:pt x="16866" y="20747"/>
                  <a:pt x="17736" y="20867"/>
                  <a:pt x="18580" y="21194"/>
                </a:cubicBezTo>
                <a:lnTo>
                  <a:pt x="18580" y="21194"/>
                </a:lnTo>
                <a:cubicBezTo>
                  <a:pt x="18857" y="21301"/>
                  <a:pt x="19122" y="21434"/>
                  <a:pt x="19361" y="21610"/>
                </a:cubicBezTo>
                <a:lnTo>
                  <a:pt x="19361" y="21610"/>
                </a:lnTo>
                <a:cubicBezTo>
                  <a:pt x="19594" y="21780"/>
                  <a:pt x="19809" y="21969"/>
                  <a:pt x="19972" y="22209"/>
                </a:cubicBezTo>
                <a:lnTo>
                  <a:pt x="19972" y="22209"/>
                </a:lnTo>
                <a:cubicBezTo>
                  <a:pt x="20029" y="22297"/>
                  <a:pt x="20061" y="22379"/>
                  <a:pt x="20061" y="22486"/>
                </a:cubicBezTo>
                <a:lnTo>
                  <a:pt x="20061" y="22486"/>
                </a:lnTo>
                <a:cubicBezTo>
                  <a:pt x="20054" y="22725"/>
                  <a:pt x="20067" y="22971"/>
                  <a:pt x="20061" y="23210"/>
                </a:cubicBezTo>
                <a:lnTo>
                  <a:pt x="20061" y="23210"/>
                </a:lnTo>
                <a:cubicBezTo>
                  <a:pt x="20054" y="23796"/>
                  <a:pt x="20092" y="24376"/>
                  <a:pt x="20205" y="24949"/>
                </a:cubicBezTo>
                <a:lnTo>
                  <a:pt x="20205" y="24949"/>
                </a:lnTo>
                <a:cubicBezTo>
                  <a:pt x="20218" y="25012"/>
                  <a:pt x="20218" y="25069"/>
                  <a:pt x="20224" y="25132"/>
                </a:cubicBezTo>
                <a:lnTo>
                  <a:pt x="20224" y="25132"/>
                </a:lnTo>
                <a:cubicBezTo>
                  <a:pt x="20205" y="25138"/>
                  <a:pt x="20193" y="25145"/>
                  <a:pt x="20174" y="25145"/>
                </a:cubicBezTo>
                <a:lnTo>
                  <a:pt x="20174" y="25145"/>
                </a:lnTo>
                <a:cubicBezTo>
                  <a:pt x="20149" y="25113"/>
                  <a:pt x="20124" y="25075"/>
                  <a:pt x="20098" y="2503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532354">
            <a:off x="6795638" y="2941709"/>
            <a:ext cx="3720445" cy="2057147"/>
          </a:xfrm>
          <a:custGeom>
            <a:avLst/>
            <a:gdLst/>
            <a:ahLst/>
            <a:cxnLst/>
            <a:rect l="l" t="t" r="r" b="b"/>
            <a:pathLst>
              <a:path w="41943" h="23192" extrusionOk="0">
                <a:moveTo>
                  <a:pt x="16961" y="7"/>
                </a:moveTo>
                <a:cubicBezTo>
                  <a:pt x="16974" y="51"/>
                  <a:pt x="16980" y="101"/>
                  <a:pt x="16993" y="146"/>
                </a:cubicBezTo>
                <a:lnTo>
                  <a:pt x="16993" y="146"/>
                </a:lnTo>
                <a:cubicBezTo>
                  <a:pt x="17113" y="587"/>
                  <a:pt x="17276" y="1002"/>
                  <a:pt x="17541" y="1374"/>
                </a:cubicBezTo>
                <a:lnTo>
                  <a:pt x="17541" y="1374"/>
                </a:lnTo>
                <a:cubicBezTo>
                  <a:pt x="17699" y="1582"/>
                  <a:pt x="17856" y="1790"/>
                  <a:pt x="18014" y="2004"/>
                </a:cubicBezTo>
                <a:lnTo>
                  <a:pt x="18014" y="2004"/>
                </a:lnTo>
                <a:cubicBezTo>
                  <a:pt x="18165" y="2212"/>
                  <a:pt x="18322" y="2414"/>
                  <a:pt x="18467" y="2628"/>
                </a:cubicBezTo>
                <a:lnTo>
                  <a:pt x="18467" y="2628"/>
                </a:lnTo>
                <a:cubicBezTo>
                  <a:pt x="18751" y="3050"/>
                  <a:pt x="18952" y="3516"/>
                  <a:pt x="19028" y="4020"/>
                </a:cubicBezTo>
                <a:lnTo>
                  <a:pt x="19028" y="4020"/>
                </a:lnTo>
                <a:cubicBezTo>
                  <a:pt x="19078" y="4398"/>
                  <a:pt x="19097" y="4783"/>
                  <a:pt x="19066" y="5161"/>
                </a:cubicBezTo>
                <a:lnTo>
                  <a:pt x="19066" y="5161"/>
                </a:lnTo>
                <a:cubicBezTo>
                  <a:pt x="19047" y="5419"/>
                  <a:pt x="19022" y="5671"/>
                  <a:pt x="19003" y="5929"/>
                </a:cubicBezTo>
                <a:lnTo>
                  <a:pt x="19003" y="5929"/>
                </a:lnTo>
                <a:cubicBezTo>
                  <a:pt x="18971" y="6320"/>
                  <a:pt x="19028" y="6698"/>
                  <a:pt x="19185" y="7063"/>
                </a:cubicBezTo>
                <a:lnTo>
                  <a:pt x="19185" y="7063"/>
                </a:lnTo>
                <a:cubicBezTo>
                  <a:pt x="19280" y="7271"/>
                  <a:pt x="19393" y="7473"/>
                  <a:pt x="19526" y="7655"/>
                </a:cubicBezTo>
                <a:lnTo>
                  <a:pt x="19526" y="7655"/>
                </a:lnTo>
                <a:cubicBezTo>
                  <a:pt x="19557" y="7700"/>
                  <a:pt x="19589" y="7744"/>
                  <a:pt x="19639" y="7819"/>
                </a:cubicBezTo>
                <a:lnTo>
                  <a:pt x="19639" y="7819"/>
                </a:lnTo>
                <a:cubicBezTo>
                  <a:pt x="19563" y="7800"/>
                  <a:pt x="19513" y="7794"/>
                  <a:pt x="19475" y="7775"/>
                </a:cubicBezTo>
                <a:lnTo>
                  <a:pt x="19475" y="7775"/>
                </a:lnTo>
                <a:cubicBezTo>
                  <a:pt x="19236" y="7668"/>
                  <a:pt x="19040" y="7498"/>
                  <a:pt x="18883" y="7296"/>
                </a:cubicBezTo>
                <a:lnTo>
                  <a:pt x="18883" y="7296"/>
                </a:lnTo>
                <a:cubicBezTo>
                  <a:pt x="18744" y="7114"/>
                  <a:pt x="18612" y="6931"/>
                  <a:pt x="18486" y="6742"/>
                </a:cubicBezTo>
                <a:lnTo>
                  <a:pt x="18486" y="6742"/>
                </a:lnTo>
                <a:cubicBezTo>
                  <a:pt x="18234" y="6383"/>
                  <a:pt x="17995" y="6017"/>
                  <a:pt x="17711" y="5683"/>
                </a:cubicBezTo>
                <a:lnTo>
                  <a:pt x="17711" y="5683"/>
                </a:lnTo>
                <a:cubicBezTo>
                  <a:pt x="17207" y="5098"/>
                  <a:pt x="16583" y="4713"/>
                  <a:pt x="15827" y="4537"/>
                </a:cubicBezTo>
                <a:lnTo>
                  <a:pt x="15827" y="4537"/>
                </a:lnTo>
                <a:cubicBezTo>
                  <a:pt x="15588" y="4474"/>
                  <a:pt x="15342" y="4436"/>
                  <a:pt x="15097" y="4404"/>
                </a:cubicBezTo>
                <a:lnTo>
                  <a:pt x="15097" y="4404"/>
                </a:lnTo>
                <a:cubicBezTo>
                  <a:pt x="14826" y="4367"/>
                  <a:pt x="14555" y="4335"/>
                  <a:pt x="14290" y="4392"/>
                </a:cubicBezTo>
                <a:lnTo>
                  <a:pt x="14290" y="4392"/>
                </a:lnTo>
                <a:cubicBezTo>
                  <a:pt x="14259" y="4398"/>
                  <a:pt x="14214" y="4392"/>
                  <a:pt x="14202" y="4442"/>
                </a:cubicBezTo>
                <a:lnTo>
                  <a:pt x="14202" y="4442"/>
                </a:lnTo>
                <a:cubicBezTo>
                  <a:pt x="14221" y="4474"/>
                  <a:pt x="14246" y="4505"/>
                  <a:pt x="14271" y="4537"/>
                </a:cubicBezTo>
                <a:lnTo>
                  <a:pt x="14271" y="4537"/>
                </a:lnTo>
                <a:cubicBezTo>
                  <a:pt x="14592" y="4864"/>
                  <a:pt x="14813" y="5249"/>
                  <a:pt x="15002" y="5665"/>
                </a:cubicBezTo>
                <a:lnTo>
                  <a:pt x="15002" y="5665"/>
                </a:lnTo>
                <a:cubicBezTo>
                  <a:pt x="15097" y="5879"/>
                  <a:pt x="15191" y="6093"/>
                  <a:pt x="15298" y="6307"/>
                </a:cubicBezTo>
                <a:lnTo>
                  <a:pt x="15298" y="6307"/>
                </a:lnTo>
                <a:cubicBezTo>
                  <a:pt x="15399" y="6509"/>
                  <a:pt x="15506" y="6717"/>
                  <a:pt x="15638" y="6899"/>
                </a:cubicBezTo>
                <a:lnTo>
                  <a:pt x="15638" y="6899"/>
                </a:lnTo>
                <a:cubicBezTo>
                  <a:pt x="16035" y="7466"/>
                  <a:pt x="16590" y="7769"/>
                  <a:pt x="17289" y="7807"/>
                </a:cubicBezTo>
                <a:lnTo>
                  <a:pt x="17289" y="7807"/>
                </a:lnTo>
                <a:cubicBezTo>
                  <a:pt x="17554" y="7819"/>
                  <a:pt x="17825" y="7807"/>
                  <a:pt x="18095" y="7807"/>
                </a:cubicBezTo>
                <a:lnTo>
                  <a:pt x="18095" y="7807"/>
                </a:lnTo>
                <a:cubicBezTo>
                  <a:pt x="18518" y="7807"/>
                  <a:pt x="18940" y="7857"/>
                  <a:pt x="19349" y="7977"/>
                </a:cubicBezTo>
                <a:lnTo>
                  <a:pt x="19349" y="7977"/>
                </a:lnTo>
                <a:cubicBezTo>
                  <a:pt x="19683" y="8071"/>
                  <a:pt x="19998" y="8216"/>
                  <a:pt x="20294" y="8393"/>
                </a:cubicBezTo>
                <a:lnTo>
                  <a:pt x="20294" y="8393"/>
                </a:lnTo>
                <a:cubicBezTo>
                  <a:pt x="20660" y="8607"/>
                  <a:pt x="21031" y="8802"/>
                  <a:pt x="21409" y="8991"/>
                </a:cubicBezTo>
                <a:lnTo>
                  <a:pt x="21409" y="8991"/>
                </a:lnTo>
                <a:cubicBezTo>
                  <a:pt x="21712" y="9142"/>
                  <a:pt x="21976" y="9338"/>
                  <a:pt x="22210" y="9577"/>
                </a:cubicBezTo>
                <a:lnTo>
                  <a:pt x="22210" y="9577"/>
                </a:lnTo>
                <a:cubicBezTo>
                  <a:pt x="22462" y="9829"/>
                  <a:pt x="22632" y="10125"/>
                  <a:pt x="22720" y="10465"/>
                </a:cubicBezTo>
                <a:lnTo>
                  <a:pt x="22720" y="10465"/>
                </a:lnTo>
                <a:cubicBezTo>
                  <a:pt x="22751" y="10585"/>
                  <a:pt x="22777" y="10698"/>
                  <a:pt x="22802" y="10812"/>
                </a:cubicBezTo>
                <a:lnTo>
                  <a:pt x="22802" y="10812"/>
                </a:lnTo>
                <a:cubicBezTo>
                  <a:pt x="22871" y="11165"/>
                  <a:pt x="22940" y="11517"/>
                  <a:pt x="23010" y="11870"/>
                </a:cubicBezTo>
                <a:lnTo>
                  <a:pt x="23010" y="11870"/>
                </a:lnTo>
                <a:cubicBezTo>
                  <a:pt x="23092" y="12261"/>
                  <a:pt x="23236" y="12626"/>
                  <a:pt x="23501" y="12935"/>
                </a:cubicBezTo>
                <a:lnTo>
                  <a:pt x="23501" y="12935"/>
                </a:lnTo>
                <a:cubicBezTo>
                  <a:pt x="23526" y="12967"/>
                  <a:pt x="23539" y="13004"/>
                  <a:pt x="23589" y="13080"/>
                </a:cubicBezTo>
                <a:lnTo>
                  <a:pt x="23589" y="13080"/>
                </a:lnTo>
                <a:cubicBezTo>
                  <a:pt x="23489" y="13030"/>
                  <a:pt x="23425" y="12998"/>
                  <a:pt x="23369" y="12967"/>
                </a:cubicBezTo>
                <a:lnTo>
                  <a:pt x="23369" y="12967"/>
                </a:lnTo>
                <a:cubicBezTo>
                  <a:pt x="22953" y="12721"/>
                  <a:pt x="22569" y="12437"/>
                  <a:pt x="22210" y="12122"/>
                </a:cubicBezTo>
                <a:lnTo>
                  <a:pt x="22210" y="12122"/>
                </a:lnTo>
                <a:cubicBezTo>
                  <a:pt x="21825" y="11788"/>
                  <a:pt x="21447" y="11442"/>
                  <a:pt x="21063" y="11102"/>
                </a:cubicBezTo>
                <a:lnTo>
                  <a:pt x="21063" y="11102"/>
                </a:lnTo>
                <a:cubicBezTo>
                  <a:pt x="20672" y="10761"/>
                  <a:pt x="20269" y="10428"/>
                  <a:pt x="19822" y="10169"/>
                </a:cubicBezTo>
                <a:lnTo>
                  <a:pt x="19822" y="10169"/>
                </a:lnTo>
                <a:cubicBezTo>
                  <a:pt x="19437" y="9949"/>
                  <a:pt x="19040" y="9753"/>
                  <a:pt x="18644" y="9545"/>
                </a:cubicBezTo>
                <a:lnTo>
                  <a:pt x="18644" y="9545"/>
                </a:lnTo>
                <a:cubicBezTo>
                  <a:pt x="18240" y="9338"/>
                  <a:pt x="17812" y="9180"/>
                  <a:pt x="17377" y="9029"/>
                </a:cubicBezTo>
                <a:lnTo>
                  <a:pt x="17377" y="9029"/>
                </a:lnTo>
                <a:cubicBezTo>
                  <a:pt x="17138" y="8941"/>
                  <a:pt x="16892" y="8865"/>
                  <a:pt x="16634" y="8840"/>
                </a:cubicBezTo>
                <a:lnTo>
                  <a:pt x="16634" y="8840"/>
                </a:lnTo>
                <a:cubicBezTo>
                  <a:pt x="16501" y="8821"/>
                  <a:pt x="16357" y="8808"/>
                  <a:pt x="16231" y="8764"/>
                </a:cubicBezTo>
                <a:lnTo>
                  <a:pt x="16231" y="8764"/>
                </a:lnTo>
                <a:cubicBezTo>
                  <a:pt x="15922" y="8657"/>
                  <a:pt x="15651" y="8500"/>
                  <a:pt x="15437" y="8248"/>
                </a:cubicBezTo>
                <a:lnTo>
                  <a:pt x="15437" y="8248"/>
                </a:lnTo>
                <a:cubicBezTo>
                  <a:pt x="15191" y="7952"/>
                  <a:pt x="14989" y="7630"/>
                  <a:pt x="14857" y="7271"/>
                </a:cubicBezTo>
                <a:lnTo>
                  <a:pt x="14857" y="7271"/>
                </a:lnTo>
                <a:cubicBezTo>
                  <a:pt x="14769" y="7025"/>
                  <a:pt x="14674" y="6780"/>
                  <a:pt x="14574" y="6534"/>
                </a:cubicBezTo>
                <a:lnTo>
                  <a:pt x="14574" y="6534"/>
                </a:lnTo>
                <a:cubicBezTo>
                  <a:pt x="14466" y="6288"/>
                  <a:pt x="14328" y="6055"/>
                  <a:pt x="14151" y="5847"/>
                </a:cubicBezTo>
                <a:lnTo>
                  <a:pt x="14151" y="5847"/>
                </a:lnTo>
                <a:cubicBezTo>
                  <a:pt x="14025" y="5696"/>
                  <a:pt x="13881" y="5570"/>
                  <a:pt x="13698" y="5494"/>
                </a:cubicBezTo>
                <a:lnTo>
                  <a:pt x="13698" y="5494"/>
                </a:lnTo>
                <a:cubicBezTo>
                  <a:pt x="13421" y="5381"/>
                  <a:pt x="13143" y="5368"/>
                  <a:pt x="12860" y="5444"/>
                </a:cubicBezTo>
                <a:lnTo>
                  <a:pt x="12860" y="5444"/>
                </a:lnTo>
                <a:cubicBezTo>
                  <a:pt x="12683" y="5501"/>
                  <a:pt x="12513" y="5576"/>
                  <a:pt x="12337" y="5639"/>
                </a:cubicBezTo>
                <a:lnTo>
                  <a:pt x="12337" y="5639"/>
                </a:lnTo>
                <a:cubicBezTo>
                  <a:pt x="12255" y="5677"/>
                  <a:pt x="12173" y="5715"/>
                  <a:pt x="12085" y="5746"/>
                </a:cubicBezTo>
                <a:lnTo>
                  <a:pt x="12085" y="5746"/>
                </a:lnTo>
                <a:cubicBezTo>
                  <a:pt x="11877" y="5809"/>
                  <a:pt x="11694" y="5759"/>
                  <a:pt x="11531" y="5614"/>
                </a:cubicBezTo>
                <a:lnTo>
                  <a:pt x="11531" y="5614"/>
                </a:lnTo>
                <a:cubicBezTo>
                  <a:pt x="11430" y="5526"/>
                  <a:pt x="11367" y="5413"/>
                  <a:pt x="11316" y="5287"/>
                </a:cubicBezTo>
                <a:lnTo>
                  <a:pt x="11316" y="5287"/>
                </a:lnTo>
                <a:cubicBezTo>
                  <a:pt x="11253" y="5135"/>
                  <a:pt x="11234" y="4978"/>
                  <a:pt x="11228" y="4820"/>
                </a:cubicBezTo>
                <a:lnTo>
                  <a:pt x="11228" y="4820"/>
                </a:lnTo>
                <a:cubicBezTo>
                  <a:pt x="11222" y="4694"/>
                  <a:pt x="11228" y="4568"/>
                  <a:pt x="11222" y="4449"/>
                </a:cubicBezTo>
                <a:lnTo>
                  <a:pt x="11222" y="4449"/>
                </a:lnTo>
                <a:cubicBezTo>
                  <a:pt x="11222" y="4241"/>
                  <a:pt x="11216" y="4033"/>
                  <a:pt x="11165" y="3825"/>
                </a:cubicBezTo>
                <a:lnTo>
                  <a:pt x="11165" y="3825"/>
                </a:lnTo>
                <a:cubicBezTo>
                  <a:pt x="11077" y="3428"/>
                  <a:pt x="10863" y="3119"/>
                  <a:pt x="10510" y="2911"/>
                </a:cubicBezTo>
                <a:lnTo>
                  <a:pt x="10510" y="2911"/>
                </a:lnTo>
                <a:cubicBezTo>
                  <a:pt x="10384" y="2836"/>
                  <a:pt x="10252" y="2779"/>
                  <a:pt x="10113" y="2729"/>
                </a:cubicBezTo>
                <a:lnTo>
                  <a:pt x="10113" y="2729"/>
                </a:lnTo>
                <a:cubicBezTo>
                  <a:pt x="9804" y="2628"/>
                  <a:pt x="9483" y="2577"/>
                  <a:pt x="9155" y="2559"/>
                </a:cubicBezTo>
                <a:lnTo>
                  <a:pt x="9155" y="2559"/>
                </a:lnTo>
                <a:cubicBezTo>
                  <a:pt x="8796" y="2533"/>
                  <a:pt x="8437" y="2571"/>
                  <a:pt x="8078" y="2584"/>
                </a:cubicBezTo>
                <a:lnTo>
                  <a:pt x="8078" y="2584"/>
                </a:lnTo>
                <a:cubicBezTo>
                  <a:pt x="7864" y="2590"/>
                  <a:pt x="7650" y="2603"/>
                  <a:pt x="7435" y="2584"/>
                </a:cubicBezTo>
                <a:lnTo>
                  <a:pt x="7435" y="2584"/>
                </a:lnTo>
                <a:cubicBezTo>
                  <a:pt x="6824" y="2521"/>
                  <a:pt x="6245" y="2351"/>
                  <a:pt x="5684" y="2086"/>
                </a:cubicBezTo>
                <a:lnTo>
                  <a:pt x="5684" y="2086"/>
                </a:lnTo>
                <a:cubicBezTo>
                  <a:pt x="5501" y="2004"/>
                  <a:pt x="5318" y="1922"/>
                  <a:pt x="5136" y="1847"/>
                </a:cubicBezTo>
                <a:lnTo>
                  <a:pt x="5136" y="1847"/>
                </a:lnTo>
                <a:cubicBezTo>
                  <a:pt x="5111" y="1834"/>
                  <a:pt x="5085" y="1834"/>
                  <a:pt x="5048" y="1828"/>
                </a:cubicBezTo>
                <a:lnTo>
                  <a:pt x="5048" y="1828"/>
                </a:lnTo>
                <a:cubicBezTo>
                  <a:pt x="5066" y="1865"/>
                  <a:pt x="5073" y="1884"/>
                  <a:pt x="5085" y="1897"/>
                </a:cubicBezTo>
                <a:lnTo>
                  <a:pt x="5085" y="1897"/>
                </a:lnTo>
                <a:cubicBezTo>
                  <a:pt x="5192" y="2004"/>
                  <a:pt x="5300" y="2118"/>
                  <a:pt x="5407" y="2225"/>
                </a:cubicBezTo>
                <a:lnTo>
                  <a:pt x="5407" y="2225"/>
                </a:lnTo>
                <a:cubicBezTo>
                  <a:pt x="6037" y="2842"/>
                  <a:pt x="6541" y="3548"/>
                  <a:pt x="6887" y="4360"/>
                </a:cubicBezTo>
                <a:lnTo>
                  <a:pt x="6887" y="4360"/>
                </a:lnTo>
                <a:cubicBezTo>
                  <a:pt x="7020" y="4669"/>
                  <a:pt x="7152" y="4972"/>
                  <a:pt x="7290" y="5274"/>
                </a:cubicBezTo>
                <a:lnTo>
                  <a:pt x="7290" y="5274"/>
                </a:lnTo>
                <a:cubicBezTo>
                  <a:pt x="7435" y="5595"/>
                  <a:pt x="7605" y="5910"/>
                  <a:pt x="7807" y="6200"/>
                </a:cubicBezTo>
                <a:lnTo>
                  <a:pt x="7807" y="6200"/>
                </a:lnTo>
                <a:cubicBezTo>
                  <a:pt x="8034" y="6534"/>
                  <a:pt x="8311" y="6824"/>
                  <a:pt x="8664" y="7032"/>
                </a:cubicBezTo>
                <a:lnTo>
                  <a:pt x="8664" y="7032"/>
                </a:lnTo>
                <a:cubicBezTo>
                  <a:pt x="8929" y="7183"/>
                  <a:pt x="9212" y="7303"/>
                  <a:pt x="9508" y="7372"/>
                </a:cubicBezTo>
                <a:lnTo>
                  <a:pt x="9508" y="7372"/>
                </a:lnTo>
                <a:cubicBezTo>
                  <a:pt x="9571" y="7385"/>
                  <a:pt x="9640" y="7391"/>
                  <a:pt x="9722" y="7448"/>
                </a:cubicBezTo>
                <a:lnTo>
                  <a:pt x="9722" y="7448"/>
                </a:lnTo>
                <a:cubicBezTo>
                  <a:pt x="9622" y="7454"/>
                  <a:pt x="9552" y="7460"/>
                  <a:pt x="9483" y="7466"/>
                </a:cubicBezTo>
                <a:lnTo>
                  <a:pt x="9483" y="7466"/>
                </a:lnTo>
                <a:cubicBezTo>
                  <a:pt x="9212" y="7485"/>
                  <a:pt x="8947" y="7517"/>
                  <a:pt x="8689" y="7592"/>
                </a:cubicBezTo>
                <a:lnTo>
                  <a:pt x="8689" y="7592"/>
                </a:lnTo>
                <a:cubicBezTo>
                  <a:pt x="8229" y="7731"/>
                  <a:pt x="7782" y="7895"/>
                  <a:pt x="7366" y="8147"/>
                </a:cubicBezTo>
                <a:lnTo>
                  <a:pt x="7366" y="8147"/>
                </a:lnTo>
                <a:cubicBezTo>
                  <a:pt x="7227" y="8229"/>
                  <a:pt x="7089" y="8254"/>
                  <a:pt x="6931" y="8222"/>
                </a:cubicBezTo>
                <a:lnTo>
                  <a:pt x="6931" y="8222"/>
                </a:lnTo>
                <a:cubicBezTo>
                  <a:pt x="6837" y="8210"/>
                  <a:pt x="6742" y="8185"/>
                  <a:pt x="6654" y="8147"/>
                </a:cubicBezTo>
                <a:lnTo>
                  <a:pt x="6654" y="8147"/>
                </a:lnTo>
                <a:cubicBezTo>
                  <a:pt x="6471" y="8065"/>
                  <a:pt x="6289" y="7977"/>
                  <a:pt x="6112" y="7882"/>
                </a:cubicBezTo>
                <a:lnTo>
                  <a:pt x="6112" y="7882"/>
                </a:lnTo>
                <a:cubicBezTo>
                  <a:pt x="5602" y="7599"/>
                  <a:pt x="5092" y="7334"/>
                  <a:pt x="4531" y="7151"/>
                </a:cubicBezTo>
                <a:lnTo>
                  <a:pt x="4531" y="7151"/>
                </a:lnTo>
                <a:cubicBezTo>
                  <a:pt x="4279" y="7070"/>
                  <a:pt x="4021" y="7019"/>
                  <a:pt x="3762" y="7006"/>
                </a:cubicBezTo>
                <a:lnTo>
                  <a:pt x="3762" y="7006"/>
                </a:lnTo>
                <a:cubicBezTo>
                  <a:pt x="3151" y="6962"/>
                  <a:pt x="2597" y="7133"/>
                  <a:pt x="2074" y="7429"/>
                </a:cubicBezTo>
                <a:lnTo>
                  <a:pt x="2074" y="7429"/>
                </a:lnTo>
                <a:cubicBezTo>
                  <a:pt x="1740" y="7624"/>
                  <a:pt x="1444" y="7857"/>
                  <a:pt x="1160" y="8122"/>
                </a:cubicBezTo>
                <a:lnTo>
                  <a:pt x="1160" y="8122"/>
                </a:lnTo>
                <a:cubicBezTo>
                  <a:pt x="801" y="8462"/>
                  <a:pt x="442" y="8802"/>
                  <a:pt x="77" y="9149"/>
                </a:cubicBezTo>
                <a:lnTo>
                  <a:pt x="77" y="9149"/>
                </a:lnTo>
                <a:cubicBezTo>
                  <a:pt x="51" y="9174"/>
                  <a:pt x="32" y="9212"/>
                  <a:pt x="1" y="9249"/>
                </a:cubicBezTo>
                <a:lnTo>
                  <a:pt x="1" y="9249"/>
                </a:lnTo>
                <a:cubicBezTo>
                  <a:pt x="64" y="9262"/>
                  <a:pt x="114" y="9275"/>
                  <a:pt x="158" y="9275"/>
                </a:cubicBezTo>
                <a:lnTo>
                  <a:pt x="158" y="9275"/>
                </a:lnTo>
                <a:cubicBezTo>
                  <a:pt x="707" y="9319"/>
                  <a:pt x="1242" y="9426"/>
                  <a:pt x="1771" y="9571"/>
                </a:cubicBezTo>
                <a:lnTo>
                  <a:pt x="1771" y="9571"/>
                </a:lnTo>
                <a:cubicBezTo>
                  <a:pt x="1986" y="9627"/>
                  <a:pt x="2200" y="9678"/>
                  <a:pt x="2420" y="9722"/>
                </a:cubicBezTo>
                <a:lnTo>
                  <a:pt x="2420" y="9722"/>
                </a:lnTo>
                <a:cubicBezTo>
                  <a:pt x="2666" y="9779"/>
                  <a:pt x="2918" y="9829"/>
                  <a:pt x="3170" y="9873"/>
                </a:cubicBezTo>
                <a:lnTo>
                  <a:pt x="3170" y="9873"/>
                </a:lnTo>
                <a:cubicBezTo>
                  <a:pt x="3529" y="9942"/>
                  <a:pt x="3888" y="9930"/>
                  <a:pt x="4241" y="9854"/>
                </a:cubicBezTo>
                <a:lnTo>
                  <a:pt x="4241" y="9854"/>
                </a:lnTo>
                <a:cubicBezTo>
                  <a:pt x="4512" y="9798"/>
                  <a:pt x="4764" y="9722"/>
                  <a:pt x="5016" y="9621"/>
                </a:cubicBezTo>
                <a:lnTo>
                  <a:pt x="5016" y="9621"/>
                </a:lnTo>
                <a:cubicBezTo>
                  <a:pt x="5451" y="9451"/>
                  <a:pt x="5867" y="9243"/>
                  <a:pt x="6263" y="9004"/>
                </a:cubicBezTo>
                <a:lnTo>
                  <a:pt x="6263" y="9004"/>
                </a:lnTo>
                <a:cubicBezTo>
                  <a:pt x="6623" y="8789"/>
                  <a:pt x="6982" y="8582"/>
                  <a:pt x="7335" y="8367"/>
                </a:cubicBezTo>
                <a:lnTo>
                  <a:pt x="7335" y="8367"/>
                </a:lnTo>
                <a:cubicBezTo>
                  <a:pt x="7687" y="8159"/>
                  <a:pt x="8065" y="7996"/>
                  <a:pt x="8450" y="7857"/>
                </a:cubicBezTo>
                <a:lnTo>
                  <a:pt x="8450" y="7857"/>
                </a:lnTo>
                <a:cubicBezTo>
                  <a:pt x="8998" y="7662"/>
                  <a:pt x="9571" y="7605"/>
                  <a:pt x="10144" y="7655"/>
                </a:cubicBezTo>
                <a:lnTo>
                  <a:pt x="10144" y="7655"/>
                </a:lnTo>
                <a:cubicBezTo>
                  <a:pt x="10466" y="7687"/>
                  <a:pt x="10775" y="7744"/>
                  <a:pt x="11090" y="7788"/>
                </a:cubicBezTo>
                <a:lnTo>
                  <a:pt x="11090" y="7788"/>
                </a:lnTo>
                <a:cubicBezTo>
                  <a:pt x="11455" y="7844"/>
                  <a:pt x="11808" y="7958"/>
                  <a:pt x="12148" y="8084"/>
                </a:cubicBezTo>
                <a:lnTo>
                  <a:pt x="12148" y="8084"/>
                </a:lnTo>
                <a:cubicBezTo>
                  <a:pt x="12299" y="8141"/>
                  <a:pt x="12438" y="8216"/>
                  <a:pt x="12570" y="8311"/>
                </a:cubicBezTo>
                <a:lnTo>
                  <a:pt x="12570" y="8311"/>
                </a:lnTo>
                <a:cubicBezTo>
                  <a:pt x="12696" y="8411"/>
                  <a:pt x="12828" y="8500"/>
                  <a:pt x="12954" y="8594"/>
                </a:cubicBezTo>
                <a:lnTo>
                  <a:pt x="12954" y="8594"/>
                </a:lnTo>
                <a:cubicBezTo>
                  <a:pt x="13408" y="8947"/>
                  <a:pt x="13925" y="9111"/>
                  <a:pt x="14498" y="9136"/>
                </a:cubicBezTo>
                <a:lnTo>
                  <a:pt x="14498" y="9136"/>
                </a:lnTo>
                <a:cubicBezTo>
                  <a:pt x="14933" y="9155"/>
                  <a:pt x="15367" y="9149"/>
                  <a:pt x="15802" y="9123"/>
                </a:cubicBezTo>
                <a:lnTo>
                  <a:pt x="15802" y="9123"/>
                </a:lnTo>
                <a:cubicBezTo>
                  <a:pt x="16073" y="9104"/>
                  <a:pt x="16344" y="9079"/>
                  <a:pt x="16609" y="9060"/>
                </a:cubicBezTo>
                <a:lnTo>
                  <a:pt x="16609" y="9060"/>
                </a:lnTo>
                <a:cubicBezTo>
                  <a:pt x="16753" y="9048"/>
                  <a:pt x="16886" y="9060"/>
                  <a:pt x="17018" y="9104"/>
                </a:cubicBezTo>
                <a:lnTo>
                  <a:pt x="17018" y="9104"/>
                </a:lnTo>
                <a:cubicBezTo>
                  <a:pt x="17182" y="9155"/>
                  <a:pt x="17333" y="9205"/>
                  <a:pt x="17491" y="9262"/>
                </a:cubicBezTo>
                <a:lnTo>
                  <a:pt x="17491" y="9262"/>
                </a:lnTo>
                <a:cubicBezTo>
                  <a:pt x="17913" y="9407"/>
                  <a:pt x="18322" y="9583"/>
                  <a:pt x="18713" y="9779"/>
                </a:cubicBezTo>
                <a:lnTo>
                  <a:pt x="18713" y="9779"/>
                </a:lnTo>
                <a:cubicBezTo>
                  <a:pt x="18757" y="9804"/>
                  <a:pt x="18807" y="9823"/>
                  <a:pt x="18839" y="9886"/>
                </a:cubicBezTo>
                <a:lnTo>
                  <a:pt x="18839" y="9886"/>
                </a:lnTo>
                <a:cubicBezTo>
                  <a:pt x="18770" y="9879"/>
                  <a:pt x="18713" y="9879"/>
                  <a:pt x="18662" y="9873"/>
                </a:cubicBezTo>
                <a:lnTo>
                  <a:pt x="18662" y="9873"/>
                </a:lnTo>
                <a:cubicBezTo>
                  <a:pt x="18209" y="9829"/>
                  <a:pt x="17774" y="9873"/>
                  <a:pt x="17358" y="10056"/>
                </a:cubicBezTo>
                <a:lnTo>
                  <a:pt x="17358" y="10056"/>
                </a:lnTo>
                <a:cubicBezTo>
                  <a:pt x="17220" y="10119"/>
                  <a:pt x="17068" y="10131"/>
                  <a:pt x="16911" y="10119"/>
                </a:cubicBezTo>
                <a:lnTo>
                  <a:pt x="16911" y="10119"/>
                </a:lnTo>
                <a:cubicBezTo>
                  <a:pt x="16716" y="10100"/>
                  <a:pt x="16527" y="10050"/>
                  <a:pt x="16344" y="9993"/>
                </a:cubicBezTo>
                <a:lnTo>
                  <a:pt x="16344" y="9993"/>
                </a:lnTo>
                <a:cubicBezTo>
                  <a:pt x="15997" y="9886"/>
                  <a:pt x="15657" y="9772"/>
                  <a:pt x="15317" y="9659"/>
                </a:cubicBezTo>
                <a:lnTo>
                  <a:pt x="15317" y="9659"/>
                </a:lnTo>
                <a:cubicBezTo>
                  <a:pt x="14756" y="9464"/>
                  <a:pt x="14189" y="9319"/>
                  <a:pt x="13610" y="9212"/>
                </a:cubicBezTo>
                <a:lnTo>
                  <a:pt x="13610" y="9212"/>
                </a:lnTo>
                <a:cubicBezTo>
                  <a:pt x="13024" y="9098"/>
                  <a:pt x="12431" y="9073"/>
                  <a:pt x="11833" y="9142"/>
                </a:cubicBezTo>
                <a:lnTo>
                  <a:pt x="11833" y="9142"/>
                </a:lnTo>
                <a:cubicBezTo>
                  <a:pt x="11203" y="9218"/>
                  <a:pt x="10623" y="9426"/>
                  <a:pt x="10094" y="9785"/>
                </a:cubicBezTo>
                <a:lnTo>
                  <a:pt x="10094" y="9785"/>
                </a:lnTo>
                <a:cubicBezTo>
                  <a:pt x="9817" y="9980"/>
                  <a:pt x="9546" y="10188"/>
                  <a:pt x="9294" y="10409"/>
                </a:cubicBezTo>
                <a:lnTo>
                  <a:pt x="9294" y="10409"/>
                </a:lnTo>
                <a:cubicBezTo>
                  <a:pt x="9017" y="10648"/>
                  <a:pt x="8733" y="10887"/>
                  <a:pt x="8456" y="11127"/>
                </a:cubicBezTo>
                <a:lnTo>
                  <a:pt x="8456" y="11127"/>
                </a:lnTo>
                <a:cubicBezTo>
                  <a:pt x="8330" y="11234"/>
                  <a:pt x="8210" y="11347"/>
                  <a:pt x="8084" y="11461"/>
                </a:cubicBezTo>
                <a:lnTo>
                  <a:pt x="8084" y="11461"/>
                </a:lnTo>
                <a:cubicBezTo>
                  <a:pt x="8065" y="11480"/>
                  <a:pt x="8053" y="11511"/>
                  <a:pt x="8028" y="11543"/>
                </a:cubicBezTo>
                <a:lnTo>
                  <a:pt x="8028" y="11543"/>
                </a:lnTo>
                <a:cubicBezTo>
                  <a:pt x="8072" y="11555"/>
                  <a:pt x="8097" y="11568"/>
                  <a:pt x="8122" y="11562"/>
                </a:cubicBezTo>
                <a:lnTo>
                  <a:pt x="8122" y="11562"/>
                </a:lnTo>
                <a:cubicBezTo>
                  <a:pt x="8248" y="11562"/>
                  <a:pt x="8374" y="11562"/>
                  <a:pt x="8494" y="11555"/>
                </a:cubicBezTo>
                <a:lnTo>
                  <a:pt x="8494" y="11555"/>
                </a:lnTo>
                <a:cubicBezTo>
                  <a:pt x="9105" y="11524"/>
                  <a:pt x="9716" y="11543"/>
                  <a:pt x="10321" y="11643"/>
                </a:cubicBezTo>
                <a:lnTo>
                  <a:pt x="10321" y="11643"/>
                </a:lnTo>
                <a:cubicBezTo>
                  <a:pt x="10806" y="11725"/>
                  <a:pt x="11279" y="11870"/>
                  <a:pt x="11745" y="12009"/>
                </a:cubicBezTo>
                <a:lnTo>
                  <a:pt x="11745" y="12009"/>
                </a:lnTo>
                <a:cubicBezTo>
                  <a:pt x="12022" y="12091"/>
                  <a:pt x="12293" y="12173"/>
                  <a:pt x="12570" y="12229"/>
                </a:cubicBezTo>
                <a:lnTo>
                  <a:pt x="12570" y="12229"/>
                </a:lnTo>
                <a:cubicBezTo>
                  <a:pt x="12999" y="12324"/>
                  <a:pt x="13433" y="12343"/>
                  <a:pt x="13868" y="12261"/>
                </a:cubicBezTo>
                <a:lnTo>
                  <a:pt x="13868" y="12261"/>
                </a:lnTo>
                <a:cubicBezTo>
                  <a:pt x="14580" y="12135"/>
                  <a:pt x="15235" y="11864"/>
                  <a:pt x="15808" y="11410"/>
                </a:cubicBezTo>
                <a:lnTo>
                  <a:pt x="15808" y="11410"/>
                </a:lnTo>
                <a:cubicBezTo>
                  <a:pt x="15928" y="11316"/>
                  <a:pt x="16042" y="11215"/>
                  <a:pt x="16161" y="11121"/>
                </a:cubicBezTo>
                <a:lnTo>
                  <a:pt x="16161" y="11121"/>
                </a:lnTo>
                <a:cubicBezTo>
                  <a:pt x="16312" y="10988"/>
                  <a:pt x="16457" y="10850"/>
                  <a:pt x="16615" y="10724"/>
                </a:cubicBezTo>
                <a:lnTo>
                  <a:pt x="16615" y="10724"/>
                </a:lnTo>
                <a:cubicBezTo>
                  <a:pt x="16924" y="10453"/>
                  <a:pt x="17289" y="10270"/>
                  <a:pt x="17680" y="10131"/>
                </a:cubicBezTo>
                <a:lnTo>
                  <a:pt x="17680" y="10131"/>
                </a:lnTo>
                <a:cubicBezTo>
                  <a:pt x="17856" y="10075"/>
                  <a:pt x="18045" y="10050"/>
                  <a:pt x="18234" y="10043"/>
                </a:cubicBezTo>
                <a:lnTo>
                  <a:pt x="18234" y="10043"/>
                </a:lnTo>
                <a:cubicBezTo>
                  <a:pt x="18650" y="10031"/>
                  <a:pt x="19059" y="10100"/>
                  <a:pt x="19463" y="10213"/>
                </a:cubicBezTo>
                <a:lnTo>
                  <a:pt x="19463" y="10213"/>
                </a:lnTo>
                <a:cubicBezTo>
                  <a:pt x="19526" y="10232"/>
                  <a:pt x="19589" y="10264"/>
                  <a:pt x="19645" y="10302"/>
                </a:cubicBezTo>
                <a:lnTo>
                  <a:pt x="19645" y="10302"/>
                </a:lnTo>
                <a:cubicBezTo>
                  <a:pt x="19847" y="10440"/>
                  <a:pt x="20049" y="10572"/>
                  <a:pt x="20244" y="10717"/>
                </a:cubicBezTo>
                <a:lnTo>
                  <a:pt x="20244" y="10717"/>
                </a:lnTo>
                <a:cubicBezTo>
                  <a:pt x="20779" y="11139"/>
                  <a:pt x="21321" y="11562"/>
                  <a:pt x="21825" y="12028"/>
                </a:cubicBezTo>
                <a:lnTo>
                  <a:pt x="21825" y="12028"/>
                </a:lnTo>
                <a:cubicBezTo>
                  <a:pt x="22228" y="12400"/>
                  <a:pt x="22657" y="12740"/>
                  <a:pt x="23123" y="13030"/>
                </a:cubicBezTo>
                <a:lnTo>
                  <a:pt x="23123" y="13030"/>
                </a:lnTo>
                <a:cubicBezTo>
                  <a:pt x="23148" y="13048"/>
                  <a:pt x="23173" y="13067"/>
                  <a:pt x="23218" y="13105"/>
                </a:cubicBezTo>
                <a:lnTo>
                  <a:pt x="23218" y="13105"/>
                </a:lnTo>
                <a:cubicBezTo>
                  <a:pt x="23148" y="13118"/>
                  <a:pt x="23110" y="13130"/>
                  <a:pt x="23073" y="13124"/>
                </a:cubicBezTo>
                <a:lnTo>
                  <a:pt x="23073" y="13124"/>
                </a:lnTo>
                <a:cubicBezTo>
                  <a:pt x="22865" y="13105"/>
                  <a:pt x="22657" y="13093"/>
                  <a:pt x="22455" y="13055"/>
                </a:cubicBezTo>
                <a:lnTo>
                  <a:pt x="22455" y="13055"/>
                </a:lnTo>
                <a:cubicBezTo>
                  <a:pt x="21958" y="12960"/>
                  <a:pt x="21479" y="12796"/>
                  <a:pt x="21012" y="12595"/>
                </a:cubicBezTo>
                <a:lnTo>
                  <a:pt x="21012" y="12595"/>
                </a:lnTo>
                <a:cubicBezTo>
                  <a:pt x="20546" y="12393"/>
                  <a:pt x="20093" y="12173"/>
                  <a:pt x="19633" y="11958"/>
                </a:cubicBezTo>
                <a:lnTo>
                  <a:pt x="19633" y="11958"/>
                </a:lnTo>
                <a:cubicBezTo>
                  <a:pt x="19286" y="11801"/>
                  <a:pt x="18946" y="11637"/>
                  <a:pt x="18581" y="11530"/>
                </a:cubicBezTo>
                <a:lnTo>
                  <a:pt x="18581" y="11530"/>
                </a:lnTo>
                <a:cubicBezTo>
                  <a:pt x="18045" y="11366"/>
                  <a:pt x="17516" y="11354"/>
                  <a:pt x="16980" y="11511"/>
                </a:cubicBezTo>
                <a:lnTo>
                  <a:pt x="16980" y="11511"/>
                </a:lnTo>
                <a:cubicBezTo>
                  <a:pt x="16476" y="11662"/>
                  <a:pt x="16023" y="11914"/>
                  <a:pt x="15619" y="12248"/>
                </a:cubicBezTo>
                <a:lnTo>
                  <a:pt x="15619" y="12248"/>
                </a:lnTo>
                <a:cubicBezTo>
                  <a:pt x="15367" y="12450"/>
                  <a:pt x="15115" y="12664"/>
                  <a:pt x="14876" y="12878"/>
                </a:cubicBezTo>
                <a:lnTo>
                  <a:pt x="14876" y="12878"/>
                </a:lnTo>
                <a:cubicBezTo>
                  <a:pt x="14517" y="13206"/>
                  <a:pt x="14107" y="13439"/>
                  <a:pt x="13622" y="13546"/>
                </a:cubicBezTo>
                <a:lnTo>
                  <a:pt x="13622" y="13546"/>
                </a:lnTo>
                <a:cubicBezTo>
                  <a:pt x="13603" y="13546"/>
                  <a:pt x="13584" y="13559"/>
                  <a:pt x="13566" y="13559"/>
                </a:cubicBezTo>
                <a:lnTo>
                  <a:pt x="13566" y="13559"/>
                </a:lnTo>
                <a:cubicBezTo>
                  <a:pt x="13175" y="13666"/>
                  <a:pt x="12835" y="13855"/>
                  <a:pt x="12532" y="14119"/>
                </a:cubicBezTo>
                <a:lnTo>
                  <a:pt x="12532" y="14119"/>
                </a:lnTo>
                <a:cubicBezTo>
                  <a:pt x="12457" y="14189"/>
                  <a:pt x="12381" y="14258"/>
                  <a:pt x="12305" y="14334"/>
                </a:cubicBezTo>
                <a:lnTo>
                  <a:pt x="12305" y="14334"/>
                </a:lnTo>
                <a:cubicBezTo>
                  <a:pt x="12047" y="14573"/>
                  <a:pt x="11814" y="14838"/>
                  <a:pt x="11594" y="15115"/>
                </a:cubicBezTo>
                <a:lnTo>
                  <a:pt x="11594" y="15115"/>
                </a:lnTo>
                <a:cubicBezTo>
                  <a:pt x="11253" y="15556"/>
                  <a:pt x="10825" y="15896"/>
                  <a:pt x="10315" y="16110"/>
                </a:cubicBezTo>
                <a:lnTo>
                  <a:pt x="10315" y="16110"/>
                </a:lnTo>
                <a:cubicBezTo>
                  <a:pt x="10189" y="16161"/>
                  <a:pt x="10069" y="16211"/>
                  <a:pt x="9949" y="16262"/>
                </a:cubicBezTo>
                <a:lnTo>
                  <a:pt x="9949" y="16262"/>
                </a:lnTo>
                <a:cubicBezTo>
                  <a:pt x="9918" y="16274"/>
                  <a:pt x="9880" y="16274"/>
                  <a:pt x="9886" y="16325"/>
                </a:cubicBezTo>
                <a:lnTo>
                  <a:pt x="9886" y="16325"/>
                </a:lnTo>
                <a:cubicBezTo>
                  <a:pt x="10094" y="16381"/>
                  <a:pt x="10585" y="16438"/>
                  <a:pt x="10856" y="16425"/>
                </a:cubicBezTo>
                <a:lnTo>
                  <a:pt x="10856" y="16425"/>
                </a:lnTo>
                <a:cubicBezTo>
                  <a:pt x="11524" y="16394"/>
                  <a:pt x="12192" y="16312"/>
                  <a:pt x="12841" y="16117"/>
                </a:cubicBezTo>
                <a:lnTo>
                  <a:pt x="12841" y="16117"/>
                </a:lnTo>
                <a:cubicBezTo>
                  <a:pt x="13188" y="16010"/>
                  <a:pt x="13540" y="15902"/>
                  <a:pt x="13893" y="15802"/>
                </a:cubicBezTo>
                <a:lnTo>
                  <a:pt x="13893" y="15802"/>
                </a:lnTo>
                <a:cubicBezTo>
                  <a:pt x="14448" y="15632"/>
                  <a:pt x="15021" y="15581"/>
                  <a:pt x="15594" y="15594"/>
                </a:cubicBezTo>
                <a:lnTo>
                  <a:pt x="15594" y="15594"/>
                </a:lnTo>
                <a:cubicBezTo>
                  <a:pt x="16029" y="15606"/>
                  <a:pt x="16451" y="15695"/>
                  <a:pt x="16873" y="15745"/>
                </a:cubicBezTo>
                <a:lnTo>
                  <a:pt x="16873" y="15745"/>
                </a:lnTo>
                <a:cubicBezTo>
                  <a:pt x="17283" y="15789"/>
                  <a:pt x="17686" y="15846"/>
                  <a:pt x="18095" y="15871"/>
                </a:cubicBezTo>
                <a:lnTo>
                  <a:pt x="18095" y="15871"/>
                </a:lnTo>
                <a:cubicBezTo>
                  <a:pt x="19110" y="15921"/>
                  <a:pt x="20011" y="15619"/>
                  <a:pt x="20779" y="14964"/>
                </a:cubicBezTo>
                <a:lnTo>
                  <a:pt x="20779" y="14964"/>
                </a:lnTo>
                <a:cubicBezTo>
                  <a:pt x="20981" y="14794"/>
                  <a:pt x="21164" y="14598"/>
                  <a:pt x="21353" y="14422"/>
                </a:cubicBezTo>
                <a:lnTo>
                  <a:pt x="21353" y="14422"/>
                </a:lnTo>
                <a:cubicBezTo>
                  <a:pt x="21517" y="14258"/>
                  <a:pt x="21680" y="14101"/>
                  <a:pt x="21850" y="13943"/>
                </a:cubicBezTo>
                <a:lnTo>
                  <a:pt x="21850" y="13943"/>
                </a:lnTo>
                <a:cubicBezTo>
                  <a:pt x="22235" y="13578"/>
                  <a:pt x="22707" y="13395"/>
                  <a:pt x="23230" y="13338"/>
                </a:cubicBezTo>
                <a:lnTo>
                  <a:pt x="23230" y="13338"/>
                </a:lnTo>
                <a:cubicBezTo>
                  <a:pt x="23583" y="13300"/>
                  <a:pt x="23583" y="13300"/>
                  <a:pt x="23904" y="13458"/>
                </a:cubicBezTo>
                <a:lnTo>
                  <a:pt x="23904" y="13458"/>
                </a:lnTo>
                <a:cubicBezTo>
                  <a:pt x="24345" y="13678"/>
                  <a:pt x="24805" y="13855"/>
                  <a:pt x="25259" y="14044"/>
                </a:cubicBezTo>
                <a:lnTo>
                  <a:pt x="25259" y="14044"/>
                </a:lnTo>
                <a:cubicBezTo>
                  <a:pt x="26273" y="14447"/>
                  <a:pt x="27187" y="15008"/>
                  <a:pt x="28063" y="15657"/>
                </a:cubicBezTo>
                <a:lnTo>
                  <a:pt x="28063" y="15657"/>
                </a:lnTo>
                <a:cubicBezTo>
                  <a:pt x="28081" y="15676"/>
                  <a:pt x="28126" y="15688"/>
                  <a:pt x="28113" y="15745"/>
                </a:cubicBezTo>
                <a:lnTo>
                  <a:pt x="28113" y="15745"/>
                </a:lnTo>
                <a:cubicBezTo>
                  <a:pt x="27836" y="15676"/>
                  <a:pt x="27565" y="15613"/>
                  <a:pt x="27281" y="15600"/>
                </a:cubicBezTo>
                <a:lnTo>
                  <a:pt x="27281" y="15600"/>
                </a:lnTo>
                <a:cubicBezTo>
                  <a:pt x="26998" y="15594"/>
                  <a:pt x="26727" y="15600"/>
                  <a:pt x="26450" y="15663"/>
                </a:cubicBezTo>
                <a:lnTo>
                  <a:pt x="26450" y="15663"/>
                </a:lnTo>
                <a:cubicBezTo>
                  <a:pt x="26172" y="15726"/>
                  <a:pt x="25914" y="15846"/>
                  <a:pt x="25668" y="15965"/>
                </a:cubicBezTo>
                <a:lnTo>
                  <a:pt x="25668" y="15965"/>
                </a:lnTo>
                <a:cubicBezTo>
                  <a:pt x="25536" y="15902"/>
                  <a:pt x="25416" y="15846"/>
                  <a:pt x="25297" y="15795"/>
                </a:cubicBezTo>
                <a:lnTo>
                  <a:pt x="25297" y="15795"/>
                </a:lnTo>
                <a:cubicBezTo>
                  <a:pt x="24938" y="15644"/>
                  <a:pt x="24566" y="15524"/>
                  <a:pt x="24175" y="15506"/>
                </a:cubicBezTo>
                <a:lnTo>
                  <a:pt x="24175" y="15506"/>
                </a:lnTo>
                <a:cubicBezTo>
                  <a:pt x="23841" y="15487"/>
                  <a:pt x="23507" y="15506"/>
                  <a:pt x="23180" y="15556"/>
                </a:cubicBezTo>
                <a:lnTo>
                  <a:pt x="23180" y="15556"/>
                </a:lnTo>
                <a:cubicBezTo>
                  <a:pt x="22714" y="15632"/>
                  <a:pt x="22247" y="15688"/>
                  <a:pt x="21775" y="15676"/>
                </a:cubicBezTo>
                <a:lnTo>
                  <a:pt x="21775" y="15676"/>
                </a:lnTo>
                <a:cubicBezTo>
                  <a:pt x="21334" y="15663"/>
                  <a:pt x="20949" y="15808"/>
                  <a:pt x="20609" y="16098"/>
                </a:cubicBezTo>
                <a:lnTo>
                  <a:pt x="20609" y="16098"/>
                </a:lnTo>
                <a:cubicBezTo>
                  <a:pt x="20439" y="16243"/>
                  <a:pt x="20263" y="16394"/>
                  <a:pt x="20099" y="16551"/>
                </a:cubicBezTo>
                <a:lnTo>
                  <a:pt x="20099" y="16551"/>
                </a:lnTo>
                <a:cubicBezTo>
                  <a:pt x="19778" y="16854"/>
                  <a:pt x="19406" y="17081"/>
                  <a:pt x="19003" y="17251"/>
                </a:cubicBezTo>
                <a:lnTo>
                  <a:pt x="19003" y="17251"/>
                </a:lnTo>
                <a:cubicBezTo>
                  <a:pt x="18612" y="17415"/>
                  <a:pt x="18234" y="17597"/>
                  <a:pt x="17850" y="17780"/>
                </a:cubicBezTo>
                <a:lnTo>
                  <a:pt x="17850" y="17780"/>
                </a:lnTo>
                <a:cubicBezTo>
                  <a:pt x="17806" y="17799"/>
                  <a:pt x="17768" y="17824"/>
                  <a:pt x="17717" y="17849"/>
                </a:cubicBezTo>
                <a:lnTo>
                  <a:pt x="17717" y="17849"/>
                </a:lnTo>
                <a:cubicBezTo>
                  <a:pt x="17743" y="17862"/>
                  <a:pt x="17755" y="17874"/>
                  <a:pt x="17762" y="17874"/>
                </a:cubicBezTo>
                <a:lnTo>
                  <a:pt x="17762" y="17874"/>
                </a:lnTo>
                <a:cubicBezTo>
                  <a:pt x="17862" y="17874"/>
                  <a:pt x="17963" y="17874"/>
                  <a:pt x="18058" y="17874"/>
                </a:cubicBezTo>
                <a:lnTo>
                  <a:pt x="18058" y="17874"/>
                </a:lnTo>
                <a:cubicBezTo>
                  <a:pt x="18329" y="17874"/>
                  <a:pt x="18593" y="17874"/>
                  <a:pt x="18864" y="17868"/>
                </a:cubicBezTo>
                <a:lnTo>
                  <a:pt x="18864" y="17868"/>
                </a:lnTo>
                <a:cubicBezTo>
                  <a:pt x="19381" y="17856"/>
                  <a:pt x="19904" y="17849"/>
                  <a:pt x="20420" y="17893"/>
                </a:cubicBezTo>
                <a:lnTo>
                  <a:pt x="20420" y="17893"/>
                </a:lnTo>
                <a:cubicBezTo>
                  <a:pt x="20855" y="17925"/>
                  <a:pt x="21290" y="17950"/>
                  <a:pt x="21724" y="17963"/>
                </a:cubicBezTo>
                <a:lnTo>
                  <a:pt x="21724" y="17963"/>
                </a:lnTo>
                <a:cubicBezTo>
                  <a:pt x="22247" y="17982"/>
                  <a:pt x="22764" y="17912"/>
                  <a:pt x="23255" y="17723"/>
                </a:cubicBezTo>
                <a:lnTo>
                  <a:pt x="23255" y="17723"/>
                </a:lnTo>
                <a:cubicBezTo>
                  <a:pt x="23652" y="17572"/>
                  <a:pt x="24024" y="17377"/>
                  <a:pt x="24364" y="17125"/>
                </a:cubicBezTo>
                <a:lnTo>
                  <a:pt x="24364" y="17125"/>
                </a:lnTo>
                <a:cubicBezTo>
                  <a:pt x="24648" y="16910"/>
                  <a:pt x="24931" y="16696"/>
                  <a:pt x="25215" y="16482"/>
                </a:cubicBezTo>
                <a:lnTo>
                  <a:pt x="25215" y="16482"/>
                </a:lnTo>
                <a:cubicBezTo>
                  <a:pt x="25473" y="16287"/>
                  <a:pt x="25750" y="16117"/>
                  <a:pt x="26053" y="15984"/>
                </a:cubicBezTo>
                <a:lnTo>
                  <a:pt x="26053" y="15984"/>
                </a:lnTo>
                <a:cubicBezTo>
                  <a:pt x="26374" y="15846"/>
                  <a:pt x="26708" y="15783"/>
                  <a:pt x="27061" y="15776"/>
                </a:cubicBezTo>
                <a:lnTo>
                  <a:pt x="27061" y="15776"/>
                </a:lnTo>
                <a:cubicBezTo>
                  <a:pt x="27514" y="15770"/>
                  <a:pt x="27949" y="15884"/>
                  <a:pt x="28378" y="16035"/>
                </a:cubicBezTo>
                <a:lnTo>
                  <a:pt x="28378" y="16035"/>
                </a:lnTo>
                <a:cubicBezTo>
                  <a:pt x="28667" y="16142"/>
                  <a:pt x="28926" y="16299"/>
                  <a:pt x="29152" y="16507"/>
                </a:cubicBezTo>
                <a:lnTo>
                  <a:pt x="29152" y="16507"/>
                </a:lnTo>
                <a:cubicBezTo>
                  <a:pt x="29367" y="16703"/>
                  <a:pt x="29581" y="16898"/>
                  <a:pt x="29801" y="17093"/>
                </a:cubicBezTo>
                <a:lnTo>
                  <a:pt x="29801" y="17093"/>
                </a:lnTo>
                <a:cubicBezTo>
                  <a:pt x="30110" y="17358"/>
                  <a:pt x="30419" y="17622"/>
                  <a:pt x="30728" y="17887"/>
                </a:cubicBezTo>
                <a:lnTo>
                  <a:pt x="30728" y="17887"/>
                </a:lnTo>
                <a:cubicBezTo>
                  <a:pt x="30961" y="18089"/>
                  <a:pt x="31219" y="18252"/>
                  <a:pt x="31502" y="18366"/>
                </a:cubicBezTo>
                <a:lnTo>
                  <a:pt x="31502" y="18366"/>
                </a:lnTo>
                <a:cubicBezTo>
                  <a:pt x="31761" y="18473"/>
                  <a:pt x="32019" y="18567"/>
                  <a:pt x="32284" y="18649"/>
                </a:cubicBezTo>
                <a:lnTo>
                  <a:pt x="32284" y="18649"/>
                </a:lnTo>
                <a:cubicBezTo>
                  <a:pt x="32700" y="18782"/>
                  <a:pt x="33103" y="18952"/>
                  <a:pt x="33474" y="19185"/>
                </a:cubicBezTo>
                <a:lnTo>
                  <a:pt x="33474" y="19185"/>
                </a:lnTo>
                <a:cubicBezTo>
                  <a:pt x="33941" y="19481"/>
                  <a:pt x="34382" y="19821"/>
                  <a:pt x="34823" y="20155"/>
                </a:cubicBezTo>
                <a:lnTo>
                  <a:pt x="34823" y="20155"/>
                </a:lnTo>
                <a:cubicBezTo>
                  <a:pt x="34842" y="20168"/>
                  <a:pt x="34842" y="20193"/>
                  <a:pt x="34861" y="20224"/>
                </a:cubicBezTo>
                <a:lnTo>
                  <a:pt x="34861" y="20224"/>
                </a:lnTo>
                <a:cubicBezTo>
                  <a:pt x="34816" y="20218"/>
                  <a:pt x="34798" y="20218"/>
                  <a:pt x="34779" y="20218"/>
                </a:cubicBezTo>
                <a:lnTo>
                  <a:pt x="34779" y="20218"/>
                </a:lnTo>
                <a:cubicBezTo>
                  <a:pt x="34401" y="20143"/>
                  <a:pt x="34023" y="20130"/>
                  <a:pt x="33645" y="20206"/>
                </a:cubicBezTo>
                <a:lnTo>
                  <a:pt x="33645" y="20206"/>
                </a:lnTo>
                <a:cubicBezTo>
                  <a:pt x="33588" y="20212"/>
                  <a:pt x="33531" y="20212"/>
                  <a:pt x="33481" y="20212"/>
                </a:cubicBezTo>
                <a:lnTo>
                  <a:pt x="33481" y="20212"/>
                </a:lnTo>
                <a:cubicBezTo>
                  <a:pt x="33115" y="20224"/>
                  <a:pt x="32763" y="20174"/>
                  <a:pt x="32403" y="20124"/>
                </a:cubicBezTo>
                <a:lnTo>
                  <a:pt x="32403" y="20124"/>
                </a:lnTo>
                <a:cubicBezTo>
                  <a:pt x="32019" y="20067"/>
                  <a:pt x="31666" y="19941"/>
                  <a:pt x="31345" y="19727"/>
                </a:cubicBezTo>
                <a:lnTo>
                  <a:pt x="31345" y="19727"/>
                </a:lnTo>
                <a:cubicBezTo>
                  <a:pt x="31175" y="19613"/>
                  <a:pt x="31011" y="19500"/>
                  <a:pt x="30847" y="19386"/>
                </a:cubicBezTo>
                <a:lnTo>
                  <a:pt x="30847" y="19386"/>
                </a:lnTo>
                <a:cubicBezTo>
                  <a:pt x="30658" y="19267"/>
                  <a:pt x="30476" y="19147"/>
                  <a:pt x="30280" y="19040"/>
                </a:cubicBezTo>
                <a:lnTo>
                  <a:pt x="30280" y="19040"/>
                </a:lnTo>
                <a:cubicBezTo>
                  <a:pt x="29997" y="18889"/>
                  <a:pt x="29701" y="18769"/>
                  <a:pt x="29379" y="18731"/>
                </a:cubicBezTo>
                <a:lnTo>
                  <a:pt x="29379" y="18731"/>
                </a:lnTo>
                <a:cubicBezTo>
                  <a:pt x="28756" y="18643"/>
                  <a:pt x="28157" y="18738"/>
                  <a:pt x="27577" y="19002"/>
                </a:cubicBezTo>
                <a:lnTo>
                  <a:pt x="27577" y="19002"/>
                </a:lnTo>
                <a:cubicBezTo>
                  <a:pt x="27294" y="19134"/>
                  <a:pt x="27029" y="19292"/>
                  <a:pt x="26777" y="19481"/>
                </a:cubicBezTo>
                <a:lnTo>
                  <a:pt x="26777" y="19481"/>
                </a:lnTo>
                <a:cubicBezTo>
                  <a:pt x="26538" y="19657"/>
                  <a:pt x="26298" y="19840"/>
                  <a:pt x="26059" y="20017"/>
                </a:cubicBezTo>
                <a:lnTo>
                  <a:pt x="26059" y="20017"/>
                </a:lnTo>
                <a:cubicBezTo>
                  <a:pt x="25965" y="20086"/>
                  <a:pt x="25857" y="20161"/>
                  <a:pt x="25757" y="20224"/>
                </a:cubicBezTo>
                <a:lnTo>
                  <a:pt x="25757" y="20224"/>
                </a:lnTo>
                <a:cubicBezTo>
                  <a:pt x="25662" y="20287"/>
                  <a:pt x="25561" y="20300"/>
                  <a:pt x="25454" y="20269"/>
                </a:cubicBezTo>
                <a:lnTo>
                  <a:pt x="25454" y="20269"/>
                </a:lnTo>
                <a:cubicBezTo>
                  <a:pt x="25322" y="20231"/>
                  <a:pt x="25190" y="20199"/>
                  <a:pt x="25057" y="20161"/>
                </a:cubicBezTo>
                <a:lnTo>
                  <a:pt x="25057" y="20161"/>
                </a:lnTo>
                <a:cubicBezTo>
                  <a:pt x="24188" y="19916"/>
                  <a:pt x="23331" y="19947"/>
                  <a:pt x="22487" y="20275"/>
                </a:cubicBezTo>
                <a:lnTo>
                  <a:pt x="22487" y="20275"/>
                </a:lnTo>
                <a:cubicBezTo>
                  <a:pt x="22184" y="20395"/>
                  <a:pt x="21895" y="20546"/>
                  <a:pt x="21617" y="20722"/>
                </a:cubicBezTo>
                <a:lnTo>
                  <a:pt x="21617" y="20722"/>
                </a:lnTo>
                <a:cubicBezTo>
                  <a:pt x="21384" y="20873"/>
                  <a:pt x="21138" y="21025"/>
                  <a:pt x="20905" y="21182"/>
                </a:cubicBezTo>
                <a:lnTo>
                  <a:pt x="20905" y="21182"/>
                </a:lnTo>
                <a:cubicBezTo>
                  <a:pt x="20332" y="21547"/>
                  <a:pt x="19727" y="21818"/>
                  <a:pt x="19072" y="21995"/>
                </a:cubicBezTo>
                <a:lnTo>
                  <a:pt x="19072" y="21995"/>
                </a:lnTo>
                <a:cubicBezTo>
                  <a:pt x="19034" y="22001"/>
                  <a:pt x="18984" y="21995"/>
                  <a:pt x="18959" y="22051"/>
                </a:cubicBezTo>
                <a:lnTo>
                  <a:pt x="18959" y="22051"/>
                </a:lnTo>
                <a:cubicBezTo>
                  <a:pt x="18984" y="22058"/>
                  <a:pt x="19009" y="22064"/>
                  <a:pt x="19034" y="22070"/>
                </a:cubicBezTo>
                <a:lnTo>
                  <a:pt x="19034" y="22070"/>
                </a:lnTo>
                <a:cubicBezTo>
                  <a:pt x="19185" y="22089"/>
                  <a:pt x="19337" y="22108"/>
                  <a:pt x="19488" y="22127"/>
                </a:cubicBezTo>
                <a:lnTo>
                  <a:pt x="19488" y="22127"/>
                </a:lnTo>
                <a:cubicBezTo>
                  <a:pt x="19759" y="22165"/>
                  <a:pt x="20023" y="22209"/>
                  <a:pt x="20294" y="22234"/>
                </a:cubicBezTo>
                <a:lnTo>
                  <a:pt x="20294" y="22234"/>
                </a:lnTo>
                <a:cubicBezTo>
                  <a:pt x="20710" y="22278"/>
                  <a:pt x="21132" y="22329"/>
                  <a:pt x="21548" y="22411"/>
                </a:cubicBezTo>
                <a:lnTo>
                  <a:pt x="21548" y="22411"/>
                </a:lnTo>
                <a:cubicBezTo>
                  <a:pt x="21712" y="22448"/>
                  <a:pt x="21888" y="22467"/>
                  <a:pt x="22058" y="22480"/>
                </a:cubicBezTo>
                <a:lnTo>
                  <a:pt x="22058" y="22480"/>
                </a:lnTo>
                <a:cubicBezTo>
                  <a:pt x="22543" y="22524"/>
                  <a:pt x="23029" y="22499"/>
                  <a:pt x="23507" y="22417"/>
                </a:cubicBezTo>
                <a:lnTo>
                  <a:pt x="23507" y="22417"/>
                </a:lnTo>
                <a:cubicBezTo>
                  <a:pt x="23993" y="22335"/>
                  <a:pt x="24484" y="22291"/>
                  <a:pt x="24975" y="22266"/>
                </a:cubicBezTo>
                <a:lnTo>
                  <a:pt x="24975" y="22266"/>
                </a:lnTo>
                <a:cubicBezTo>
                  <a:pt x="25624" y="22234"/>
                  <a:pt x="26242" y="22335"/>
                  <a:pt x="26821" y="22637"/>
                </a:cubicBezTo>
                <a:lnTo>
                  <a:pt x="26821" y="22637"/>
                </a:lnTo>
                <a:cubicBezTo>
                  <a:pt x="27036" y="22751"/>
                  <a:pt x="27250" y="22839"/>
                  <a:pt x="27470" y="22921"/>
                </a:cubicBezTo>
                <a:lnTo>
                  <a:pt x="27470" y="22921"/>
                </a:lnTo>
                <a:cubicBezTo>
                  <a:pt x="27766" y="23034"/>
                  <a:pt x="28075" y="23123"/>
                  <a:pt x="28396" y="23148"/>
                </a:cubicBezTo>
                <a:lnTo>
                  <a:pt x="28396" y="23148"/>
                </a:lnTo>
                <a:cubicBezTo>
                  <a:pt x="28869" y="23192"/>
                  <a:pt x="29316" y="23097"/>
                  <a:pt x="29757" y="22921"/>
                </a:cubicBezTo>
                <a:lnTo>
                  <a:pt x="29757" y="22921"/>
                </a:lnTo>
                <a:cubicBezTo>
                  <a:pt x="30066" y="22801"/>
                  <a:pt x="30350" y="22631"/>
                  <a:pt x="30627" y="22442"/>
                </a:cubicBezTo>
                <a:lnTo>
                  <a:pt x="30627" y="22442"/>
                </a:lnTo>
                <a:cubicBezTo>
                  <a:pt x="30891" y="22253"/>
                  <a:pt x="31137" y="22039"/>
                  <a:pt x="31376" y="21818"/>
                </a:cubicBezTo>
                <a:lnTo>
                  <a:pt x="31376" y="21818"/>
                </a:lnTo>
                <a:cubicBezTo>
                  <a:pt x="31565" y="21648"/>
                  <a:pt x="31748" y="21478"/>
                  <a:pt x="31937" y="21321"/>
                </a:cubicBezTo>
                <a:lnTo>
                  <a:pt x="31937" y="21321"/>
                </a:lnTo>
                <a:cubicBezTo>
                  <a:pt x="32259" y="21043"/>
                  <a:pt x="32605" y="20804"/>
                  <a:pt x="32989" y="20615"/>
                </a:cubicBezTo>
                <a:lnTo>
                  <a:pt x="32989" y="20615"/>
                </a:lnTo>
                <a:cubicBezTo>
                  <a:pt x="33500" y="20369"/>
                  <a:pt x="34035" y="20281"/>
                  <a:pt x="34602" y="20369"/>
                </a:cubicBezTo>
                <a:lnTo>
                  <a:pt x="34602" y="20369"/>
                </a:lnTo>
                <a:cubicBezTo>
                  <a:pt x="34842" y="20413"/>
                  <a:pt x="35075" y="20483"/>
                  <a:pt x="35308" y="20552"/>
                </a:cubicBezTo>
                <a:lnTo>
                  <a:pt x="35308" y="20552"/>
                </a:lnTo>
                <a:cubicBezTo>
                  <a:pt x="35409" y="20577"/>
                  <a:pt x="35497" y="20628"/>
                  <a:pt x="35585" y="20684"/>
                </a:cubicBezTo>
                <a:lnTo>
                  <a:pt x="35585" y="20684"/>
                </a:lnTo>
                <a:cubicBezTo>
                  <a:pt x="35824" y="20836"/>
                  <a:pt x="36064" y="20987"/>
                  <a:pt x="36310" y="21125"/>
                </a:cubicBezTo>
                <a:lnTo>
                  <a:pt x="36310" y="21125"/>
                </a:lnTo>
                <a:cubicBezTo>
                  <a:pt x="36801" y="21409"/>
                  <a:pt x="37305" y="21655"/>
                  <a:pt x="37841" y="21825"/>
                </a:cubicBezTo>
                <a:lnTo>
                  <a:pt x="37841" y="21825"/>
                </a:lnTo>
                <a:cubicBezTo>
                  <a:pt x="38748" y="22108"/>
                  <a:pt x="39680" y="22278"/>
                  <a:pt x="40638" y="22297"/>
                </a:cubicBezTo>
                <a:lnTo>
                  <a:pt x="40638" y="22297"/>
                </a:lnTo>
                <a:cubicBezTo>
                  <a:pt x="40997" y="22310"/>
                  <a:pt x="41356" y="22303"/>
                  <a:pt x="41715" y="22303"/>
                </a:cubicBezTo>
                <a:lnTo>
                  <a:pt x="41715" y="22303"/>
                </a:lnTo>
                <a:cubicBezTo>
                  <a:pt x="41759" y="22303"/>
                  <a:pt x="41797" y="22297"/>
                  <a:pt x="41841" y="22291"/>
                </a:cubicBezTo>
                <a:lnTo>
                  <a:pt x="41841" y="22291"/>
                </a:lnTo>
                <a:cubicBezTo>
                  <a:pt x="41898" y="22285"/>
                  <a:pt x="41936" y="22247"/>
                  <a:pt x="41936" y="22203"/>
                </a:cubicBezTo>
                <a:lnTo>
                  <a:pt x="41936" y="22203"/>
                </a:lnTo>
                <a:cubicBezTo>
                  <a:pt x="41942" y="22159"/>
                  <a:pt x="41898" y="22127"/>
                  <a:pt x="41841" y="22121"/>
                </a:cubicBezTo>
                <a:lnTo>
                  <a:pt x="41841" y="22121"/>
                </a:lnTo>
                <a:cubicBezTo>
                  <a:pt x="41797" y="22114"/>
                  <a:pt x="41759" y="22114"/>
                  <a:pt x="41715" y="22121"/>
                </a:cubicBezTo>
                <a:lnTo>
                  <a:pt x="41715" y="22121"/>
                </a:lnTo>
                <a:cubicBezTo>
                  <a:pt x="41589" y="22121"/>
                  <a:pt x="41463" y="22121"/>
                  <a:pt x="41344" y="22121"/>
                </a:cubicBezTo>
                <a:lnTo>
                  <a:pt x="41344" y="22121"/>
                </a:lnTo>
                <a:cubicBezTo>
                  <a:pt x="40291" y="22146"/>
                  <a:pt x="39252" y="22039"/>
                  <a:pt x="38238" y="21755"/>
                </a:cubicBezTo>
                <a:lnTo>
                  <a:pt x="38238" y="21755"/>
                </a:lnTo>
                <a:cubicBezTo>
                  <a:pt x="38130" y="21730"/>
                  <a:pt x="38030" y="21686"/>
                  <a:pt x="37935" y="21623"/>
                </a:cubicBezTo>
                <a:lnTo>
                  <a:pt x="37935" y="21623"/>
                </a:lnTo>
                <a:cubicBezTo>
                  <a:pt x="37488" y="21321"/>
                  <a:pt x="37072" y="20980"/>
                  <a:pt x="36707" y="20577"/>
                </a:cubicBezTo>
                <a:lnTo>
                  <a:pt x="36707" y="20577"/>
                </a:lnTo>
                <a:cubicBezTo>
                  <a:pt x="36272" y="20098"/>
                  <a:pt x="35957" y="19550"/>
                  <a:pt x="35774" y="18927"/>
                </a:cubicBezTo>
                <a:lnTo>
                  <a:pt x="35774" y="18927"/>
                </a:lnTo>
                <a:cubicBezTo>
                  <a:pt x="35711" y="18719"/>
                  <a:pt x="35717" y="18517"/>
                  <a:pt x="35824" y="18322"/>
                </a:cubicBezTo>
                <a:lnTo>
                  <a:pt x="35824" y="18322"/>
                </a:lnTo>
                <a:cubicBezTo>
                  <a:pt x="35894" y="18189"/>
                  <a:pt x="35969" y="18057"/>
                  <a:pt x="36051" y="17931"/>
                </a:cubicBezTo>
                <a:lnTo>
                  <a:pt x="36051" y="17931"/>
                </a:lnTo>
                <a:cubicBezTo>
                  <a:pt x="36196" y="17717"/>
                  <a:pt x="36347" y="17515"/>
                  <a:pt x="36499" y="17307"/>
                </a:cubicBezTo>
                <a:lnTo>
                  <a:pt x="36499" y="17307"/>
                </a:lnTo>
                <a:cubicBezTo>
                  <a:pt x="36694" y="17043"/>
                  <a:pt x="36883" y="16778"/>
                  <a:pt x="37040" y="16495"/>
                </a:cubicBezTo>
                <a:lnTo>
                  <a:pt x="37040" y="16495"/>
                </a:lnTo>
                <a:cubicBezTo>
                  <a:pt x="37154" y="16280"/>
                  <a:pt x="37255" y="16060"/>
                  <a:pt x="37299" y="15821"/>
                </a:cubicBezTo>
                <a:lnTo>
                  <a:pt x="37299" y="15821"/>
                </a:lnTo>
                <a:cubicBezTo>
                  <a:pt x="37374" y="15436"/>
                  <a:pt x="37362" y="15058"/>
                  <a:pt x="37236" y="14686"/>
                </a:cubicBezTo>
                <a:lnTo>
                  <a:pt x="37236" y="14686"/>
                </a:lnTo>
                <a:cubicBezTo>
                  <a:pt x="37173" y="14491"/>
                  <a:pt x="37097" y="14296"/>
                  <a:pt x="37003" y="14113"/>
                </a:cubicBezTo>
                <a:lnTo>
                  <a:pt x="37003" y="14113"/>
                </a:lnTo>
                <a:cubicBezTo>
                  <a:pt x="36826" y="13754"/>
                  <a:pt x="36725" y="13376"/>
                  <a:pt x="36688" y="12979"/>
                </a:cubicBezTo>
                <a:lnTo>
                  <a:pt x="36688" y="12979"/>
                </a:lnTo>
                <a:cubicBezTo>
                  <a:pt x="36675" y="12828"/>
                  <a:pt x="36656" y="12677"/>
                  <a:pt x="36625" y="12526"/>
                </a:cubicBezTo>
                <a:lnTo>
                  <a:pt x="36625" y="12526"/>
                </a:lnTo>
                <a:cubicBezTo>
                  <a:pt x="36511" y="11977"/>
                  <a:pt x="36228" y="11530"/>
                  <a:pt x="35768" y="11202"/>
                </a:cubicBezTo>
                <a:lnTo>
                  <a:pt x="35768" y="11202"/>
                </a:lnTo>
                <a:cubicBezTo>
                  <a:pt x="35446" y="10976"/>
                  <a:pt x="35094" y="10850"/>
                  <a:pt x="34709" y="10799"/>
                </a:cubicBezTo>
                <a:lnTo>
                  <a:pt x="34709" y="10799"/>
                </a:lnTo>
                <a:cubicBezTo>
                  <a:pt x="34350" y="10755"/>
                  <a:pt x="33991" y="10711"/>
                  <a:pt x="33645" y="10610"/>
                </a:cubicBezTo>
                <a:lnTo>
                  <a:pt x="33645" y="10610"/>
                </a:lnTo>
                <a:cubicBezTo>
                  <a:pt x="33443" y="10554"/>
                  <a:pt x="33254" y="10465"/>
                  <a:pt x="33084" y="10352"/>
                </a:cubicBezTo>
                <a:lnTo>
                  <a:pt x="33084" y="10352"/>
                </a:lnTo>
                <a:cubicBezTo>
                  <a:pt x="32826" y="10176"/>
                  <a:pt x="32586" y="9974"/>
                  <a:pt x="32372" y="9747"/>
                </a:cubicBezTo>
                <a:lnTo>
                  <a:pt x="32372" y="9747"/>
                </a:lnTo>
                <a:cubicBezTo>
                  <a:pt x="32340" y="9716"/>
                  <a:pt x="32322" y="9659"/>
                  <a:pt x="32252" y="9672"/>
                </a:cubicBezTo>
                <a:lnTo>
                  <a:pt x="32252" y="9672"/>
                </a:lnTo>
                <a:cubicBezTo>
                  <a:pt x="32265" y="9716"/>
                  <a:pt x="32271" y="9753"/>
                  <a:pt x="32284" y="9791"/>
                </a:cubicBezTo>
                <a:lnTo>
                  <a:pt x="32284" y="9791"/>
                </a:lnTo>
                <a:cubicBezTo>
                  <a:pt x="32416" y="10188"/>
                  <a:pt x="32542" y="10579"/>
                  <a:pt x="32674" y="10976"/>
                </a:cubicBezTo>
                <a:lnTo>
                  <a:pt x="32674" y="10976"/>
                </a:lnTo>
                <a:cubicBezTo>
                  <a:pt x="32744" y="11184"/>
                  <a:pt x="32826" y="11391"/>
                  <a:pt x="32901" y="11599"/>
                </a:cubicBezTo>
                <a:lnTo>
                  <a:pt x="32901" y="11599"/>
                </a:lnTo>
                <a:cubicBezTo>
                  <a:pt x="33084" y="12110"/>
                  <a:pt x="33210" y="12633"/>
                  <a:pt x="33273" y="13168"/>
                </a:cubicBezTo>
                <a:lnTo>
                  <a:pt x="33273" y="13168"/>
                </a:lnTo>
                <a:cubicBezTo>
                  <a:pt x="33304" y="13420"/>
                  <a:pt x="33336" y="13666"/>
                  <a:pt x="33380" y="13912"/>
                </a:cubicBezTo>
                <a:lnTo>
                  <a:pt x="33380" y="13912"/>
                </a:lnTo>
                <a:cubicBezTo>
                  <a:pt x="33437" y="14302"/>
                  <a:pt x="33582" y="14661"/>
                  <a:pt x="33789" y="14989"/>
                </a:cubicBezTo>
                <a:lnTo>
                  <a:pt x="33789" y="14989"/>
                </a:lnTo>
                <a:cubicBezTo>
                  <a:pt x="33897" y="15159"/>
                  <a:pt x="34010" y="15323"/>
                  <a:pt x="34123" y="15493"/>
                </a:cubicBezTo>
                <a:lnTo>
                  <a:pt x="34123" y="15493"/>
                </a:lnTo>
                <a:cubicBezTo>
                  <a:pt x="34350" y="15808"/>
                  <a:pt x="34583" y="16117"/>
                  <a:pt x="34798" y="16438"/>
                </a:cubicBezTo>
                <a:lnTo>
                  <a:pt x="34798" y="16438"/>
                </a:lnTo>
                <a:cubicBezTo>
                  <a:pt x="35106" y="16892"/>
                  <a:pt x="35295" y="17396"/>
                  <a:pt x="35383" y="17937"/>
                </a:cubicBezTo>
                <a:lnTo>
                  <a:pt x="35383" y="17937"/>
                </a:lnTo>
                <a:cubicBezTo>
                  <a:pt x="35434" y="18208"/>
                  <a:pt x="35478" y="18479"/>
                  <a:pt x="35541" y="18750"/>
                </a:cubicBezTo>
                <a:lnTo>
                  <a:pt x="35541" y="18750"/>
                </a:lnTo>
                <a:cubicBezTo>
                  <a:pt x="35635" y="19172"/>
                  <a:pt x="35799" y="19569"/>
                  <a:pt x="36013" y="19941"/>
                </a:cubicBezTo>
                <a:lnTo>
                  <a:pt x="36013" y="19941"/>
                </a:lnTo>
                <a:cubicBezTo>
                  <a:pt x="36303" y="20432"/>
                  <a:pt x="36675" y="20848"/>
                  <a:pt x="37103" y="21220"/>
                </a:cubicBezTo>
                <a:lnTo>
                  <a:pt x="37103" y="21220"/>
                </a:lnTo>
                <a:cubicBezTo>
                  <a:pt x="37148" y="21258"/>
                  <a:pt x="37198" y="21302"/>
                  <a:pt x="37242" y="21346"/>
                </a:cubicBezTo>
                <a:lnTo>
                  <a:pt x="37242" y="21346"/>
                </a:lnTo>
                <a:cubicBezTo>
                  <a:pt x="37248" y="21352"/>
                  <a:pt x="37236" y="21377"/>
                  <a:pt x="37236" y="21396"/>
                </a:cubicBezTo>
                <a:lnTo>
                  <a:pt x="37236" y="21396"/>
                </a:lnTo>
                <a:cubicBezTo>
                  <a:pt x="37242" y="21396"/>
                  <a:pt x="37248" y="21396"/>
                  <a:pt x="37255" y="21403"/>
                </a:cubicBezTo>
                <a:lnTo>
                  <a:pt x="37255" y="21403"/>
                </a:lnTo>
                <a:cubicBezTo>
                  <a:pt x="37248" y="21403"/>
                  <a:pt x="37242" y="21403"/>
                  <a:pt x="37236" y="21403"/>
                </a:cubicBezTo>
                <a:lnTo>
                  <a:pt x="37236" y="21403"/>
                </a:lnTo>
                <a:cubicBezTo>
                  <a:pt x="37116" y="21340"/>
                  <a:pt x="36996" y="21289"/>
                  <a:pt x="36883" y="21220"/>
                </a:cubicBezTo>
                <a:lnTo>
                  <a:pt x="36883" y="21220"/>
                </a:lnTo>
                <a:cubicBezTo>
                  <a:pt x="36203" y="20829"/>
                  <a:pt x="35535" y="20407"/>
                  <a:pt x="34879" y="19966"/>
                </a:cubicBezTo>
                <a:lnTo>
                  <a:pt x="34879" y="19966"/>
                </a:lnTo>
                <a:cubicBezTo>
                  <a:pt x="34489" y="19701"/>
                  <a:pt x="34205" y="19355"/>
                  <a:pt x="34016" y="18927"/>
                </a:cubicBezTo>
                <a:lnTo>
                  <a:pt x="34016" y="18927"/>
                </a:lnTo>
                <a:cubicBezTo>
                  <a:pt x="33846" y="18542"/>
                  <a:pt x="33663" y="18158"/>
                  <a:pt x="33575" y="17742"/>
                </a:cubicBezTo>
                <a:lnTo>
                  <a:pt x="33575" y="17742"/>
                </a:lnTo>
                <a:cubicBezTo>
                  <a:pt x="33519" y="17471"/>
                  <a:pt x="33393" y="17219"/>
                  <a:pt x="33229" y="16992"/>
                </a:cubicBezTo>
                <a:lnTo>
                  <a:pt x="33229" y="16992"/>
                </a:lnTo>
                <a:cubicBezTo>
                  <a:pt x="33191" y="16942"/>
                  <a:pt x="33159" y="16885"/>
                  <a:pt x="33122" y="16841"/>
                </a:cubicBezTo>
                <a:lnTo>
                  <a:pt x="33122" y="16841"/>
                </a:lnTo>
                <a:cubicBezTo>
                  <a:pt x="32945" y="16602"/>
                  <a:pt x="32844" y="16331"/>
                  <a:pt x="32800" y="16035"/>
                </a:cubicBezTo>
                <a:lnTo>
                  <a:pt x="32800" y="16035"/>
                </a:lnTo>
                <a:cubicBezTo>
                  <a:pt x="32781" y="15884"/>
                  <a:pt x="32756" y="15739"/>
                  <a:pt x="32725" y="15587"/>
                </a:cubicBezTo>
                <a:lnTo>
                  <a:pt x="32725" y="15587"/>
                </a:lnTo>
                <a:cubicBezTo>
                  <a:pt x="32662" y="15254"/>
                  <a:pt x="32479" y="15002"/>
                  <a:pt x="32196" y="14825"/>
                </a:cubicBezTo>
                <a:lnTo>
                  <a:pt x="32196" y="14825"/>
                </a:lnTo>
                <a:cubicBezTo>
                  <a:pt x="32051" y="14743"/>
                  <a:pt x="31906" y="14661"/>
                  <a:pt x="31754" y="14598"/>
                </a:cubicBezTo>
                <a:lnTo>
                  <a:pt x="31754" y="14598"/>
                </a:lnTo>
                <a:cubicBezTo>
                  <a:pt x="31458" y="14466"/>
                  <a:pt x="31187" y="14308"/>
                  <a:pt x="30967" y="14069"/>
                </a:cubicBezTo>
                <a:lnTo>
                  <a:pt x="30967" y="14069"/>
                </a:lnTo>
                <a:cubicBezTo>
                  <a:pt x="30942" y="14050"/>
                  <a:pt x="30923" y="14012"/>
                  <a:pt x="30879" y="14044"/>
                </a:cubicBezTo>
                <a:lnTo>
                  <a:pt x="30879" y="14044"/>
                </a:lnTo>
                <a:cubicBezTo>
                  <a:pt x="30885" y="14245"/>
                  <a:pt x="30917" y="14441"/>
                  <a:pt x="30967" y="14636"/>
                </a:cubicBezTo>
                <a:lnTo>
                  <a:pt x="30967" y="14636"/>
                </a:lnTo>
                <a:cubicBezTo>
                  <a:pt x="31074" y="15077"/>
                  <a:pt x="31181" y="15524"/>
                  <a:pt x="31301" y="15965"/>
                </a:cubicBezTo>
                <a:lnTo>
                  <a:pt x="31301" y="15965"/>
                </a:lnTo>
                <a:cubicBezTo>
                  <a:pt x="31339" y="16110"/>
                  <a:pt x="31389" y="16255"/>
                  <a:pt x="31439" y="16400"/>
                </a:cubicBezTo>
                <a:lnTo>
                  <a:pt x="31439" y="16400"/>
                </a:lnTo>
                <a:cubicBezTo>
                  <a:pt x="31540" y="16690"/>
                  <a:pt x="31710" y="16942"/>
                  <a:pt x="31937" y="17156"/>
                </a:cubicBezTo>
                <a:lnTo>
                  <a:pt x="31937" y="17156"/>
                </a:lnTo>
                <a:cubicBezTo>
                  <a:pt x="32126" y="17333"/>
                  <a:pt x="32334" y="17478"/>
                  <a:pt x="32555" y="17610"/>
                </a:cubicBezTo>
                <a:lnTo>
                  <a:pt x="32555" y="17610"/>
                </a:lnTo>
                <a:cubicBezTo>
                  <a:pt x="32737" y="17711"/>
                  <a:pt x="32920" y="17811"/>
                  <a:pt x="33096" y="17912"/>
                </a:cubicBezTo>
                <a:lnTo>
                  <a:pt x="33096" y="17912"/>
                </a:lnTo>
                <a:cubicBezTo>
                  <a:pt x="33279" y="18019"/>
                  <a:pt x="33430" y="18171"/>
                  <a:pt x="33531" y="18353"/>
                </a:cubicBezTo>
                <a:lnTo>
                  <a:pt x="33531" y="18353"/>
                </a:lnTo>
                <a:cubicBezTo>
                  <a:pt x="33594" y="18460"/>
                  <a:pt x="33651" y="18567"/>
                  <a:pt x="33708" y="18681"/>
                </a:cubicBezTo>
                <a:lnTo>
                  <a:pt x="33708" y="18681"/>
                </a:lnTo>
                <a:cubicBezTo>
                  <a:pt x="33783" y="18845"/>
                  <a:pt x="33859" y="19008"/>
                  <a:pt x="33934" y="19172"/>
                </a:cubicBezTo>
                <a:lnTo>
                  <a:pt x="33934" y="19172"/>
                </a:lnTo>
                <a:cubicBezTo>
                  <a:pt x="33941" y="19197"/>
                  <a:pt x="33979" y="19229"/>
                  <a:pt x="33934" y="19267"/>
                </a:cubicBezTo>
                <a:lnTo>
                  <a:pt x="33934" y="19267"/>
                </a:lnTo>
                <a:cubicBezTo>
                  <a:pt x="33897" y="19242"/>
                  <a:pt x="33852" y="19216"/>
                  <a:pt x="33815" y="19191"/>
                </a:cubicBezTo>
                <a:lnTo>
                  <a:pt x="33815" y="19191"/>
                </a:lnTo>
                <a:cubicBezTo>
                  <a:pt x="33279" y="18826"/>
                  <a:pt x="32700" y="18555"/>
                  <a:pt x="32070" y="18385"/>
                </a:cubicBezTo>
                <a:lnTo>
                  <a:pt x="32070" y="18385"/>
                </a:lnTo>
                <a:cubicBezTo>
                  <a:pt x="31679" y="18278"/>
                  <a:pt x="31320" y="18101"/>
                  <a:pt x="30992" y="17862"/>
                </a:cubicBezTo>
                <a:lnTo>
                  <a:pt x="30992" y="17862"/>
                </a:lnTo>
                <a:cubicBezTo>
                  <a:pt x="30854" y="17761"/>
                  <a:pt x="30740" y="17648"/>
                  <a:pt x="30658" y="17496"/>
                </a:cubicBezTo>
                <a:lnTo>
                  <a:pt x="30658" y="17496"/>
                </a:lnTo>
                <a:cubicBezTo>
                  <a:pt x="30557" y="17301"/>
                  <a:pt x="30457" y="17099"/>
                  <a:pt x="30375" y="16898"/>
                </a:cubicBezTo>
                <a:lnTo>
                  <a:pt x="30375" y="16898"/>
                </a:lnTo>
                <a:cubicBezTo>
                  <a:pt x="30242" y="16602"/>
                  <a:pt x="30116" y="16299"/>
                  <a:pt x="29953" y="16022"/>
                </a:cubicBezTo>
                <a:lnTo>
                  <a:pt x="29953" y="16022"/>
                </a:lnTo>
                <a:cubicBezTo>
                  <a:pt x="29915" y="15953"/>
                  <a:pt x="29883" y="15884"/>
                  <a:pt x="29852" y="15814"/>
                </a:cubicBezTo>
                <a:lnTo>
                  <a:pt x="29852" y="15814"/>
                </a:lnTo>
                <a:cubicBezTo>
                  <a:pt x="29789" y="15676"/>
                  <a:pt x="29783" y="15531"/>
                  <a:pt x="29820" y="15386"/>
                </a:cubicBezTo>
                <a:lnTo>
                  <a:pt x="29820" y="15386"/>
                </a:lnTo>
                <a:cubicBezTo>
                  <a:pt x="29890" y="15128"/>
                  <a:pt x="29953" y="14863"/>
                  <a:pt x="30035" y="14605"/>
                </a:cubicBezTo>
                <a:lnTo>
                  <a:pt x="30035" y="14605"/>
                </a:lnTo>
                <a:cubicBezTo>
                  <a:pt x="30135" y="14296"/>
                  <a:pt x="30249" y="13987"/>
                  <a:pt x="30312" y="13672"/>
                </a:cubicBezTo>
                <a:lnTo>
                  <a:pt x="30312" y="13672"/>
                </a:lnTo>
                <a:cubicBezTo>
                  <a:pt x="30381" y="13300"/>
                  <a:pt x="30394" y="12929"/>
                  <a:pt x="30324" y="12557"/>
                </a:cubicBezTo>
                <a:lnTo>
                  <a:pt x="30324" y="12557"/>
                </a:lnTo>
                <a:cubicBezTo>
                  <a:pt x="30255" y="12217"/>
                  <a:pt x="30098" y="11933"/>
                  <a:pt x="29827" y="11713"/>
                </a:cubicBezTo>
                <a:lnTo>
                  <a:pt x="29827" y="11713"/>
                </a:lnTo>
                <a:cubicBezTo>
                  <a:pt x="29719" y="11625"/>
                  <a:pt x="29593" y="11543"/>
                  <a:pt x="29474" y="11461"/>
                </a:cubicBezTo>
                <a:lnTo>
                  <a:pt x="29474" y="11461"/>
                </a:lnTo>
                <a:cubicBezTo>
                  <a:pt x="29404" y="11410"/>
                  <a:pt x="29323" y="11366"/>
                  <a:pt x="29241" y="11322"/>
                </a:cubicBezTo>
                <a:lnTo>
                  <a:pt x="29241" y="11322"/>
                </a:lnTo>
                <a:cubicBezTo>
                  <a:pt x="29052" y="11215"/>
                  <a:pt x="28951" y="11051"/>
                  <a:pt x="28907" y="10850"/>
                </a:cubicBezTo>
                <a:lnTo>
                  <a:pt x="28907" y="10850"/>
                </a:lnTo>
                <a:cubicBezTo>
                  <a:pt x="28869" y="10680"/>
                  <a:pt x="28856" y="10503"/>
                  <a:pt x="28869" y="10333"/>
                </a:cubicBezTo>
                <a:lnTo>
                  <a:pt x="28869" y="10333"/>
                </a:lnTo>
                <a:cubicBezTo>
                  <a:pt x="28875" y="10113"/>
                  <a:pt x="28894" y="9892"/>
                  <a:pt x="28900" y="9665"/>
                </a:cubicBezTo>
                <a:lnTo>
                  <a:pt x="28900" y="9665"/>
                </a:lnTo>
                <a:cubicBezTo>
                  <a:pt x="28926" y="9079"/>
                  <a:pt x="28718" y="8588"/>
                  <a:pt x="28308" y="8172"/>
                </a:cubicBezTo>
                <a:lnTo>
                  <a:pt x="28308" y="8172"/>
                </a:lnTo>
                <a:cubicBezTo>
                  <a:pt x="28107" y="7977"/>
                  <a:pt x="27886" y="7807"/>
                  <a:pt x="27647" y="7668"/>
                </a:cubicBezTo>
                <a:lnTo>
                  <a:pt x="27647" y="7668"/>
                </a:lnTo>
                <a:cubicBezTo>
                  <a:pt x="27363" y="7504"/>
                  <a:pt x="27080" y="7347"/>
                  <a:pt x="26796" y="7196"/>
                </a:cubicBezTo>
                <a:lnTo>
                  <a:pt x="26796" y="7196"/>
                </a:lnTo>
                <a:cubicBezTo>
                  <a:pt x="26311" y="6937"/>
                  <a:pt x="25914" y="6591"/>
                  <a:pt x="25631" y="6124"/>
                </a:cubicBezTo>
                <a:lnTo>
                  <a:pt x="25631" y="6124"/>
                </a:lnTo>
                <a:cubicBezTo>
                  <a:pt x="25555" y="6005"/>
                  <a:pt x="25486" y="5872"/>
                  <a:pt x="25410" y="5746"/>
                </a:cubicBezTo>
                <a:lnTo>
                  <a:pt x="25410" y="5746"/>
                </a:lnTo>
                <a:cubicBezTo>
                  <a:pt x="25385" y="5702"/>
                  <a:pt x="25360" y="5652"/>
                  <a:pt x="25334" y="5608"/>
                </a:cubicBezTo>
                <a:lnTo>
                  <a:pt x="25334" y="5608"/>
                </a:lnTo>
                <a:cubicBezTo>
                  <a:pt x="25341" y="5746"/>
                  <a:pt x="25372" y="5879"/>
                  <a:pt x="25397" y="6017"/>
                </a:cubicBezTo>
                <a:lnTo>
                  <a:pt x="25397" y="6017"/>
                </a:lnTo>
                <a:cubicBezTo>
                  <a:pt x="25473" y="6395"/>
                  <a:pt x="25555" y="6773"/>
                  <a:pt x="25668" y="7145"/>
                </a:cubicBezTo>
                <a:lnTo>
                  <a:pt x="25668" y="7145"/>
                </a:lnTo>
                <a:cubicBezTo>
                  <a:pt x="25801" y="7574"/>
                  <a:pt x="25902" y="8015"/>
                  <a:pt x="25971" y="8462"/>
                </a:cubicBezTo>
                <a:lnTo>
                  <a:pt x="25971" y="8462"/>
                </a:lnTo>
                <a:cubicBezTo>
                  <a:pt x="26072" y="9092"/>
                  <a:pt x="26135" y="9722"/>
                  <a:pt x="26103" y="10358"/>
                </a:cubicBezTo>
                <a:lnTo>
                  <a:pt x="26103" y="10358"/>
                </a:lnTo>
                <a:cubicBezTo>
                  <a:pt x="26084" y="10686"/>
                  <a:pt x="26046" y="11007"/>
                  <a:pt x="26009" y="11335"/>
                </a:cubicBezTo>
                <a:lnTo>
                  <a:pt x="26009" y="11335"/>
                </a:lnTo>
                <a:cubicBezTo>
                  <a:pt x="25958" y="11845"/>
                  <a:pt x="26028" y="12337"/>
                  <a:pt x="26242" y="12809"/>
                </a:cubicBezTo>
                <a:lnTo>
                  <a:pt x="26242" y="12809"/>
                </a:lnTo>
                <a:cubicBezTo>
                  <a:pt x="26418" y="13206"/>
                  <a:pt x="26651" y="13565"/>
                  <a:pt x="26954" y="13874"/>
                </a:cubicBezTo>
                <a:lnTo>
                  <a:pt x="26954" y="13874"/>
                </a:lnTo>
                <a:cubicBezTo>
                  <a:pt x="27187" y="14113"/>
                  <a:pt x="27439" y="14327"/>
                  <a:pt x="27710" y="14529"/>
                </a:cubicBezTo>
                <a:lnTo>
                  <a:pt x="27710" y="14529"/>
                </a:lnTo>
                <a:cubicBezTo>
                  <a:pt x="28044" y="14775"/>
                  <a:pt x="28396" y="14989"/>
                  <a:pt x="28749" y="15209"/>
                </a:cubicBezTo>
                <a:lnTo>
                  <a:pt x="28749" y="15209"/>
                </a:lnTo>
                <a:cubicBezTo>
                  <a:pt x="28926" y="15317"/>
                  <a:pt x="29102" y="15430"/>
                  <a:pt x="29266" y="15556"/>
                </a:cubicBezTo>
                <a:lnTo>
                  <a:pt x="29266" y="15556"/>
                </a:lnTo>
                <a:cubicBezTo>
                  <a:pt x="29512" y="15732"/>
                  <a:pt x="29707" y="15953"/>
                  <a:pt x="29852" y="16217"/>
                </a:cubicBezTo>
                <a:lnTo>
                  <a:pt x="29852" y="16217"/>
                </a:lnTo>
                <a:cubicBezTo>
                  <a:pt x="29896" y="16299"/>
                  <a:pt x="29940" y="16375"/>
                  <a:pt x="29978" y="16457"/>
                </a:cubicBezTo>
                <a:lnTo>
                  <a:pt x="29978" y="16457"/>
                </a:lnTo>
                <a:cubicBezTo>
                  <a:pt x="30091" y="16715"/>
                  <a:pt x="30205" y="16980"/>
                  <a:pt x="30318" y="17238"/>
                </a:cubicBezTo>
                <a:lnTo>
                  <a:pt x="30318" y="17238"/>
                </a:lnTo>
                <a:cubicBezTo>
                  <a:pt x="30318" y="17251"/>
                  <a:pt x="30312" y="17263"/>
                  <a:pt x="30299" y="17288"/>
                </a:cubicBezTo>
                <a:lnTo>
                  <a:pt x="30299" y="17288"/>
                </a:lnTo>
                <a:cubicBezTo>
                  <a:pt x="30179" y="17194"/>
                  <a:pt x="30072" y="17093"/>
                  <a:pt x="29959" y="16992"/>
                </a:cubicBezTo>
                <a:lnTo>
                  <a:pt x="29959" y="16992"/>
                </a:lnTo>
                <a:cubicBezTo>
                  <a:pt x="29266" y="16337"/>
                  <a:pt x="28516" y="15745"/>
                  <a:pt x="27729" y="15197"/>
                </a:cubicBezTo>
                <a:lnTo>
                  <a:pt x="27729" y="15197"/>
                </a:lnTo>
                <a:cubicBezTo>
                  <a:pt x="27004" y="14686"/>
                  <a:pt x="26235" y="14245"/>
                  <a:pt x="25410" y="13905"/>
                </a:cubicBezTo>
                <a:lnTo>
                  <a:pt x="25410" y="13905"/>
                </a:lnTo>
                <a:cubicBezTo>
                  <a:pt x="25120" y="13792"/>
                  <a:pt x="24837" y="13666"/>
                  <a:pt x="24547" y="13552"/>
                </a:cubicBezTo>
                <a:lnTo>
                  <a:pt x="24547" y="13552"/>
                </a:lnTo>
                <a:cubicBezTo>
                  <a:pt x="24301" y="13458"/>
                  <a:pt x="24093" y="13307"/>
                  <a:pt x="23923" y="13111"/>
                </a:cubicBezTo>
                <a:lnTo>
                  <a:pt x="23923" y="13111"/>
                </a:lnTo>
                <a:cubicBezTo>
                  <a:pt x="23545" y="12677"/>
                  <a:pt x="23243" y="12204"/>
                  <a:pt x="23148" y="11625"/>
                </a:cubicBezTo>
                <a:lnTo>
                  <a:pt x="23148" y="11625"/>
                </a:lnTo>
                <a:cubicBezTo>
                  <a:pt x="23098" y="11341"/>
                  <a:pt x="23035" y="11064"/>
                  <a:pt x="22978" y="10787"/>
                </a:cubicBezTo>
                <a:lnTo>
                  <a:pt x="22978" y="10787"/>
                </a:lnTo>
                <a:cubicBezTo>
                  <a:pt x="22934" y="10560"/>
                  <a:pt x="22884" y="10327"/>
                  <a:pt x="22795" y="10106"/>
                </a:cubicBezTo>
                <a:lnTo>
                  <a:pt x="22795" y="10106"/>
                </a:lnTo>
                <a:cubicBezTo>
                  <a:pt x="22770" y="10050"/>
                  <a:pt x="22764" y="9987"/>
                  <a:pt x="22758" y="9930"/>
                </a:cubicBezTo>
                <a:lnTo>
                  <a:pt x="22758" y="9930"/>
                </a:lnTo>
                <a:cubicBezTo>
                  <a:pt x="22732" y="9779"/>
                  <a:pt x="22783" y="9640"/>
                  <a:pt x="22840" y="9501"/>
                </a:cubicBezTo>
                <a:lnTo>
                  <a:pt x="22840" y="9501"/>
                </a:lnTo>
                <a:cubicBezTo>
                  <a:pt x="22890" y="9375"/>
                  <a:pt x="22940" y="9249"/>
                  <a:pt x="22984" y="9117"/>
                </a:cubicBezTo>
                <a:lnTo>
                  <a:pt x="22984" y="9117"/>
                </a:lnTo>
                <a:cubicBezTo>
                  <a:pt x="23211" y="8462"/>
                  <a:pt x="23167" y="7838"/>
                  <a:pt x="22795" y="7246"/>
                </a:cubicBezTo>
                <a:lnTo>
                  <a:pt x="22795" y="7246"/>
                </a:lnTo>
                <a:cubicBezTo>
                  <a:pt x="22758" y="7183"/>
                  <a:pt x="22720" y="7126"/>
                  <a:pt x="22688" y="7063"/>
                </a:cubicBezTo>
                <a:lnTo>
                  <a:pt x="22688" y="7063"/>
                </a:lnTo>
                <a:cubicBezTo>
                  <a:pt x="22499" y="6767"/>
                  <a:pt x="22380" y="6446"/>
                  <a:pt x="22329" y="6099"/>
                </a:cubicBezTo>
                <a:lnTo>
                  <a:pt x="22329" y="6099"/>
                </a:lnTo>
                <a:cubicBezTo>
                  <a:pt x="22291" y="5866"/>
                  <a:pt x="22273" y="5633"/>
                  <a:pt x="22254" y="5400"/>
                </a:cubicBezTo>
                <a:lnTo>
                  <a:pt x="22254" y="5400"/>
                </a:lnTo>
                <a:cubicBezTo>
                  <a:pt x="22228" y="5091"/>
                  <a:pt x="22210" y="4789"/>
                  <a:pt x="22178" y="4486"/>
                </a:cubicBezTo>
                <a:lnTo>
                  <a:pt x="22178" y="4486"/>
                </a:lnTo>
                <a:cubicBezTo>
                  <a:pt x="22147" y="4134"/>
                  <a:pt x="22002" y="3819"/>
                  <a:pt x="21794" y="3535"/>
                </a:cubicBezTo>
                <a:lnTo>
                  <a:pt x="21794" y="3535"/>
                </a:lnTo>
                <a:cubicBezTo>
                  <a:pt x="21592" y="3277"/>
                  <a:pt x="21353" y="3063"/>
                  <a:pt x="21082" y="2874"/>
                </a:cubicBezTo>
                <a:lnTo>
                  <a:pt x="21082" y="2874"/>
                </a:lnTo>
                <a:cubicBezTo>
                  <a:pt x="20723" y="2628"/>
                  <a:pt x="20332" y="2451"/>
                  <a:pt x="19935" y="2294"/>
                </a:cubicBezTo>
                <a:lnTo>
                  <a:pt x="19935" y="2294"/>
                </a:lnTo>
                <a:cubicBezTo>
                  <a:pt x="19582" y="2149"/>
                  <a:pt x="19230" y="2010"/>
                  <a:pt x="18896" y="1821"/>
                </a:cubicBezTo>
                <a:lnTo>
                  <a:pt x="18896" y="1821"/>
                </a:lnTo>
                <a:cubicBezTo>
                  <a:pt x="18133" y="1374"/>
                  <a:pt x="17453" y="839"/>
                  <a:pt x="17024" y="38"/>
                </a:cubicBezTo>
                <a:lnTo>
                  <a:pt x="17024" y="38"/>
                </a:lnTo>
                <a:cubicBezTo>
                  <a:pt x="17018" y="26"/>
                  <a:pt x="17012" y="1"/>
                  <a:pt x="16987" y="1"/>
                </a:cubicBezTo>
                <a:lnTo>
                  <a:pt x="16987" y="1"/>
                </a:lnTo>
                <a:cubicBezTo>
                  <a:pt x="16980" y="1"/>
                  <a:pt x="16974" y="1"/>
                  <a:pt x="16961" y="7"/>
                </a:cubicBezTo>
                <a:moveTo>
                  <a:pt x="19815" y="3081"/>
                </a:moveTo>
                <a:cubicBezTo>
                  <a:pt x="19538" y="2892"/>
                  <a:pt x="19274" y="2703"/>
                  <a:pt x="18996" y="2521"/>
                </a:cubicBezTo>
                <a:lnTo>
                  <a:pt x="18996" y="2521"/>
                </a:lnTo>
                <a:cubicBezTo>
                  <a:pt x="18568" y="2231"/>
                  <a:pt x="18184" y="1903"/>
                  <a:pt x="17875" y="1487"/>
                </a:cubicBezTo>
                <a:lnTo>
                  <a:pt x="17875" y="1487"/>
                </a:lnTo>
                <a:cubicBezTo>
                  <a:pt x="17818" y="1418"/>
                  <a:pt x="17774" y="1343"/>
                  <a:pt x="17724" y="1267"/>
                </a:cubicBezTo>
                <a:lnTo>
                  <a:pt x="17724" y="1267"/>
                </a:lnTo>
                <a:cubicBezTo>
                  <a:pt x="17730" y="1254"/>
                  <a:pt x="17743" y="1248"/>
                  <a:pt x="17749" y="1235"/>
                </a:cubicBezTo>
                <a:lnTo>
                  <a:pt x="17749" y="1235"/>
                </a:lnTo>
                <a:cubicBezTo>
                  <a:pt x="17780" y="1261"/>
                  <a:pt x="17818" y="1280"/>
                  <a:pt x="17843" y="1305"/>
                </a:cubicBezTo>
                <a:lnTo>
                  <a:pt x="17843" y="1305"/>
                </a:lnTo>
                <a:cubicBezTo>
                  <a:pt x="18221" y="1626"/>
                  <a:pt x="18625" y="1897"/>
                  <a:pt x="19072" y="2118"/>
                </a:cubicBezTo>
                <a:lnTo>
                  <a:pt x="19072" y="2118"/>
                </a:lnTo>
                <a:cubicBezTo>
                  <a:pt x="19129" y="2143"/>
                  <a:pt x="19179" y="2174"/>
                  <a:pt x="19204" y="2231"/>
                </a:cubicBezTo>
                <a:lnTo>
                  <a:pt x="19204" y="2231"/>
                </a:lnTo>
                <a:cubicBezTo>
                  <a:pt x="19286" y="2407"/>
                  <a:pt x="19419" y="2540"/>
                  <a:pt x="19551" y="2672"/>
                </a:cubicBezTo>
                <a:lnTo>
                  <a:pt x="19551" y="2672"/>
                </a:lnTo>
                <a:cubicBezTo>
                  <a:pt x="19620" y="2741"/>
                  <a:pt x="19689" y="2804"/>
                  <a:pt x="19752" y="2880"/>
                </a:cubicBezTo>
                <a:lnTo>
                  <a:pt x="19752" y="2880"/>
                </a:lnTo>
                <a:cubicBezTo>
                  <a:pt x="19809" y="2949"/>
                  <a:pt x="19853" y="3025"/>
                  <a:pt x="19891" y="3119"/>
                </a:cubicBezTo>
                <a:lnTo>
                  <a:pt x="19891" y="3119"/>
                </a:lnTo>
                <a:cubicBezTo>
                  <a:pt x="19866" y="3107"/>
                  <a:pt x="19834" y="3100"/>
                  <a:pt x="19815" y="3081"/>
                </a:cubicBezTo>
                <a:moveTo>
                  <a:pt x="21019" y="5098"/>
                </a:moveTo>
                <a:cubicBezTo>
                  <a:pt x="21000" y="5003"/>
                  <a:pt x="20987" y="4902"/>
                  <a:pt x="20968" y="4808"/>
                </a:cubicBezTo>
                <a:lnTo>
                  <a:pt x="20968" y="4808"/>
                </a:lnTo>
                <a:cubicBezTo>
                  <a:pt x="20855" y="4266"/>
                  <a:pt x="20603" y="3800"/>
                  <a:pt x="20193" y="3415"/>
                </a:cubicBezTo>
                <a:lnTo>
                  <a:pt x="20193" y="3415"/>
                </a:lnTo>
                <a:cubicBezTo>
                  <a:pt x="20118" y="3346"/>
                  <a:pt x="20061" y="3270"/>
                  <a:pt x="20023" y="3163"/>
                </a:cubicBezTo>
                <a:lnTo>
                  <a:pt x="20023" y="3163"/>
                </a:lnTo>
                <a:cubicBezTo>
                  <a:pt x="19967" y="3000"/>
                  <a:pt x="19853" y="2867"/>
                  <a:pt x="19734" y="2741"/>
                </a:cubicBezTo>
                <a:lnTo>
                  <a:pt x="19734" y="2741"/>
                </a:lnTo>
                <a:cubicBezTo>
                  <a:pt x="19626" y="2628"/>
                  <a:pt x="19519" y="2521"/>
                  <a:pt x="19419" y="2407"/>
                </a:cubicBezTo>
                <a:lnTo>
                  <a:pt x="19419" y="2407"/>
                </a:lnTo>
                <a:cubicBezTo>
                  <a:pt x="19387" y="2376"/>
                  <a:pt x="19356" y="2338"/>
                  <a:pt x="19356" y="2269"/>
                </a:cubicBezTo>
                <a:lnTo>
                  <a:pt x="19356" y="2269"/>
                </a:lnTo>
                <a:cubicBezTo>
                  <a:pt x="19400" y="2281"/>
                  <a:pt x="19431" y="2281"/>
                  <a:pt x="19463" y="2294"/>
                </a:cubicBezTo>
                <a:lnTo>
                  <a:pt x="19463" y="2294"/>
                </a:lnTo>
                <a:cubicBezTo>
                  <a:pt x="19841" y="2451"/>
                  <a:pt x="20225" y="2590"/>
                  <a:pt x="20584" y="2785"/>
                </a:cubicBezTo>
                <a:lnTo>
                  <a:pt x="20584" y="2785"/>
                </a:lnTo>
                <a:cubicBezTo>
                  <a:pt x="20603" y="2798"/>
                  <a:pt x="20622" y="2804"/>
                  <a:pt x="20641" y="2817"/>
                </a:cubicBezTo>
                <a:lnTo>
                  <a:pt x="20641" y="2817"/>
                </a:lnTo>
                <a:cubicBezTo>
                  <a:pt x="20742" y="2861"/>
                  <a:pt x="20792" y="2924"/>
                  <a:pt x="20798" y="3050"/>
                </a:cubicBezTo>
                <a:lnTo>
                  <a:pt x="20798" y="3050"/>
                </a:lnTo>
                <a:cubicBezTo>
                  <a:pt x="20817" y="3214"/>
                  <a:pt x="20874" y="3378"/>
                  <a:pt x="20924" y="3529"/>
                </a:cubicBezTo>
                <a:lnTo>
                  <a:pt x="20924" y="3529"/>
                </a:lnTo>
                <a:cubicBezTo>
                  <a:pt x="20987" y="3724"/>
                  <a:pt x="21069" y="3907"/>
                  <a:pt x="21132" y="4096"/>
                </a:cubicBezTo>
                <a:lnTo>
                  <a:pt x="21132" y="4096"/>
                </a:lnTo>
                <a:cubicBezTo>
                  <a:pt x="21208" y="4310"/>
                  <a:pt x="21258" y="4537"/>
                  <a:pt x="21233" y="4770"/>
                </a:cubicBezTo>
                <a:lnTo>
                  <a:pt x="21233" y="4770"/>
                </a:lnTo>
                <a:cubicBezTo>
                  <a:pt x="21220" y="4915"/>
                  <a:pt x="21164" y="5047"/>
                  <a:pt x="21094" y="5173"/>
                </a:cubicBezTo>
                <a:lnTo>
                  <a:pt x="21094" y="5173"/>
                </a:lnTo>
                <a:cubicBezTo>
                  <a:pt x="21088" y="5186"/>
                  <a:pt x="21069" y="5186"/>
                  <a:pt x="21044" y="5192"/>
                </a:cubicBezTo>
                <a:lnTo>
                  <a:pt x="21044" y="5192"/>
                </a:lnTo>
                <a:cubicBezTo>
                  <a:pt x="21038" y="5161"/>
                  <a:pt x="21025" y="5129"/>
                  <a:pt x="21019" y="5098"/>
                </a:cubicBezTo>
                <a:moveTo>
                  <a:pt x="20805" y="4839"/>
                </a:moveTo>
                <a:cubicBezTo>
                  <a:pt x="20540" y="4644"/>
                  <a:pt x="20238" y="4556"/>
                  <a:pt x="19941" y="4436"/>
                </a:cubicBezTo>
                <a:lnTo>
                  <a:pt x="19941" y="4436"/>
                </a:lnTo>
                <a:cubicBezTo>
                  <a:pt x="19815" y="4379"/>
                  <a:pt x="19689" y="4323"/>
                  <a:pt x="19570" y="4253"/>
                </a:cubicBezTo>
                <a:lnTo>
                  <a:pt x="19570" y="4253"/>
                </a:lnTo>
                <a:cubicBezTo>
                  <a:pt x="19425" y="4171"/>
                  <a:pt x="19318" y="4045"/>
                  <a:pt x="19223" y="3907"/>
                </a:cubicBezTo>
                <a:lnTo>
                  <a:pt x="19223" y="3907"/>
                </a:lnTo>
                <a:cubicBezTo>
                  <a:pt x="19192" y="3869"/>
                  <a:pt x="19179" y="3819"/>
                  <a:pt x="19166" y="3774"/>
                </a:cubicBezTo>
                <a:lnTo>
                  <a:pt x="19166" y="3774"/>
                </a:lnTo>
                <a:cubicBezTo>
                  <a:pt x="19059" y="3296"/>
                  <a:pt x="18845" y="2861"/>
                  <a:pt x="18574" y="2458"/>
                </a:cubicBezTo>
                <a:lnTo>
                  <a:pt x="18574" y="2458"/>
                </a:lnTo>
                <a:cubicBezTo>
                  <a:pt x="18555" y="2426"/>
                  <a:pt x="18536" y="2388"/>
                  <a:pt x="18505" y="2338"/>
                </a:cubicBezTo>
                <a:lnTo>
                  <a:pt x="18505" y="2338"/>
                </a:lnTo>
                <a:cubicBezTo>
                  <a:pt x="18543" y="2338"/>
                  <a:pt x="18549" y="2338"/>
                  <a:pt x="18555" y="2338"/>
                </a:cubicBezTo>
                <a:lnTo>
                  <a:pt x="18555" y="2338"/>
                </a:lnTo>
                <a:cubicBezTo>
                  <a:pt x="18940" y="2603"/>
                  <a:pt x="19330" y="2867"/>
                  <a:pt x="19715" y="3138"/>
                </a:cubicBezTo>
                <a:lnTo>
                  <a:pt x="19715" y="3138"/>
                </a:lnTo>
                <a:cubicBezTo>
                  <a:pt x="19929" y="3296"/>
                  <a:pt x="20118" y="3472"/>
                  <a:pt x="20294" y="3667"/>
                </a:cubicBezTo>
                <a:lnTo>
                  <a:pt x="20294" y="3667"/>
                </a:lnTo>
                <a:cubicBezTo>
                  <a:pt x="20571" y="3976"/>
                  <a:pt x="20754" y="4341"/>
                  <a:pt x="20842" y="4745"/>
                </a:cubicBezTo>
                <a:lnTo>
                  <a:pt x="20842" y="4745"/>
                </a:lnTo>
                <a:cubicBezTo>
                  <a:pt x="20849" y="4776"/>
                  <a:pt x="20849" y="4808"/>
                  <a:pt x="20855" y="4839"/>
                </a:cubicBezTo>
                <a:lnTo>
                  <a:pt x="20855" y="4839"/>
                </a:lnTo>
                <a:cubicBezTo>
                  <a:pt x="20842" y="4839"/>
                  <a:pt x="20836" y="4839"/>
                  <a:pt x="20830" y="4839"/>
                </a:cubicBezTo>
                <a:lnTo>
                  <a:pt x="20830" y="4839"/>
                </a:lnTo>
                <a:cubicBezTo>
                  <a:pt x="20823" y="4839"/>
                  <a:pt x="20823" y="4839"/>
                  <a:pt x="20817" y="4839"/>
                </a:cubicBezTo>
                <a:lnTo>
                  <a:pt x="20817" y="4839"/>
                </a:lnTo>
                <a:cubicBezTo>
                  <a:pt x="20811" y="4839"/>
                  <a:pt x="20805" y="4839"/>
                  <a:pt x="20805" y="4839"/>
                </a:cubicBezTo>
                <a:moveTo>
                  <a:pt x="9212" y="5482"/>
                </a:moveTo>
                <a:cubicBezTo>
                  <a:pt x="8746" y="5116"/>
                  <a:pt x="8324" y="4707"/>
                  <a:pt x="7946" y="4260"/>
                </a:cubicBezTo>
                <a:lnTo>
                  <a:pt x="7946" y="4260"/>
                </a:lnTo>
                <a:cubicBezTo>
                  <a:pt x="7725" y="4008"/>
                  <a:pt x="7517" y="3749"/>
                  <a:pt x="7316" y="3485"/>
                </a:cubicBezTo>
                <a:lnTo>
                  <a:pt x="7316" y="3485"/>
                </a:lnTo>
                <a:cubicBezTo>
                  <a:pt x="7045" y="3138"/>
                  <a:pt x="6749" y="2823"/>
                  <a:pt x="6358" y="2609"/>
                </a:cubicBezTo>
                <a:lnTo>
                  <a:pt x="6358" y="2609"/>
                </a:lnTo>
                <a:cubicBezTo>
                  <a:pt x="6345" y="2596"/>
                  <a:pt x="6333" y="2577"/>
                  <a:pt x="6301" y="2540"/>
                </a:cubicBezTo>
                <a:lnTo>
                  <a:pt x="6301" y="2540"/>
                </a:lnTo>
                <a:cubicBezTo>
                  <a:pt x="6358" y="2552"/>
                  <a:pt x="6389" y="2559"/>
                  <a:pt x="6415" y="2565"/>
                </a:cubicBezTo>
                <a:lnTo>
                  <a:pt x="6415" y="2565"/>
                </a:lnTo>
                <a:cubicBezTo>
                  <a:pt x="6786" y="2672"/>
                  <a:pt x="7158" y="2754"/>
                  <a:pt x="7536" y="2773"/>
                </a:cubicBezTo>
                <a:lnTo>
                  <a:pt x="7536" y="2773"/>
                </a:lnTo>
                <a:cubicBezTo>
                  <a:pt x="7675" y="2779"/>
                  <a:pt x="7813" y="2779"/>
                  <a:pt x="7952" y="2773"/>
                </a:cubicBezTo>
                <a:lnTo>
                  <a:pt x="7952" y="2773"/>
                </a:lnTo>
                <a:cubicBezTo>
                  <a:pt x="8059" y="2766"/>
                  <a:pt x="8141" y="2792"/>
                  <a:pt x="8223" y="2848"/>
                </a:cubicBezTo>
                <a:lnTo>
                  <a:pt x="8223" y="2848"/>
                </a:lnTo>
                <a:cubicBezTo>
                  <a:pt x="8544" y="3081"/>
                  <a:pt x="8796" y="3371"/>
                  <a:pt x="8966" y="3730"/>
                </a:cubicBezTo>
                <a:lnTo>
                  <a:pt x="8966" y="3730"/>
                </a:lnTo>
                <a:cubicBezTo>
                  <a:pt x="9130" y="4071"/>
                  <a:pt x="9225" y="4442"/>
                  <a:pt x="9288" y="4820"/>
                </a:cubicBezTo>
                <a:lnTo>
                  <a:pt x="9288" y="4820"/>
                </a:lnTo>
                <a:cubicBezTo>
                  <a:pt x="9313" y="4946"/>
                  <a:pt x="9325" y="5079"/>
                  <a:pt x="9357" y="5205"/>
                </a:cubicBezTo>
                <a:lnTo>
                  <a:pt x="9357" y="5205"/>
                </a:lnTo>
                <a:cubicBezTo>
                  <a:pt x="9388" y="5350"/>
                  <a:pt x="9433" y="5488"/>
                  <a:pt x="9477" y="5652"/>
                </a:cubicBezTo>
                <a:lnTo>
                  <a:pt x="9477" y="5652"/>
                </a:lnTo>
                <a:cubicBezTo>
                  <a:pt x="9357" y="5602"/>
                  <a:pt x="9288" y="5539"/>
                  <a:pt x="9212" y="5482"/>
                </a:cubicBezTo>
                <a:moveTo>
                  <a:pt x="7952" y="5287"/>
                </a:moveTo>
                <a:cubicBezTo>
                  <a:pt x="7744" y="5242"/>
                  <a:pt x="7568" y="5142"/>
                  <a:pt x="7410" y="5003"/>
                </a:cubicBezTo>
                <a:lnTo>
                  <a:pt x="7410" y="5003"/>
                </a:lnTo>
                <a:cubicBezTo>
                  <a:pt x="7347" y="4953"/>
                  <a:pt x="7316" y="4883"/>
                  <a:pt x="7284" y="4814"/>
                </a:cubicBezTo>
                <a:lnTo>
                  <a:pt x="7284" y="4814"/>
                </a:lnTo>
                <a:cubicBezTo>
                  <a:pt x="7183" y="4594"/>
                  <a:pt x="7089" y="4373"/>
                  <a:pt x="6988" y="4152"/>
                </a:cubicBezTo>
                <a:lnTo>
                  <a:pt x="6988" y="4152"/>
                </a:lnTo>
                <a:cubicBezTo>
                  <a:pt x="6761" y="3630"/>
                  <a:pt x="6459" y="3151"/>
                  <a:pt x="6093" y="2710"/>
                </a:cubicBezTo>
                <a:lnTo>
                  <a:pt x="6093" y="2710"/>
                </a:lnTo>
                <a:cubicBezTo>
                  <a:pt x="6049" y="2659"/>
                  <a:pt x="6011" y="2603"/>
                  <a:pt x="5974" y="2552"/>
                </a:cubicBezTo>
                <a:lnTo>
                  <a:pt x="5974" y="2552"/>
                </a:lnTo>
                <a:cubicBezTo>
                  <a:pt x="6358" y="2716"/>
                  <a:pt x="6705" y="2924"/>
                  <a:pt x="6975" y="3239"/>
                </a:cubicBezTo>
                <a:lnTo>
                  <a:pt x="6975" y="3239"/>
                </a:lnTo>
                <a:cubicBezTo>
                  <a:pt x="7057" y="3333"/>
                  <a:pt x="7133" y="3434"/>
                  <a:pt x="7209" y="3529"/>
                </a:cubicBezTo>
                <a:lnTo>
                  <a:pt x="7209" y="3529"/>
                </a:lnTo>
                <a:cubicBezTo>
                  <a:pt x="7675" y="4121"/>
                  <a:pt x="8154" y="4701"/>
                  <a:pt x="8721" y="5205"/>
                </a:cubicBezTo>
                <a:lnTo>
                  <a:pt x="8721" y="5205"/>
                </a:lnTo>
                <a:cubicBezTo>
                  <a:pt x="8746" y="5230"/>
                  <a:pt x="8758" y="5261"/>
                  <a:pt x="8796" y="5305"/>
                </a:cubicBezTo>
                <a:lnTo>
                  <a:pt x="8796" y="5305"/>
                </a:lnTo>
                <a:cubicBezTo>
                  <a:pt x="8632" y="5312"/>
                  <a:pt x="8481" y="5324"/>
                  <a:pt x="8330" y="5324"/>
                </a:cubicBezTo>
                <a:lnTo>
                  <a:pt x="8330" y="5324"/>
                </a:lnTo>
                <a:cubicBezTo>
                  <a:pt x="8204" y="5324"/>
                  <a:pt x="8078" y="5318"/>
                  <a:pt x="7952" y="5287"/>
                </a:cubicBezTo>
                <a:moveTo>
                  <a:pt x="13610" y="7737"/>
                </a:moveTo>
                <a:cubicBezTo>
                  <a:pt x="13477" y="7586"/>
                  <a:pt x="13339" y="7435"/>
                  <a:pt x="13213" y="7284"/>
                </a:cubicBezTo>
                <a:lnTo>
                  <a:pt x="13213" y="7284"/>
                </a:lnTo>
                <a:cubicBezTo>
                  <a:pt x="12809" y="6799"/>
                  <a:pt x="12293" y="6496"/>
                  <a:pt x="11688" y="6332"/>
                </a:cubicBezTo>
                <a:lnTo>
                  <a:pt x="11688" y="6332"/>
                </a:lnTo>
                <a:cubicBezTo>
                  <a:pt x="11543" y="6288"/>
                  <a:pt x="11392" y="6250"/>
                  <a:pt x="11241" y="6232"/>
                </a:cubicBezTo>
                <a:lnTo>
                  <a:pt x="11241" y="6232"/>
                </a:lnTo>
                <a:cubicBezTo>
                  <a:pt x="10888" y="6175"/>
                  <a:pt x="10655" y="5967"/>
                  <a:pt x="10491" y="5671"/>
                </a:cubicBezTo>
                <a:lnTo>
                  <a:pt x="10491" y="5671"/>
                </a:lnTo>
                <a:cubicBezTo>
                  <a:pt x="10378" y="5469"/>
                  <a:pt x="10308" y="5255"/>
                  <a:pt x="10264" y="5028"/>
                </a:cubicBezTo>
                <a:lnTo>
                  <a:pt x="10264" y="5028"/>
                </a:lnTo>
                <a:cubicBezTo>
                  <a:pt x="10239" y="4864"/>
                  <a:pt x="10214" y="4701"/>
                  <a:pt x="10176" y="4537"/>
                </a:cubicBezTo>
                <a:lnTo>
                  <a:pt x="10176" y="4537"/>
                </a:lnTo>
                <a:cubicBezTo>
                  <a:pt x="10081" y="4058"/>
                  <a:pt x="9867" y="3636"/>
                  <a:pt x="9521" y="3289"/>
                </a:cubicBezTo>
                <a:lnTo>
                  <a:pt x="9521" y="3289"/>
                </a:lnTo>
                <a:cubicBezTo>
                  <a:pt x="9344" y="3107"/>
                  <a:pt x="9149" y="2955"/>
                  <a:pt x="8916" y="2855"/>
                </a:cubicBezTo>
                <a:lnTo>
                  <a:pt x="8916" y="2855"/>
                </a:lnTo>
                <a:cubicBezTo>
                  <a:pt x="8872" y="2829"/>
                  <a:pt x="8821" y="2798"/>
                  <a:pt x="8752" y="2760"/>
                </a:cubicBezTo>
                <a:lnTo>
                  <a:pt x="8752" y="2760"/>
                </a:lnTo>
                <a:cubicBezTo>
                  <a:pt x="8809" y="2748"/>
                  <a:pt x="8840" y="2729"/>
                  <a:pt x="8878" y="2729"/>
                </a:cubicBezTo>
                <a:lnTo>
                  <a:pt x="8878" y="2729"/>
                </a:lnTo>
                <a:cubicBezTo>
                  <a:pt x="9199" y="2735"/>
                  <a:pt x="9527" y="2766"/>
                  <a:pt x="9842" y="2836"/>
                </a:cubicBezTo>
                <a:lnTo>
                  <a:pt x="9842" y="2836"/>
                </a:lnTo>
                <a:cubicBezTo>
                  <a:pt x="10037" y="2880"/>
                  <a:pt x="10214" y="2949"/>
                  <a:pt x="10384" y="3044"/>
                </a:cubicBezTo>
                <a:lnTo>
                  <a:pt x="10384" y="3044"/>
                </a:lnTo>
                <a:cubicBezTo>
                  <a:pt x="10711" y="3233"/>
                  <a:pt x="10913" y="3504"/>
                  <a:pt x="10989" y="3869"/>
                </a:cubicBezTo>
                <a:lnTo>
                  <a:pt x="10989" y="3869"/>
                </a:lnTo>
                <a:cubicBezTo>
                  <a:pt x="11039" y="4083"/>
                  <a:pt x="11039" y="4297"/>
                  <a:pt x="11045" y="4512"/>
                </a:cubicBezTo>
                <a:lnTo>
                  <a:pt x="11045" y="4512"/>
                </a:lnTo>
                <a:cubicBezTo>
                  <a:pt x="11045" y="4638"/>
                  <a:pt x="11039" y="4757"/>
                  <a:pt x="11045" y="4883"/>
                </a:cubicBezTo>
                <a:lnTo>
                  <a:pt x="11045" y="4883"/>
                </a:lnTo>
                <a:cubicBezTo>
                  <a:pt x="11064" y="5154"/>
                  <a:pt x="11127" y="5406"/>
                  <a:pt x="11291" y="5620"/>
                </a:cubicBezTo>
                <a:lnTo>
                  <a:pt x="11291" y="5620"/>
                </a:lnTo>
                <a:cubicBezTo>
                  <a:pt x="11449" y="5828"/>
                  <a:pt x="11650" y="5954"/>
                  <a:pt x="11909" y="5954"/>
                </a:cubicBezTo>
                <a:lnTo>
                  <a:pt x="11909" y="5954"/>
                </a:lnTo>
                <a:cubicBezTo>
                  <a:pt x="11997" y="5954"/>
                  <a:pt x="12085" y="5929"/>
                  <a:pt x="12173" y="5904"/>
                </a:cubicBezTo>
                <a:lnTo>
                  <a:pt x="12173" y="5904"/>
                </a:lnTo>
                <a:cubicBezTo>
                  <a:pt x="12255" y="5885"/>
                  <a:pt x="12331" y="5854"/>
                  <a:pt x="12400" y="5809"/>
                </a:cubicBezTo>
                <a:lnTo>
                  <a:pt x="12400" y="5809"/>
                </a:lnTo>
                <a:cubicBezTo>
                  <a:pt x="12526" y="5728"/>
                  <a:pt x="12639" y="5759"/>
                  <a:pt x="12753" y="5822"/>
                </a:cubicBezTo>
                <a:lnTo>
                  <a:pt x="12753" y="5822"/>
                </a:lnTo>
                <a:cubicBezTo>
                  <a:pt x="13206" y="6080"/>
                  <a:pt x="13521" y="6446"/>
                  <a:pt x="13654" y="6956"/>
                </a:cubicBezTo>
                <a:lnTo>
                  <a:pt x="13654" y="6956"/>
                </a:lnTo>
                <a:cubicBezTo>
                  <a:pt x="13673" y="7032"/>
                  <a:pt x="13685" y="7107"/>
                  <a:pt x="13698" y="7183"/>
                </a:cubicBezTo>
                <a:lnTo>
                  <a:pt x="13698" y="7183"/>
                </a:lnTo>
                <a:cubicBezTo>
                  <a:pt x="13723" y="7410"/>
                  <a:pt x="13755" y="7630"/>
                  <a:pt x="13786" y="7907"/>
                </a:cubicBezTo>
                <a:lnTo>
                  <a:pt x="13786" y="7907"/>
                </a:lnTo>
                <a:cubicBezTo>
                  <a:pt x="13704" y="7832"/>
                  <a:pt x="13654" y="7788"/>
                  <a:pt x="13610" y="7737"/>
                </a:cubicBezTo>
                <a:moveTo>
                  <a:pt x="9861" y="5872"/>
                </a:moveTo>
                <a:cubicBezTo>
                  <a:pt x="9722" y="5809"/>
                  <a:pt x="9615" y="5721"/>
                  <a:pt x="9559" y="5576"/>
                </a:cubicBezTo>
                <a:lnTo>
                  <a:pt x="9559" y="5576"/>
                </a:lnTo>
                <a:cubicBezTo>
                  <a:pt x="9514" y="5463"/>
                  <a:pt x="9477" y="5356"/>
                  <a:pt x="9451" y="5242"/>
                </a:cubicBezTo>
                <a:lnTo>
                  <a:pt x="9451" y="5242"/>
                </a:lnTo>
                <a:cubicBezTo>
                  <a:pt x="9414" y="5079"/>
                  <a:pt x="9388" y="4915"/>
                  <a:pt x="9363" y="4751"/>
                </a:cubicBezTo>
                <a:lnTo>
                  <a:pt x="9363" y="4751"/>
                </a:lnTo>
                <a:cubicBezTo>
                  <a:pt x="9313" y="4455"/>
                  <a:pt x="9237" y="4171"/>
                  <a:pt x="9130" y="3888"/>
                </a:cubicBezTo>
                <a:lnTo>
                  <a:pt x="9130" y="3888"/>
                </a:lnTo>
                <a:cubicBezTo>
                  <a:pt x="8973" y="3485"/>
                  <a:pt x="8727" y="3151"/>
                  <a:pt x="8393" y="2880"/>
                </a:cubicBezTo>
                <a:lnTo>
                  <a:pt x="8393" y="2880"/>
                </a:lnTo>
                <a:cubicBezTo>
                  <a:pt x="8355" y="2848"/>
                  <a:pt x="8324" y="2817"/>
                  <a:pt x="8280" y="2773"/>
                </a:cubicBezTo>
                <a:lnTo>
                  <a:pt x="8280" y="2773"/>
                </a:lnTo>
                <a:cubicBezTo>
                  <a:pt x="8380" y="2741"/>
                  <a:pt x="8456" y="2735"/>
                  <a:pt x="8538" y="2766"/>
                </a:cubicBezTo>
                <a:lnTo>
                  <a:pt x="8538" y="2766"/>
                </a:lnTo>
                <a:cubicBezTo>
                  <a:pt x="8866" y="2899"/>
                  <a:pt x="9174" y="3063"/>
                  <a:pt x="9433" y="3315"/>
                </a:cubicBezTo>
                <a:lnTo>
                  <a:pt x="9433" y="3315"/>
                </a:lnTo>
                <a:cubicBezTo>
                  <a:pt x="9779" y="3655"/>
                  <a:pt x="9993" y="4064"/>
                  <a:pt x="10094" y="4537"/>
                </a:cubicBezTo>
                <a:lnTo>
                  <a:pt x="10094" y="4537"/>
                </a:lnTo>
                <a:cubicBezTo>
                  <a:pt x="10126" y="4688"/>
                  <a:pt x="10144" y="4839"/>
                  <a:pt x="10176" y="4990"/>
                </a:cubicBezTo>
                <a:lnTo>
                  <a:pt x="10176" y="4990"/>
                </a:lnTo>
                <a:cubicBezTo>
                  <a:pt x="10207" y="5135"/>
                  <a:pt x="10245" y="5287"/>
                  <a:pt x="10289" y="5431"/>
                </a:cubicBezTo>
                <a:lnTo>
                  <a:pt x="10289" y="5431"/>
                </a:lnTo>
                <a:cubicBezTo>
                  <a:pt x="10365" y="5646"/>
                  <a:pt x="10472" y="5847"/>
                  <a:pt x="10642" y="6011"/>
                </a:cubicBezTo>
                <a:lnTo>
                  <a:pt x="10642" y="6011"/>
                </a:lnTo>
                <a:cubicBezTo>
                  <a:pt x="10667" y="6043"/>
                  <a:pt x="10667" y="6043"/>
                  <a:pt x="10674" y="6118"/>
                </a:cubicBezTo>
                <a:lnTo>
                  <a:pt x="10674" y="6118"/>
                </a:lnTo>
                <a:cubicBezTo>
                  <a:pt x="10396" y="6068"/>
                  <a:pt x="10126" y="5986"/>
                  <a:pt x="9861" y="5872"/>
                </a:cubicBezTo>
                <a:moveTo>
                  <a:pt x="21113" y="5293"/>
                </a:moveTo>
                <a:cubicBezTo>
                  <a:pt x="21315" y="4997"/>
                  <a:pt x="21372" y="4669"/>
                  <a:pt x="21283" y="4323"/>
                </a:cubicBezTo>
                <a:lnTo>
                  <a:pt x="21283" y="4323"/>
                </a:lnTo>
                <a:cubicBezTo>
                  <a:pt x="21239" y="4146"/>
                  <a:pt x="21176" y="3982"/>
                  <a:pt x="21120" y="3812"/>
                </a:cubicBezTo>
                <a:lnTo>
                  <a:pt x="21120" y="3812"/>
                </a:lnTo>
                <a:cubicBezTo>
                  <a:pt x="21063" y="3661"/>
                  <a:pt x="21006" y="3510"/>
                  <a:pt x="20949" y="3359"/>
                </a:cubicBezTo>
                <a:lnTo>
                  <a:pt x="20949" y="3359"/>
                </a:lnTo>
                <a:cubicBezTo>
                  <a:pt x="20912" y="3252"/>
                  <a:pt x="20880" y="3138"/>
                  <a:pt x="20880" y="2993"/>
                </a:cubicBezTo>
                <a:lnTo>
                  <a:pt x="20880" y="2993"/>
                </a:lnTo>
                <a:cubicBezTo>
                  <a:pt x="20924" y="3006"/>
                  <a:pt x="20943" y="3006"/>
                  <a:pt x="20956" y="3012"/>
                </a:cubicBezTo>
                <a:lnTo>
                  <a:pt x="20956" y="3012"/>
                </a:lnTo>
                <a:cubicBezTo>
                  <a:pt x="21214" y="3182"/>
                  <a:pt x="21441" y="3384"/>
                  <a:pt x="21630" y="3630"/>
                </a:cubicBezTo>
                <a:lnTo>
                  <a:pt x="21630" y="3630"/>
                </a:lnTo>
                <a:cubicBezTo>
                  <a:pt x="21687" y="3699"/>
                  <a:pt x="21712" y="3781"/>
                  <a:pt x="21718" y="3875"/>
                </a:cubicBezTo>
                <a:lnTo>
                  <a:pt x="21718" y="3875"/>
                </a:lnTo>
                <a:cubicBezTo>
                  <a:pt x="21743" y="4285"/>
                  <a:pt x="21630" y="4657"/>
                  <a:pt x="21435" y="5009"/>
                </a:cubicBezTo>
                <a:lnTo>
                  <a:pt x="21435" y="5009"/>
                </a:lnTo>
                <a:cubicBezTo>
                  <a:pt x="21340" y="5179"/>
                  <a:pt x="21239" y="5343"/>
                  <a:pt x="21138" y="5507"/>
                </a:cubicBezTo>
                <a:lnTo>
                  <a:pt x="21138" y="5507"/>
                </a:lnTo>
                <a:cubicBezTo>
                  <a:pt x="21132" y="5520"/>
                  <a:pt x="21120" y="5520"/>
                  <a:pt x="21107" y="5526"/>
                </a:cubicBezTo>
                <a:lnTo>
                  <a:pt x="21107" y="5526"/>
                </a:lnTo>
                <a:cubicBezTo>
                  <a:pt x="21050" y="5394"/>
                  <a:pt x="21050" y="5387"/>
                  <a:pt x="21113" y="5293"/>
                </a:cubicBezTo>
                <a:moveTo>
                  <a:pt x="21535" y="7296"/>
                </a:moveTo>
                <a:cubicBezTo>
                  <a:pt x="21454" y="7114"/>
                  <a:pt x="21372" y="6931"/>
                  <a:pt x="21309" y="6742"/>
                </a:cubicBezTo>
                <a:lnTo>
                  <a:pt x="21309" y="6742"/>
                </a:lnTo>
                <a:cubicBezTo>
                  <a:pt x="21214" y="6477"/>
                  <a:pt x="21170" y="6206"/>
                  <a:pt x="21126" y="5935"/>
                </a:cubicBezTo>
                <a:lnTo>
                  <a:pt x="21126" y="5935"/>
                </a:lnTo>
                <a:cubicBezTo>
                  <a:pt x="21107" y="5809"/>
                  <a:pt x="21132" y="5702"/>
                  <a:pt x="21183" y="5595"/>
                </a:cubicBezTo>
                <a:lnTo>
                  <a:pt x="21183" y="5595"/>
                </a:lnTo>
                <a:cubicBezTo>
                  <a:pt x="21233" y="5501"/>
                  <a:pt x="21290" y="5419"/>
                  <a:pt x="21340" y="5324"/>
                </a:cubicBezTo>
                <a:lnTo>
                  <a:pt x="21340" y="5324"/>
                </a:lnTo>
                <a:cubicBezTo>
                  <a:pt x="21422" y="5186"/>
                  <a:pt x="21504" y="5053"/>
                  <a:pt x="21573" y="4909"/>
                </a:cubicBezTo>
                <a:lnTo>
                  <a:pt x="21573" y="4909"/>
                </a:lnTo>
                <a:cubicBezTo>
                  <a:pt x="21687" y="4688"/>
                  <a:pt x="21769" y="4455"/>
                  <a:pt x="21787" y="4203"/>
                </a:cubicBezTo>
                <a:lnTo>
                  <a:pt x="21787" y="4203"/>
                </a:lnTo>
                <a:cubicBezTo>
                  <a:pt x="21794" y="4134"/>
                  <a:pt x="21806" y="4064"/>
                  <a:pt x="21813" y="3995"/>
                </a:cubicBezTo>
                <a:lnTo>
                  <a:pt x="21813" y="3995"/>
                </a:lnTo>
                <a:cubicBezTo>
                  <a:pt x="21863" y="3989"/>
                  <a:pt x="21869" y="4033"/>
                  <a:pt x="21882" y="4058"/>
                </a:cubicBezTo>
                <a:lnTo>
                  <a:pt x="21882" y="4058"/>
                </a:lnTo>
                <a:cubicBezTo>
                  <a:pt x="21945" y="4203"/>
                  <a:pt x="21989" y="4360"/>
                  <a:pt x="22002" y="4518"/>
                </a:cubicBezTo>
                <a:lnTo>
                  <a:pt x="22002" y="4518"/>
                </a:lnTo>
                <a:cubicBezTo>
                  <a:pt x="22027" y="4764"/>
                  <a:pt x="22046" y="5009"/>
                  <a:pt x="22065" y="5261"/>
                </a:cubicBezTo>
                <a:lnTo>
                  <a:pt x="22065" y="5261"/>
                </a:lnTo>
                <a:cubicBezTo>
                  <a:pt x="22084" y="5583"/>
                  <a:pt x="22096" y="5910"/>
                  <a:pt x="22165" y="6225"/>
                </a:cubicBezTo>
                <a:lnTo>
                  <a:pt x="22165" y="6225"/>
                </a:lnTo>
                <a:cubicBezTo>
                  <a:pt x="22178" y="6301"/>
                  <a:pt x="22172" y="6364"/>
                  <a:pt x="22147" y="6427"/>
                </a:cubicBezTo>
                <a:lnTo>
                  <a:pt x="22147" y="6427"/>
                </a:lnTo>
                <a:cubicBezTo>
                  <a:pt x="22090" y="6572"/>
                  <a:pt x="22008" y="6698"/>
                  <a:pt x="21920" y="6824"/>
                </a:cubicBezTo>
                <a:lnTo>
                  <a:pt x="21920" y="6824"/>
                </a:lnTo>
                <a:cubicBezTo>
                  <a:pt x="21800" y="6994"/>
                  <a:pt x="21674" y="7158"/>
                  <a:pt x="21617" y="7416"/>
                </a:cubicBezTo>
                <a:lnTo>
                  <a:pt x="21617" y="7416"/>
                </a:lnTo>
                <a:cubicBezTo>
                  <a:pt x="21573" y="7353"/>
                  <a:pt x="21548" y="7328"/>
                  <a:pt x="21535" y="7296"/>
                </a:cubicBezTo>
                <a:moveTo>
                  <a:pt x="20975" y="6559"/>
                </a:moveTo>
                <a:cubicBezTo>
                  <a:pt x="20798" y="6521"/>
                  <a:pt x="20647" y="6446"/>
                  <a:pt x="20496" y="6358"/>
                </a:cubicBezTo>
                <a:lnTo>
                  <a:pt x="20496" y="6358"/>
                </a:lnTo>
                <a:cubicBezTo>
                  <a:pt x="20370" y="6276"/>
                  <a:pt x="20244" y="6187"/>
                  <a:pt x="20124" y="6093"/>
                </a:cubicBezTo>
                <a:lnTo>
                  <a:pt x="20124" y="6093"/>
                </a:lnTo>
                <a:cubicBezTo>
                  <a:pt x="19872" y="5891"/>
                  <a:pt x="19608" y="5728"/>
                  <a:pt x="19299" y="5627"/>
                </a:cubicBezTo>
                <a:lnTo>
                  <a:pt x="19299" y="5627"/>
                </a:lnTo>
                <a:cubicBezTo>
                  <a:pt x="19274" y="5620"/>
                  <a:pt x="19248" y="5602"/>
                  <a:pt x="19223" y="5589"/>
                </a:cubicBezTo>
                <a:lnTo>
                  <a:pt x="19223" y="5589"/>
                </a:lnTo>
                <a:cubicBezTo>
                  <a:pt x="19236" y="5337"/>
                  <a:pt x="19255" y="5091"/>
                  <a:pt x="19261" y="4846"/>
                </a:cubicBezTo>
                <a:lnTo>
                  <a:pt x="19261" y="4846"/>
                </a:lnTo>
                <a:cubicBezTo>
                  <a:pt x="19261" y="4600"/>
                  <a:pt x="19248" y="4360"/>
                  <a:pt x="19236" y="4121"/>
                </a:cubicBezTo>
                <a:lnTo>
                  <a:pt x="19236" y="4121"/>
                </a:lnTo>
                <a:cubicBezTo>
                  <a:pt x="19280" y="4102"/>
                  <a:pt x="19299" y="4140"/>
                  <a:pt x="19318" y="4159"/>
                </a:cubicBezTo>
                <a:lnTo>
                  <a:pt x="19318" y="4159"/>
                </a:lnTo>
                <a:cubicBezTo>
                  <a:pt x="19475" y="4310"/>
                  <a:pt x="19664" y="4411"/>
                  <a:pt x="19866" y="4493"/>
                </a:cubicBezTo>
                <a:lnTo>
                  <a:pt x="19866" y="4493"/>
                </a:lnTo>
                <a:cubicBezTo>
                  <a:pt x="20055" y="4568"/>
                  <a:pt x="20250" y="4638"/>
                  <a:pt x="20439" y="4726"/>
                </a:cubicBezTo>
                <a:lnTo>
                  <a:pt x="20439" y="4726"/>
                </a:lnTo>
                <a:cubicBezTo>
                  <a:pt x="20553" y="4776"/>
                  <a:pt x="20660" y="4846"/>
                  <a:pt x="20760" y="4915"/>
                </a:cubicBezTo>
                <a:lnTo>
                  <a:pt x="20760" y="4915"/>
                </a:lnTo>
                <a:cubicBezTo>
                  <a:pt x="20861" y="4984"/>
                  <a:pt x="20918" y="5079"/>
                  <a:pt x="20931" y="5205"/>
                </a:cubicBezTo>
                <a:lnTo>
                  <a:pt x="20931" y="5205"/>
                </a:lnTo>
                <a:cubicBezTo>
                  <a:pt x="20949" y="5394"/>
                  <a:pt x="20975" y="5576"/>
                  <a:pt x="21000" y="5765"/>
                </a:cubicBezTo>
                <a:lnTo>
                  <a:pt x="21000" y="5765"/>
                </a:lnTo>
                <a:cubicBezTo>
                  <a:pt x="21038" y="6024"/>
                  <a:pt x="21082" y="6282"/>
                  <a:pt x="21126" y="6565"/>
                </a:cubicBezTo>
                <a:lnTo>
                  <a:pt x="21126" y="6565"/>
                </a:lnTo>
                <a:cubicBezTo>
                  <a:pt x="21063" y="6565"/>
                  <a:pt x="21019" y="6565"/>
                  <a:pt x="20975" y="6559"/>
                </a:cubicBezTo>
                <a:moveTo>
                  <a:pt x="15550" y="4984"/>
                </a:moveTo>
                <a:cubicBezTo>
                  <a:pt x="15260" y="4839"/>
                  <a:pt x="14964" y="4707"/>
                  <a:pt x="14655" y="4562"/>
                </a:cubicBezTo>
                <a:lnTo>
                  <a:pt x="14655" y="4562"/>
                </a:lnTo>
                <a:cubicBezTo>
                  <a:pt x="14844" y="4543"/>
                  <a:pt x="15008" y="4575"/>
                  <a:pt x="15166" y="4600"/>
                </a:cubicBezTo>
                <a:lnTo>
                  <a:pt x="15166" y="4600"/>
                </a:lnTo>
                <a:cubicBezTo>
                  <a:pt x="15475" y="4638"/>
                  <a:pt x="15783" y="4701"/>
                  <a:pt x="16079" y="4795"/>
                </a:cubicBezTo>
                <a:lnTo>
                  <a:pt x="16079" y="4795"/>
                </a:lnTo>
                <a:cubicBezTo>
                  <a:pt x="16174" y="4820"/>
                  <a:pt x="16231" y="4877"/>
                  <a:pt x="16268" y="4965"/>
                </a:cubicBezTo>
                <a:lnTo>
                  <a:pt x="16268" y="4965"/>
                </a:lnTo>
                <a:cubicBezTo>
                  <a:pt x="16338" y="5148"/>
                  <a:pt x="16357" y="5337"/>
                  <a:pt x="16375" y="5583"/>
                </a:cubicBezTo>
                <a:lnTo>
                  <a:pt x="16375" y="5583"/>
                </a:lnTo>
                <a:cubicBezTo>
                  <a:pt x="16092" y="5337"/>
                  <a:pt x="15840" y="5135"/>
                  <a:pt x="15550" y="4984"/>
                </a:cubicBezTo>
                <a:close/>
                <a:moveTo>
                  <a:pt x="17119" y="6591"/>
                </a:moveTo>
                <a:cubicBezTo>
                  <a:pt x="16861" y="6502"/>
                  <a:pt x="16590" y="6484"/>
                  <a:pt x="16325" y="6465"/>
                </a:cubicBezTo>
                <a:lnTo>
                  <a:pt x="16325" y="6465"/>
                </a:lnTo>
                <a:cubicBezTo>
                  <a:pt x="16010" y="6446"/>
                  <a:pt x="15733" y="6332"/>
                  <a:pt x="15487" y="6137"/>
                </a:cubicBezTo>
                <a:lnTo>
                  <a:pt x="15487" y="6137"/>
                </a:lnTo>
                <a:cubicBezTo>
                  <a:pt x="15412" y="6074"/>
                  <a:pt x="15349" y="6005"/>
                  <a:pt x="15311" y="5910"/>
                </a:cubicBezTo>
                <a:lnTo>
                  <a:pt x="15311" y="5910"/>
                </a:lnTo>
                <a:cubicBezTo>
                  <a:pt x="15241" y="5740"/>
                  <a:pt x="15166" y="5570"/>
                  <a:pt x="15078" y="5406"/>
                </a:cubicBezTo>
                <a:lnTo>
                  <a:pt x="15078" y="5406"/>
                </a:lnTo>
                <a:cubicBezTo>
                  <a:pt x="14964" y="5198"/>
                  <a:pt x="14844" y="4997"/>
                  <a:pt x="14725" y="4795"/>
                </a:cubicBezTo>
                <a:lnTo>
                  <a:pt x="14725" y="4795"/>
                </a:lnTo>
                <a:cubicBezTo>
                  <a:pt x="14712" y="4770"/>
                  <a:pt x="14700" y="4751"/>
                  <a:pt x="14693" y="4732"/>
                </a:cubicBezTo>
                <a:lnTo>
                  <a:pt x="14693" y="4732"/>
                </a:lnTo>
                <a:cubicBezTo>
                  <a:pt x="14718" y="4688"/>
                  <a:pt x="14744" y="4707"/>
                  <a:pt x="14769" y="4713"/>
                </a:cubicBezTo>
                <a:lnTo>
                  <a:pt x="14769" y="4713"/>
                </a:lnTo>
                <a:cubicBezTo>
                  <a:pt x="15456" y="4972"/>
                  <a:pt x="16073" y="5350"/>
                  <a:pt x="16564" y="5904"/>
                </a:cubicBezTo>
                <a:lnTo>
                  <a:pt x="16564" y="5904"/>
                </a:lnTo>
                <a:cubicBezTo>
                  <a:pt x="16741" y="6093"/>
                  <a:pt x="16924" y="6288"/>
                  <a:pt x="17100" y="6484"/>
                </a:cubicBezTo>
                <a:lnTo>
                  <a:pt x="17100" y="6484"/>
                </a:lnTo>
                <a:cubicBezTo>
                  <a:pt x="17125" y="6509"/>
                  <a:pt x="17144" y="6547"/>
                  <a:pt x="17169" y="6578"/>
                </a:cubicBezTo>
                <a:lnTo>
                  <a:pt x="17169" y="6578"/>
                </a:lnTo>
                <a:cubicBezTo>
                  <a:pt x="17144" y="6584"/>
                  <a:pt x="17132" y="6591"/>
                  <a:pt x="17125" y="6591"/>
                </a:cubicBezTo>
                <a:lnTo>
                  <a:pt x="17125" y="6591"/>
                </a:lnTo>
                <a:cubicBezTo>
                  <a:pt x="17119" y="6591"/>
                  <a:pt x="17119" y="6591"/>
                  <a:pt x="17119" y="6591"/>
                </a:cubicBezTo>
                <a:moveTo>
                  <a:pt x="18606" y="7511"/>
                </a:moveTo>
                <a:cubicBezTo>
                  <a:pt x="18146" y="7303"/>
                  <a:pt x="17736" y="7025"/>
                  <a:pt x="17384" y="6660"/>
                </a:cubicBezTo>
                <a:lnTo>
                  <a:pt x="17384" y="6660"/>
                </a:lnTo>
                <a:cubicBezTo>
                  <a:pt x="17119" y="6389"/>
                  <a:pt x="16867" y="6099"/>
                  <a:pt x="16609" y="5822"/>
                </a:cubicBezTo>
                <a:lnTo>
                  <a:pt x="16609" y="5822"/>
                </a:lnTo>
                <a:cubicBezTo>
                  <a:pt x="16520" y="5728"/>
                  <a:pt x="16476" y="5614"/>
                  <a:pt x="16457" y="5488"/>
                </a:cubicBezTo>
                <a:lnTo>
                  <a:pt x="16457" y="5488"/>
                </a:lnTo>
                <a:cubicBezTo>
                  <a:pt x="16426" y="5305"/>
                  <a:pt x="16394" y="5123"/>
                  <a:pt x="16363" y="4927"/>
                </a:cubicBezTo>
                <a:lnTo>
                  <a:pt x="16363" y="4927"/>
                </a:lnTo>
                <a:cubicBezTo>
                  <a:pt x="16407" y="4934"/>
                  <a:pt x="16445" y="4940"/>
                  <a:pt x="16476" y="4953"/>
                </a:cubicBezTo>
                <a:lnTo>
                  <a:pt x="16476" y="4953"/>
                </a:lnTo>
                <a:cubicBezTo>
                  <a:pt x="16873" y="5142"/>
                  <a:pt x="17213" y="5394"/>
                  <a:pt x="17497" y="5721"/>
                </a:cubicBezTo>
                <a:lnTo>
                  <a:pt x="17497" y="5721"/>
                </a:lnTo>
                <a:cubicBezTo>
                  <a:pt x="17673" y="5929"/>
                  <a:pt x="17837" y="6143"/>
                  <a:pt x="18001" y="6358"/>
                </a:cubicBezTo>
                <a:lnTo>
                  <a:pt x="18001" y="6358"/>
                </a:lnTo>
                <a:cubicBezTo>
                  <a:pt x="18215" y="6660"/>
                  <a:pt x="18417" y="6962"/>
                  <a:pt x="18631" y="7265"/>
                </a:cubicBezTo>
                <a:lnTo>
                  <a:pt x="18631" y="7265"/>
                </a:lnTo>
                <a:cubicBezTo>
                  <a:pt x="18700" y="7366"/>
                  <a:pt x="18782" y="7454"/>
                  <a:pt x="18858" y="7555"/>
                </a:cubicBezTo>
                <a:lnTo>
                  <a:pt x="18858" y="7555"/>
                </a:lnTo>
                <a:cubicBezTo>
                  <a:pt x="18851" y="7567"/>
                  <a:pt x="18845" y="7580"/>
                  <a:pt x="18839" y="7592"/>
                </a:cubicBezTo>
                <a:lnTo>
                  <a:pt x="18839" y="7592"/>
                </a:lnTo>
                <a:cubicBezTo>
                  <a:pt x="18757" y="7567"/>
                  <a:pt x="18675" y="7542"/>
                  <a:pt x="18606" y="7511"/>
                </a:cubicBezTo>
                <a:moveTo>
                  <a:pt x="9281" y="7095"/>
                </a:moveTo>
                <a:cubicBezTo>
                  <a:pt x="9218" y="7088"/>
                  <a:pt x="9155" y="7070"/>
                  <a:pt x="9099" y="7044"/>
                </a:cubicBezTo>
                <a:lnTo>
                  <a:pt x="9099" y="7044"/>
                </a:lnTo>
                <a:cubicBezTo>
                  <a:pt x="8740" y="6893"/>
                  <a:pt x="8424" y="6673"/>
                  <a:pt x="8166" y="6376"/>
                </a:cubicBezTo>
                <a:lnTo>
                  <a:pt x="8166" y="6376"/>
                </a:lnTo>
                <a:cubicBezTo>
                  <a:pt x="7876" y="6030"/>
                  <a:pt x="7668" y="5646"/>
                  <a:pt x="7479" y="5242"/>
                </a:cubicBezTo>
                <a:lnTo>
                  <a:pt x="7479" y="5242"/>
                </a:lnTo>
                <a:cubicBezTo>
                  <a:pt x="7473" y="5224"/>
                  <a:pt x="7473" y="5205"/>
                  <a:pt x="7467" y="5167"/>
                </a:cubicBezTo>
                <a:lnTo>
                  <a:pt x="7467" y="5167"/>
                </a:lnTo>
                <a:cubicBezTo>
                  <a:pt x="7517" y="5192"/>
                  <a:pt x="7561" y="5211"/>
                  <a:pt x="7605" y="5236"/>
                </a:cubicBezTo>
                <a:lnTo>
                  <a:pt x="7605" y="5236"/>
                </a:lnTo>
                <a:cubicBezTo>
                  <a:pt x="7801" y="5356"/>
                  <a:pt x="8009" y="5400"/>
                  <a:pt x="8235" y="5406"/>
                </a:cubicBezTo>
                <a:lnTo>
                  <a:pt x="8235" y="5406"/>
                </a:lnTo>
                <a:cubicBezTo>
                  <a:pt x="8380" y="5406"/>
                  <a:pt x="8525" y="5406"/>
                  <a:pt x="8670" y="5394"/>
                </a:cubicBezTo>
                <a:lnTo>
                  <a:pt x="8670" y="5394"/>
                </a:lnTo>
                <a:cubicBezTo>
                  <a:pt x="8840" y="5381"/>
                  <a:pt x="8979" y="5425"/>
                  <a:pt x="9111" y="5532"/>
                </a:cubicBezTo>
                <a:lnTo>
                  <a:pt x="9111" y="5532"/>
                </a:lnTo>
                <a:cubicBezTo>
                  <a:pt x="9559" y="5904"/>
                  <a:pt x="10081" y="6106"/>
                  <a:pt x="10648" y="6219"/>
                </a:cubicBezTo>
                <a:lnTo>
                  <a:pt x="10648" y="6219"/>
                </a:lnTo>
                <a:cubicBezTo>
                  <a:pt x="10913" y="6276"/>
                  <a:pt x="11178" y="6326"/>
                  <a:pt x="11442" y="6376"/>
                </a:cubicBezTo>
                <a:lnTo>
                  <a:pt x="11442" y="6376"/>
                </a:lnTo>
                <a:cubicBezTo>
                  <a:pt x="11701" y="6427"/>
                  <a:pt x="11946" y="6509"/>
                  <a:pt x="12186" y="6622"/>
                </a:cubicBezTo>
                <a:lnTo>
                  <a:pt x="12186" y="6622"/>
                </a:lnTo>
                <a:cubicBezTo>
                  <a:pt x="12230" y="6647"/>
                  <a:pt x="12268" y="6673"/>
                  <a:pt x="12312" y="6698"/>
                </a:cubicBezTo>
                <a:lnTo>
                  <a:pt x="12312" y="6698"/>
                </a:lnTo>
                <a:cubicBezTo>
                  <a:pt x="12280" y="6748"/>
                  <a:pt x="12249" y="6723"/>
                  <a:pt x="12224" y="6717"/>
                </a:cubicBezTo>
                <a:lnTo>
                  <a:pt x="12224" y="6717"/>
                </a:lnTo>
                <a:cubicBezTo>
                  <a:pt x="11720" y="6622"/>
                  <a:pt x="11228" y="6666"/>
                  <a:pt x="10749" y="6843"/>
                </a:cubicBezTo>
                <a:lnTo>
                  <a:pt x="10749" y="6843"/>
                </a:lnTo>
                <a:cubicBezTo>
                  <a:pt x="10592" y="6906"/>
                  <a:pt x="10428" y="6962"/>
                  <a:pt x="10264" y="7019"/>
                </a:cubicBezTo>
                <a:lnTo>
                  <a:pt x="10264" y="7019"/>
                </a:lnTo>
                <a:cubicBezTo>
                  <a:pt x="10056" y="7088"/>
                  <a:pt x="9848" y="7120"/>
                  <a:pt x="9640" y="7120"/>
                </a:cubicBezTo>
                <a:lnTo>
                  <a:pt x="9640" y="7120"/>
                </a:lnTo>
                <a:cubicBezTo>
                  <a:pt x="9521" y="7120"/>
                  <a:pt x="9401" y="7114"/>
                  <a:pt x="9281" y="7095"/>
                </a:cubicBezTo>
                <a:moveTo>
                  <a:pt x="15645" y="8796"/>
                </a:moveTo>
                <a:cubicBezTo>
                  <a:pt x="15166" y="8714"/>
                  <a:pt x="14700" y="8600"/>
                  <a:pt x="14290" y="8317"/>
                </a:cubicBezTo>
                <a:lnTo>
                  <a:pt x="14290" y="8317"/>
                </a:lnTo>
                <a:cubicBezTo>
                  <a:pt x="14240" y="8285"/>
                  <a:pt x="14196" y="8254"/>
                  <a:pt x="14151" y="8222"/>
                </a:cubicBezTo>
                <a:lnTo>
                  <a:pt x="14151" y="8222"/>
                </a:lnTo>
                <a:cubicBezTo>
                  <a:pt x="13988" y="8128"/>
                  <a:pt x="13899" y="7977"/>
                  <a:pt x="13868" y="7788"/>
                </a:cubicBezTo>
                <a:lnTo>
                  <a:pt x="13868" y="7788"/>
                </a:lnTo>
                <a:cubicBezTo>
                  <a:pt x="13843" y="7681"/>
                  <a:pt x="13830" y="7574"/>
                  <a:pt x="13811" y="7460"/>
                </a:cubicBezTo>
                <a:lnTo>
                  <a:pt x="13811" y="7460"/>
                </a:lnTo>
                <a:cubicBezTo>
                  <a:pt x="13805" y="7372"/>
                  <a:pt x="13792" y="7284"/>
                  <a:pt x="13780" y="7196"/>
                </a:cubicBezTo>
                <a:lnTo>
                  <a:pt x="13780" y="7196"/>
                </a:lnTo>
                <a:cubicBezTo>
                  <a:pt x="13704" y="6578"/>
                  <a:pt x="13389" y="6118"/>
                  <a:pt x="12860" y="5797"/>
                </a:cubicBezTo>
                <a:lnTo>
                  <a:pt x="12860" y="5797"/>
                </a:lnTo>
                <a:cubicBezTo>
                  <a:pt x="12835" y="5778"/>
                  <a:pt x="12809" y="5765"/>
                  <a:pt x="12791" y="5753"/>
                </a:cubicBezTo>
                <a:lnTo>
                  <a:pt x="12791" y="5753"/>
                </a:lnTo>
                <a:cubicBezTo>
                  <a:pt x="12772" y="5740"/>
                  <a:pt x="12753" y="5728"/>
                  <a:pt x="12721" y="5709"/>
                </a:cubicBezTo>
                <a:lnTo>
                  <a:pt x="12721" y="5709"/>
                </a:lnTo>
                <a:cubicBezTo>
                  <a:pt x="12753" y="5690"/>
                  <a:pt x="12772" y="5658"/>
                  <a:pt x="12803" y="5652"/>
                </a:cubicBezTo>
                <a:lnTo>
                  <a:pt x="12803" y="5652"/>
                </a:lnTo>
                <a:cubicBezTo>
                  <a:pt x="12917" y="5627"/>
                  <a:pt x="13030" y="5589"/>
                  <a:pt x="13143" y="5583"/>
                </a:cubicBezTo>
                <a:lnTo>
                  <a:pt x="13143" y="5583"/>
                </a:lnTo>
                <a:cubicBezTo>
                  <a:pt x="13484" y="5557"/>
                  <a:pt x="13767" y="5677"/>
                  <a:pt x="13994" y="5935"/>
                </a:cubicBezTo>
                <a:lnTo>
                  <a:pt x="13994" y="5935"/>
                </a:lnTo>
                <a:cubicBezTo>
                  <a:pt x="14139" y="6112"/>
                  <a:pt x="14265" y="6301"/>
                  <a:pt x="14359" y="6509"/>
                </a:cubicBezTo>
                <a:lnTo>
                  <a:pt x="14359" y="6509"/>
                </a:lnTo>
                <a:cubicBezTo>
                  <a:pt x="14441" y="6685"/>
                  <a:pt x="14511" y="6868"/>
                  <a:pt x="14580" y="7044"/>
                </a:cubicBezTo>
                <a:lnTo>
                  <a:pt x="14580" y="7044"/>
                </a:lnTo>
                <a:cubicBezTo>
                  <a:pt x="14643" y="7202"/>
                  <a:pt x="14700" y="7359"/>
                  <a:pt x="14763" y="7511"/>
                </a:cubicBezTo>
                <a:lnTo>
                  <a:pt x="14763" y="7511"/>
                </a:lnTo>
                <a:cubicBezTo>
                  <a:pt x="14914" y="7876"/>
                  <a:pt x="15141" y="8204"/>
                  <a:pt x="15418" y="8487"/>
                </a:cubicBezTo>
                <a:lnTo>
                  <a:pt x="15418" y="8487"/>
                </a:lnTo>
                <a:cubicBezTo>
                  <a:pt x="15487" y="8563"/>
                  <a:pt x="15575" y="8619"/>
                  <a:pt x="15657" y="8682"/>
                </a:cubicBezTo>
                <a:lnTo>
                  <a:pt x="15657" y="8682"/>
                </a:lnTo>
                <a:cubicBezTo>
                  <a:pt x="15695" y="8714"/>
                  <a:pt x="15733" y="8739"/>
                  <a:pt x="15796" y="8783"/>
                </a:cubicBezTo>
                <a:lnTo>
                  <a:pt x="15796" y="8783"/>
                </a:lnTo>
                <a:cubicBezTo>
                  <a:pt x="15739" y="8789"/>
                  <a:pt x="15701" y="8796"/>
                  <a:pt x="15670" y="8796"/>
                </a:cubicBezTo>
                <a:lnTo>
                  <a:pt x="15670" y="8796"/>
                </a:lnTo>
                <a:cubicBezTo>
                  <a:pt x="15664" y="8796"/>
                  <a:pt x="15651" y="8796"/>
                  <a:pt x="15645" y="8796"/>
                </a:cubicBezTo>
                <a:moveTo>
                  <a:pt x="21731" y="8071"/>
                </a:moveTo>
                <a:cubicBezTo>
                  <a:pt x="21208" y="7851"/>
                  <a:pt x="20773" y="7517"/>
                  <a:pt x="20401" y="7095"/>
                </a:cubicBezTo>
                <a:lnTo>
                  <a:pt x="20401" y="7095"/>
                </a:lnTo>
                <a:cubicBezTo>
                  <a:pt x="20212" y="6880"/>
                  <a:pt x="20023" y="6666"/>
                  <a:pt x="19834" y="6458"/>
                </a:cubicBezTo>
                <a:lnTo>
                  <a:pt x="19834" y="6458"/>
                </a:lnTo>
                <a:cubicBezTo>
                  <a:pt x="19671" y="6282"/>
                  <a:pt x="19488" y="6137"/>
                  <a:pt x="19267" y="6043"/>
                </a:cubicBezTo>
                <a:lnTo>
                  <a:pt x="19267" y="6043"/>
                </a:lnTo>
                <a:cubicBezTo>
                  <a:pt x="19242" y="6036"/>
                  <a:pt x="19223" y="6017"/>
                  <a:pt x="19192" y="5998"/>
                </a:cubicBezTo>
                <a:lnTo>
                  <a:pt x="19192" y="5998"/>
                </a:lnTo>
                <a:cubicBezTo>
                  <a:pt x="19185" y="5828"/>
                  <a:pt x="19185" y="5828"/>
                  <a:pt x="19242" y="5696"/>
                </a:cubicBezTo>
                <a:lnTo>
                  <a:pt x="19242" y="5696"/>
                </a:lnTo>
                <a:cubicBezTo>
                  <a:pt x="19337" y="5715"/>
                  <a:pt x="19431" y="5753"/>
                  <a:pt x="19526" y="5803"/>
                </a:cubicBezTo>
                <a:lnTo>
                  <a:pt x="19526" y="5803"/>
                </a:lnTo>
                <a:cubicBezTo>
                  <a:pt x="19721" y="5898"/>
                  <a:pt x="19891" y="6017"/>
                  <a:pt x="20067" y="6150"/>
                </a:cubicBezTo>
                <a:lnTo>
                  <a:pt x="20067" y="6150"/>
                </a:lnTo>
                <a:cubicBezTo>
                  <a:pt x="20219" y="6263"/>
                  <a:pt x="20382" y="6376"/>
                  <a:pt x="20546" y="6477"/>
                </a:cubicBezTo>
                <a:lnTo>
                  <a:pt x="20546" y="6477"/>
                </a:lnTo>
                <a:cubicBezTo>
                  <a:pt x="20729" y="6591"/>
                  <a:pt x="20931" y="6654"/>
                  <a:pt x="21151" y="6660"/>
                </a:cubicBezTo>
                <a:lnTo>
                  <a:pt x="21151" y="6660"/>
                </a:lnTo>
                <a:cubicBezTo>
                  <a:pt x="21214" y="6742"/>
                  <a:pt x="21220" y="6836"/>
                  <a:pt x="21252" y="6918"/>
                </a:cubicBezTo>
                <a:lnTo>
                  <a:pt x="21252" y="6918"/>
                </a:lnTo>
                <a:cubicBezTo>
                  <a:pt x="21290" y="7000"/>
                  <a:pt x="21315" y="7088"/>
                  <a:pt x="21353" y="7170"/>
                </a:cubicBezTo>
                <a:lnTo>
                  <a:pt x="21353" y="7170"/>
                </a:lnTo>
                <a:cubicBezTo>
                  <a:pt x="21391" y="7252"/>
                  <a:pt x="21428" y="7334"/>
                  <a:pt x="21472" y="7410"/>
                </a:cubicBezTo>
                <a:lnTo>
                  <a:pt x="21472" y="7410"/>
                </a:lnTo>
                <a:cubicBezTo>
                  <a:pt x="21517" y="7492"/>
                  <a:pt x="21567" y="7567"/>
                  <a:pt x="21611" y="7643"/>
                </a:cubicBezTo>
                <a:lnTo>
                  <a:pt x="21611" y="7643"/>
                </a:lnTo>
                <a:cubicBezTo>
                  <a:pt x="21661" y="7718"/>
                  <a:pt x="21712" y="7794"/>
                  <a:pt x="21756" y="7870"/>
                </a:cubicBezTo>
                <a:lnTo>
                  <a:pt x="21756" y="7870"/>
                </a:lnTo>
                <a:cubicBezTo>
                  <a:pt x="21806" y="7945"/>
                  <a:pt x="21863" y="8015"/>
                  <a:pt x="21913" y="8128"/>
                </a:cubicBezTo>
                <a:lnTo>
                  <a:pt x="21913" y="8128"/>
                </a:lnTo>
                <a:cubicBezTo>
                  <a:pt x="21825" y="8103"/>
                  <a:pt x="21775" y="8090"/>
                  <a:pt x="21731" y="8071"/>
                </a:cubicBezTo>
                <a:moveTo>
                  <a:pt x="22323" y="9432"/>
                </a:moveTo>
                <a:cubicBezTo>
                  <a:pt x="22039" y="9142"/>
                  <a:pt x="21699" y="8928"/>
                  <a:pt x="21334" y="8752"/>
                </a:cubicBezTo>
                <a:lnTo>
                  <a:pt x="21334" y="8752"/>
                </a:lnTo>
                <a:cubicBezTo>
                  <a:pt x="21012" y="8600"/>
                  <a:pt x="20691" y="8430"/>
                  <a:pt x="20395" y="8222"/>
                </a:cubicBezTo>
                <a:lnTo>
                  <a:pt x="20395" y="8222"/>
                </a:lnTo>
                <a:cubicBezTo>
                  <a:pt x="20017" y="7958"/>
                  <a:pt x="19689" y="7643"/>
                  <a:pt x="19469" y="7233"/>
                </a:cubicBezTo>
                <a:lnTo>
                  <a:pt x="19469" y="7233"/>
                </a:lnTo>
                <a:cubicBezTo>
                  <a:pt x="19318" y="6950"/>
                  <a:pt x="19211" y="6654"/>
                  <a:pt x="19185" y="6332"/>
                </a:cubicBezTo>
                <a:lnTo>
                  <a:pt x="19185" y="6332"/>
                </a:lnTo>
                <a:cubicBezTo>
                  <a:pt x="19179" y="6282"/>
                  <a:pt x="19179" y="6232"/>
                  <a:pt x="19179" y="6187"/>
                </a:cubicBezTo>
                <a:lnTo>
                  <a:pt x="19179" y="6187"/>
                </a:lnTo>
                <a:cubicBezTo>
                  <a:pt x="19179" y="6169"/>
                  <a:pt x="19192" y="6143"/>
                  <a:pt x="19192" y="6131"/>
                </a:cubicBezTo>
                <a:lnTo>
                  <a:pt x="19192" y="6131"/>
                </a:lnTo>
                <a:cubicBezTo>
                  <a:pt x="19230" y="6099"/>
                  <a:pt x="19261" y="6124"/>
                  <a:pt x="19293" y="6137"/>
                </a:cubicBezTo>
                <a:lnTo>
                  <a:pt x="19293" y="6137"/>
                </a:lnTo>
                <a:cubicBezTo>
                  <a:pt x="19450" y="6213"/>
                  <a:pt x="19589" y="6320"/>
                  <a:pt x="19708" y="6446"/>
                </a:cubicBezTo>
                <a:lnTo>
                  <a:pt x="19708" y="6446"/>
                </a:lnTo>
                <a:cubicBezTo>
                  <a:pt x="19891" y="6641"/>
                  <a:pt x="20067" y="6849"/>
                  <a:pt x="20250" y="7044"/>
                </a:cubicBezTo>
                <a:lnTo>
                  <a:pt x="20250" y="7044"/>
                </a:lnTo>
                <a:cubicBezTo>
                  <a:pt x="20389" y="7196"/>
                  <a:pt x="20521" y="7340"/>
                  <a:pt x="20666" y="7479"/>
                </a:cubicBezTo>
                <a:lnTo>
                  <a:pt x="20666" y="7479"/>
                </a:lnTo>
                <a:cubicBezTo>
                  <a:pt x="21012" y="7807"/>
                  <a:pt x="21416" y="8052"/>
                  <a:pt x="21863" y="8204"/>
                </a:cubicBezTo>
                <a:lnTo>
                  <a:pt x="21863" y="8204"/>
                </a:lnTo>
                <a:cubicBezTo>
                  <a:pt x="21964" y="8241"/>
                  <a:pt x="22027" y="8292"/>
                  <a:pt x="22077" y="8386"/>
                </a:cubicBezTo>
                <a:lnTo>
                  <a:pt x="22077" y="8386"/>
                </a:lnTo>
                <a:cubicBezTo>
                  <a:pt x="22228" y="8714"/>
                  <a:pt x="22336" y="9060"/>
                  <a:pt x="22405" y="9413"/>
                </a:cubicBezTo>
                <a:lnTo>
                  <a:pt x="22405" y="9413"/>
                </a:lnTo>
                <a:cubicBezTo>
                  <a:pt x="22411" y="9432"/>
                  <a:pt x="22399" y="9451"/>
                  <a:pt x="22392" y="9482"/>
                </a:cubicBezTo>
                <a:lnTo>
                  <a:pt x="22392" y="9482"/>
                </a:lnTo>
                <a:cubicBezTo>
                  <a:pt x="22361" y="9464"/>
                  <a:pt x="22342" y="9445"/>
                  <a:pt x="22323" y="9432"/>
                </a:cubicBezTo>
                <a:close/>
                <a:moveTo>
                  <a:pt x="16123" y="7019"/>
                </a:moveTo>
                <a:cubicBezTo>
                  <a:pt x="15997" y="7006"/>
                  <a:pt x="15903" y="6962"/>
                  <a:pt x="15827" y="6855"/>
                </a:cubicBezTo>
                <a:lnTo>
                  <a:pt x="15827" y="6855"/>
                </a:lnTo>
                <a:cubicBezTo>
                  <a:pt x="15708" y="6698"/>
                  <a:pt x="15569" y="6465"/>
                  <a:pt x="15512" y="6282"/>
                </a:cubicBezTo>
                <a:lnTo>
                  <a:pt x="15512" y="6282"/>
                </a:lnTo>
                <a:cubicBezTo>
                  <a:pt x="15550" y="6301"/>
                  <a:pt x="15582" y="6307"/>
                  <a:pt x="15607" y="6320"/>
                </a:cubicBezTo>
                <a:lnTo>
                  <a:pt x="15607" y="6320"/>
                </a:lnTo>
                <a:cubicBezTo>
                  <a:pt x="15846" y="6465"/>
                  <a:pt x="16098" y="6534"/>
                  <a:pt x="16375" y="6553"/>
                </a:cubicBezTo>
                <a:lnTo>
                  <a:pt x="16375" y="6553"/>
                </a:lnTo>
                <a:cubicBezTo>
                  <a:pt x="16539" y="6559"/>
                  <a:pt x="16703" y="6578"/>
                  <a:pt x="16867" y="6610"/>
                </a:cubicBezTo>
                <a:lnTo>
                  <a:pt x="16867" y="6610"/>
                </a:lnTo>
                <a:cubicBezTo>
                  <a:pt x="16980" y="6628"/>
                  <a:pt x="17094" y="6679"/>
                  <a:pt x="17207" y="6710"/>
                </a:cubicBezTo>
                <a:lnTo>
                  <a:pt x="17207" y="6710"/>
                </a:lnTo>
                <a:cubicBezTo>
                  <a:pt x="17220" y="6717"/>
                  <a:pt x="17232" y="6742"/>
                  <a:pt x="17239" y="6754"/>
                </a:cubicBezTo>
                <a:lnTo>
                  <a:pt x="17239" y="6754"/>
                </a:lnTo>
                <a:cubicBezTo>
                  <a:pt x="17232" y="6767"/>
                  <a:pt x="17232" y="6773"/>
                  <a:pt x="17226" y="6773"/>
                </a:cubicBezTo>
                <a:lnTo>
                  <a:pt x="17226" y="6773"/>
                </a:lnTo>
                <a:cubicBezTo>
                  <a:pt x="17012" y="6843"/>
                  <a:pt x="16791" y="6912"/>
                  <a:pt x="16577" y="6975"/>
                </a:cubicBezTo>
                <a:lnTo>
                  <a:pt x="16577" y="6975"/>
                </a:lnTo>
                <a:cubicBezTo>
                  <a:pt x="16464" y="7006"/>
                  <a:pt x="16350" y="7025"/>
                  <a:pt x="16231" y="7025"/>
                </a:cubicBezTo>
                <a:lnTo>
                  <a:pt x="16231" y="7025"/>
                </a:lnTo>
                <a:cubicBezTo>
                  <a:pt x="16193" y="7025"/>
                  <a:pt x="16161" y="7025"/>
                  <a:pt x="16123" y="7019"/>
                </a:cubicBezTo>
                <a:moveTo>
                  <a:pt x="22329" y="8714"/>
                </a:moveTo>
                <a:cubicBezTo>
                  <a:pt x="22197" y="8348"/>
                  <a:pt x="22002" y="8027"/>
                  <a:pt x="21781" y="7718"/>
                </a:cubicBezTo>
                <a:lnTo>
                  <a:pt x="21781" y="7718"/>
                </a:lnTo>
                <a:cubicBezTo>
                  <a:pt x="21674" y="7574"/>
                  <a:pt x="21668" y="7441"/>
                  <a:pt x="21731" y="7290"/>
                </a:cubicBezTo>
                <a:lnTo>
                  <a:pt x="21731" y="7290"/>
                </a:lnTo>
                <a:cubicBezTo>
                  <a:pt x="21756" y="7233"/>
                  <a:pt x="21781" y="7177"/>
                  <a:pt x="21813" y="7126"/>
                </a:cubicBezTo>
                <a:lnTo>
                  <a:pt x="21813" y="7126"/>
                </a:lnTo>
                <a:cubicBezTo>
                  <a:pt x="21945" y="6925"/>
                  <a:pt x="22077" y="6729"/>
                  <a:pt x="22222" y="6515"/>
                </a:cubicBezTo>
                <a:lnTo>
                  <a:pt x="22222" y="6515"/>
                </a:lnTo>
                <a:cubicBezTo>
                  <a:pt x="22235" y="6547"/>
                  <a:pt x="22254" y="6572"/>
                  <a:pt x="22260" y="6591"/>
                </a:cubicBezTo>
                <a:lnTo>
                  <a:pt x="22260" y="6591"/>
                </a:lnTo>
                <a:cubicBezTo>
                  <a:pt x="22342" y="6836"/>
                  <a:pt x="22468" y="7063"/>
                  <a:pt x="22600" y="7277"/>
                </a:cubicBezTo>
                <a:lnTo>
                  <a:pt x="22600" y="7277"/>
                </a:lnTo>
                <a:cubicBezTo>
                  <a:pt x="22663" y="7385"/>
                  <a:pt x="22720" y="7498"/>
                  <a:pt x="22783" y="7605"/>
                </a:cubicBezTo>
                <a:lnTo>
                  <a:pt x="22783" y="7605"/>
                </a:lnTo>
                <a:cubicBezTo>
                  <a:pt x="22840" y="7706"/>
                  <a:pt x="22852" y="7819"/>
                  <a:pt x="22808" y="7926"/>
                </a:cubicBezTo>
                <a:lnTo>
                  <a:pt x="22808" y="7926"/>
                </a:lnTo>
                <a:cubicBezTo>
                  <a:pt x="22777" y="8027"/>
                  <a:pt x="22732" y="8134"/>
                  <a:pt x="22682" y="8229"/>
                </a:cubicBezTo>
                <a:lnTo>
                  <a:pt x="22682" y="8229"/>
                </a:lnTo>
                <a:cubicBezTo>
                  <a:pt x="22581" y="8399"/>
                  <a:pt x="22468" y="8563"/>
                  <a:pt x="22354" y="8739"/>
                </a:cubicBezTo>
                <a:lnTo>
                  <a:pt x="22354" y="8739"/>
                </a:lnTo>
                <a:cubicBezTo>
                  <a:pt x="22336" y="8720"/>
                  <a:pt x="22329" y="8720"/>
                  <a:pt x="22329" y="8714"/>
                </a:cubicBezTo>
                <a:moveTo>
                  <a:pt x="26569" y="8008"/>
                </a:moveTo>
                <a:cubicBezTo>
                  <a:pt x="26544" y="7952"/>
                  <a:pt x="26519" y="7895"/>
                  <a:pt x="26487" y="7838"/>
                </a:cubicBezTo>
                <a:lnTo>
                  <a:pt x="26487" y="7838"/>
                </a:lnTo>
                <a:cubicBezTo>
                  <a:pt x="26462" y="7788"/>
                  <a:pt x="26437" y="7737"/>
                  <a:pt x="26412" y="7693"/>
                </a:cubicBezTo>
                <a:lnTo>
                  <a:pt x="26412" y="7693"/>
                </a:lnTo>
                <a:cubicBezTo>
                  <a:pt x="26380" y="7637"/>
                  <a:pt x="26349" y="7586"/>
                  <a:pt x="26317" y="7529"/>
                </a:cubicBezTo>
                <a:lnTo>
                  <a:pt x="26317" y="7529"/>
                </a:lnTo>
                <a:cubicBezTo>
                  <a:pt x="26286" y="7479"/>
                  <a:pt x="26254" y="7429"/>
                  <a:pt x="26217" y="7372"/>
                </a:cubicBezTo>
                <a:lnTo>
                  <a:pt x="26217" y="7372"/>
                </a:lnTo>
                <a:cubicBezTo>
                  <a:pt x="26185" y="7322"/>
                  <a:pt x="26154" y="7271"/>
                  <a:pt x="26116" y="7214"/>
                </a:cubicBezTo>
                <a:lnTo>
                  <a:pt x="26116" y="7214"/>
                </a:lnTo>
                <a:cubicBezTo>
                  <a:pt x="26091" y="7170"/>
                  <a:pt x="26059" y="7126"/>
                  <a:pt x="26028" y="7076"/>
                </a:cubicBezTo>
                <a:lnTo>
                  <a:pt x="26028" y="7076"/>
                </a:lnTo>
                <a:cubicBezTo>
                  <a:pt x="25996" y="7025"/>
                  <a:pt x="25965" y="6969"/>
                  <a:pt x="25933" y="6918"/>
                </a:cubicBezTo>
                <a:lnTo>
                  <a:pt x="25933" y="6918"/>
                </a:lnTo>
                <a:cubicBezTo>
                  <a:pt x="25902" y="6862"/>
                  <a:pt x="25876" y="6811"/>
                  <a:pt x="25845" y="6754"/>
                </a:cubicBezTo>
                <a:lnTo>
                  <a:pt x="25845" y="6754"/>
                </a:lnTo>
                <a:cubicBezTo>
                  <a:pt x="25857" y="6748"/>
                  <a:pt x="25870" y="6742"/>
                  <a:pt x="25883" y="6736"/>
                </a:cubicBezTo>
                <a:lnTo>
                  <a:pt x="25883" y="6736"/>
                </a:lnTo>
                <a:cubicBezTo>
                  <a:pt x="25933" y="6786"/>
                  <a:pt x="25990" y="6836"/>
                  <a:pt x="26046" y="6887"/>
                </a:cubicBezTo>
                <a:lnTo>
                  <a:pt x="26046" y="6887"/>
                </a:lnTo>
                <a:cubicBezTo>
                  <a:pt x="26210" y="7044"/>
                  <a:pt x="26393" y="7177"/>
                  <a:pt x="26595" y="7290"/>
                </a:cubicBezTo>
                <a:lnTo>
                  <a:pt x="26595" y="7290"/>
                </a:lnTo>
                <a:cubicBezTo>
                  <a:pt x="26670" y="7328"/>
                  <a:pt x="26702" y="7385"/>
                  <a:pt x="26714" y="7466"/>
                </a:cubicBezTo>
                <a:lnTo>
                  <a:pt x="26714" y="7466"/>
                </a:lnTo>
                <a:cubicBezTo>
                  <a:pt x="26739" y="7687"/>
                  <a:pt x="26733" y="7907"/>
                  <a:pt x="26689" y="8128"/>
                </a:cubicBezTo>
                <a:lnTo>
                  <a:pt x="26689" y="8128"/>
                </a:lnTo>
                <a:cubicBezTo>
                  <a:pt x="26689" y="8141"/>
                  <a:pt x="26670" y="8147"/>
                  <a:pt x="26658" y="8159"/>
                </a:cubicBezTo>
                <a:lnTo>
                  <a:pt x="26658" y="8159"/>
                </a:lnTo>
                <a:cubicBezTo>
                  <a:pt x="26607" y="8122"/>
                  <a:pt x="26601" y="8059"/>
                  <a:pt x="26569" y="8008"/>
                </a:cubicBezTo>
                <a:moveTo>
                  <a:pt x="10321" y="7309"/>
                </a:moveTo>
                <a:cubicBezTo>
                  <a:pt x="10214" y="7296"/>
                  <a:pt x="10107" y="7290"/>
                  <a:pt x="9993" y="7271"/>
                </a:cubicBezTo>
                <a:lnTo>
                  <a:pt x="9993" y="7271"/>
                </a:lnTo>
                <a:cubicBezTo>
                  <a:pt x="9937" y="7265"/>
                  <a:pt x="9880" y="7246"/>
                  <a:pt x="9798" y="7227"/>
                </a:cubicBezTo>
                <a:lnTo>
                  <a:pt x="9798" y="7227"/>
                </a:lnTo>
                <a:cubicBezTo>
                  <a:pt x="9842" y="7208"/>
                  <a:pt x="9861" y="7196"/>
                  <a:pt x="9874" y="7196"/>
                </a:cubicBezTo>
                <a:lnTo>
                  <a:pt x="9874" y="7196"/>
                </a:lnTo>
                <a:cubicBezTo>
                  <a:pt x="10132" y="7158"/>
                  <a:pt x="10371" y="7076"/>
                  <a:pt x="10611" y="6988"/>
                </a:cubicBezTo>
                <a:lnTo>
                  <a:pt x="10611" y="6988"/>
                </a:lnTo>
                <a:cubicBezTo>
                  <a:pt x="10730" y="6943"/>
                  <a:pt x="10844" y="6899"/>
                  <a:pt x="10964" y="6862"/>
                </a:cubicBezTo>
                <a:lnTo>
                  <a:pt x="10964" y="6862"/>
                </a:lnTo>
                <a:cubicBezTo>
                  <a:pt x="11436" y="6717"/>
                  <a:pt x="11915" y="6717"/>
                  <a:pt x="12394" y="6843"/>
                </a:cubicBezTo>
                <a:lnTo>
                  <a:pt x="12394" y="6843"/>
                </a:lnTo>
                <a:cubicBezTo>
                  <a:pt x="12520" y="6874"/>
                  <a:pt x="12639" y="6937"/>
                  <a:pt x="12759" y="6988"/>
                </a:cubicBezTo>
                <a:lnTo>
                  <a:pt x="12759" y="6988"/>
                </a:lnTo>
                <a:cubicBezTo>
                  <a:pt x="12784" y="7000"/>
                  <a:pt x="12803" y="7032"/>
                  <a:pt x="12841" y="7076"/>
                </a:cubicBezTo>
                <a:lnTo>
                  <a:pt x="12841" y="7076"/>
                </a:lnTo>
                <a:cubicBezTo>
                  <a:pt x="12784" y="7070"/>
                  <a:pt x="12759" y="7076"/>
                  <a:pt x="12734" y="7070"/>
                </a:cubicBezTo>
                <a:lnTo>
                  <a:pt x="12734" y="7070"/>
                </a:lnTo>
                <a:cubicBezTo>
                  <a:pt x="12217" y="6943"/>
                  <a:pt x="11707" y="6950"/>
                  <a:pt x="11203" y="7101"/>
                </a:cubicBezTo>
                <a:lnTo>
                  <a:pt x="11203" y="7101"/>
                </a:lnTo>
                <a:cubicBezTo>
                  <a:pt x="11020" y="7151"/>
                  <a:pt x="10844" y="7214"/>
                  <a:pt x="10667" y="7277"/>
                </a:cubicBezTo>
                <a:lnTo>
                  <a:pt x="10667" y="7277"/>
                </a:lnTo>
                <a:cubicBezTo>
                  <a:pt x="10585" y="7303"/>
                  <a:pt x="10510" y="7315"/>
                  <a:pt x="10422" y="7315"/>
                </a:cubicBezTo>
                <a:lnTo>
                  <a:pt x="10422" y="7315"/>
                </a:lnTo>
                <a:cubicBezTo>
                  <a:pt x="10390" y="7315"/>
                  <a:pt x="10359" y="7315"/>
                  <a:pt x="10321" y="7309"/>
                </a:cubicBezTo>
                <a:close/>
                <a:moveTo>
                  <a:pt x="16867" y="6969"/>
                </a:moveTo>
                <a:cubicBezTo>
                  <a:pt x="16980" y="6925"/>
                  <a:pt x="17100" y="6893"/>
                  <a:pt x="17226" y="6874"/>
                </a:cubicBezTo>
                <a:lnTo>
                  <a:pt x="17226" y="6874"/>
                </a:lnTo>
                <a:cubicBezTo>
                  <a:pt x="17365" y="6843"/>
                  <a:pt x="17491" y="6874"/>
                  <a:pt x="17604" y="6975"/>
                </a:cubicBezTo>
                <a:lnTo>
                  <a:pt x="17604" y="6975"/>
                </a:lnTo>
                <a:cubicBezTo>
                  <a:pt x="17869" y="7208"/>
                  <a:pt x="18171" y="7397"/>
                  <a:pt x="18492" y="7548"/>
                </a:cubicBezTo>
                <a:lnTo>
                  <a:pt x="18492" y="7548"/>
                </a:lnTo>
                <a:cubicBezTo>
                  <a:pt x="18530" y="7561"/>
                  <a:pt x="18568" y="7586"/>
                  <a:pt x="18599" y="7605"/>
                </a:cubicBezTo>
                <a:lnTo>
                  <a:pt x="18599" y="7605"/>
                </a:lnTo>
                <a:cubicBezTo>
                  <a:pt x="18612" y="7611"/>
                  <a:pt x="18618" y="7624"/>
                  <a:pt x="18637" y="7643"/>
                </a:cubicBezTo>
                <a:lnTo>
                  <a:pt x="18637" y="7643"/>
                </a:lnTo>
                <a:cubicBezTo>
                  <a:pt x="18568" y="7643"/>
                  <a:pt x="18511" y="7637"/>
                  <a:pt x="18455" y="7637"/>
                </a:cubicBezTo>
                <a:lnTo>
                  <a:pt x="18455" y="7637"/>
                </a:lnTo>
                <a:cubicBezTo>
                  <a:pt x="18165" y="7630"/>
                  <a:pt x="17869" y="7637"/>
                  <a:pt x="17579" y="7630"/>
                </a:cubicBezTo>
                <a:lnTo>
                  <a:pt x="17579" y="7630"/>
                </a:lnTo>
                <a:cubicBezTo>
                  <a:pt x="17453" y="7630"/>
                  <a:pt x="17321" y="7630"/>
                  <a:pt x="17188" y="7618"/>
                </a:cubicBezTo>
                <a:lnTo>
                  <a:pt x="17188" y="7618"/>
                </a:lnTo>
                <a:cubicBezTo>
                  <a:pt x="16785" y="7592"/>
                  <a:pt x="16445" y="7429"/>
                  <a:pt x="16136" y="7177"/>
                </a:cubicBezTo>
                <a:lnTo>
                  <a:pt x="16136" y="7177"/>
                </a:lnTo>
                <a:cubicBezTo>
                  <a:pt x="16123" y="7170"/>
                  <a:pt x="16117" y="7151"/>
                  <a:pt x="16105" y="7133"/>
                </a:cubicBezTo>
                <a:lnTo>
                  <a:pt x="16105" y="7133"/>
                </a:lnTo>
                <a:cubicBezTo>
                  <a:pt x="16130" y="7120"/>
                  <a:pt x="16142" y="7107"/>
                  <a:pt x="16155" y="7107"/>
                </a:cubicBezTo>
                <a:lnTo>
                  <a:pt x="16155" y="7107"/>
                </a:lnTo>
                <a:cubicBezTo>
                  <a:pt x="16174" y="7107"/>
                  <a:pt x="16193" y="7107"/>
                  <a:pt x="16212" y="7107"/>
                </a:cubicBezTo>
                <a:lnTo>
                  <a:pt x="16212" y="7107"/>
                </a:lnTo>
                <a:cubicBezTo>
                  <a:pt x="16438" y="7107"/>
                  <a:pt x="16653" y="7044"/>
                  <a:pt x="16867" y="6969"/>
                </a:cubicBezTo>
                <a:moveTo>
                  <a:pt x="26670" y="9167"/>
                </a:moveTo>
                <a:cubicBezTo>
                  <a:pt x="26374" y="8852"/>
                  <a:pt x="26160" y="8493"/>
                  <a:pt x="26084" y="8065"/>
                </a:cubicBezTo>
                <a:lnTo>
                  <a:pt x="26084" y="8065"/>
                </a:lnTo>
                <a:cubicBezTo>
                  <a:pt x="26028" y="7781"/>
                  <a:pt x="25946" y="7498"/>
                  <a:pt x="25883" y="7214"/>
                </a:cubicBezTo>
                <a:lnTo>
                  <a:pt x="25883" y="7214"/>
                </a:lnTo>
                <a:cubicBezTo>
                  <a:pt x="25864" y="7158"/>
                  <a:pt x="25851" y="7101"/>
                  <a:pt x="25839" y="7038"/>
                </a:cubicBezTo>
                <a:lnTo>
                  <a:pt x="25839" y="7038"/>
                </a:lnTo>
                <a:cubicBezTo>
                  <a:pt x="26109" y="7391"/>
                  <a:pt x="26355" y="7756"/>
                  <a:pt x="26525" y="8159"/>
                </a:cubicBezTo>
                <a:lnTo>
                  <a:pt x="26525" y="8159"/>
                </a:lnTo>
                <a:cubicBezTo>
                  <a:pt x="26651" y="8462"/>
                  <a:pt x="26733" y="8771"/>
                  <a:pt x="26765" y="9098"/>
                </a:cubicBezTo>
                <a:lnTo>
                  <a:pt x="26765" y="9098"/>
                </a:lnTo>
                <a:cubicBezTo>
                  <a:pt x="26771" y="9136"/>
                  <a:pt x="26784" y="9180"/>
                  <a:pt x="26746" y="9224"/>
                </a:cubicBezTo>
                <a:lnTo>
                  <a:pt x="26746" y="9224"/>
                </a:lnTo>
                <a:cubicBezTo>
                  <a:pt x="26721" y="9205"/>
                  <a:pt x="26689" y="9186"/>
                  <a:pt x="26670" y="9167"/>
                </a:cubicBezTo>
                <a:moveTo>
                  <a:pt x="14397" y="8928"/>
                </a:moveTo>
                <a:cubicBezTo>
                  <a:pt x="14353" y="8922"/>
                  <a:pt x="14315" y="8915"/>
                  <a:pt x="14271" y="8915"/>
                </a:cubicBezTo>
                <a:lnTo>
                  <a:pt x="14271" y="8915"/>
                </a:lnTo>
                <a:cubicBezTo>
                  <a:pt x="13950" y="8890"/>
                  <a:pt x="13654" y="8789"/>
                  <a:pt x="13377" y="8613"/>
                </a:cubicBezTo>
                <a:lnTo>
                  <a:pt x="13377" y="8613"/>
                </a:lnTo>
                <a:cubicBezTo>
                  <a:pt x="13219" y="8519"/>
                  <a:pt x="13062" y="8411"/>
                  <a:pt x="12910" y="8304"/>
                </a:cubicBezTo>
                <a:lnTo>
                  <a:pt x="12910" y="8304"/>
                </a:lnTo>
                <a:cubicBezTo>
                  <a:pt x="12665" y="8115"/>
                  <a:pt x="12394" y="7964"/>
                  <a:pt x="12123" y="7813"/>
                </a:cubicBezTo>
                <a:lnTo>
                  <a:pt x="12123" y="7813"/>
                </a:lnTo>
                <a:cubicBezTo>
                  <a:pt x="11757" y="7618"/>
                  <a:pt x="11373" y="7485"/>
                  <a:pt x="10970" y="7403"/>
                </a:cubicBezTo>
                <a:lnTo>
                  <a:pt x="10970" y="7403"/>
                </a:lnTo>
                <a:cubicBezTo>
                  <a:pt x="10919" y="7391"/>
                  <a:pt x="10869" y="7378"/>
                  <a:pt x="10812" y="7359"/>
                </a:cubicBezTo>
                <a:lnTo>
                  <a:pt x="10812" y="7359"/>
                </a:lnTo>
                <a:cubicBezTo>
                  <a:pt x="10806" y="7359"/>
                  <a:pt x="10806" y="7353"/>
                  <a:pt x="10800" y="7347"/>
                </a:cubicBezTo>
                <a:lnTo>
                  <a:pt x="10800" y="7347"/>
                </a:lnTo>
                <a:cubicBezTo>
                  <a:pt x="10806" y="7334"/>
                  <a:pt x="10812" y="7322"/>
                  <a:pt x="10819" y="7315"/>
                </a:cubicBezTo>
                <a:lnTo>
                  <a:pt x="10819" y="7315"/>
                </a:lnTo>
                <a:cubicBezTo>
                  <a:pt x="11260" y="7139"/>
                  <a:pt x="11713" y="7038"/>
                  <a:pt x="12192" y="7070"/>
                </a:cubicBezTo>
                <a:lnTo>
                  <a:pt x="12192" y="7070"/>
                </a:lnTo>
                <a:cubicBezTo>
                  <a:pt x="12438" y="7082"/>
                  <a:pt x="12677" y="7114"/>
                  <a:pt x="12898" y="7221"/>
                </a:cubicBezTo>
                <a:lnTo>
                  <a:pt x="12898" y="7221"/>
                </a:lnTo>
                <a:cubicBezTo>
                  <a:pt x="13024" y="7277"/>
                  <a:pt x="13137" y="7353"/>
                  <a:pt x="13225" y="7460"/>
                </a:cubicBezTo>
                <a:lnTo>
                  <a:pt x="13225" y="7460"/>
                </a:lnTo>
                <a:cubicBezTo>
                  <a:pt x="13389" y="7649"/>
                  <a:pt x="13553" y="7826"/>
                  <a:pt x="13723" y="7996"/>
                </a:cubicBezTo>
                <a:lnTo>
                  <a:pt x="13723" y="7996"/>
                </a:lnTo>
                <a:cubicBezTo>
                  <a:pt x="14170" y="8443"/>
                  <a:pt x="14706" y="8726"/>
                  <a:pt x="15330" y="8846"/>
                </a:cubicBezTo>
                <a:lnTo>
                  <a:pt x="15330" y="8846"/>
                </a:lnTo>
                <a:cubicBezTo>
                  <a:pt x="15405" y="8859"/>
                  <a:pt x="15475" y="8871"/>
                  <a:pt x="15550" y="8890"/>
                </a:cubicBezTo>
                <a:lnTo>
                  <a:pt x="15550" y="8890"/>
                </a:lnTo>
                <a:cubicBezTo>
                  <a:pt x="15556" y="8890"/>
                  <a:pt x="15563" y="8897"/>
                  <a:pt x="15563" y="8903"/>
                </a:cubicBezTo>
                <a:lnTo>
                  <a:pt x="15563" y="8903"/>
                </a:lnTo>
                <a:cubicBezTo>
                  <a:pt x="15563" y="8909"/>
                  <a:pt x="15556" y="8915"/>
                  <a:pt x="15544" y="8928"/>
                </a:cubicBezTo>
                <a:lnTo>
                  <a:pt x="15544" y="8928"/>
                </a:lnTo>
                <a:cubicBezTo>
                  <a:pt x="15342" y="8947"/>
                  <a:pt x="15141" y="8960"/>
                  <a:pt x="14933" y="8960"/>
                </a:cubicBezTo>
                <a:lnTo>
                  <a:pt x="14933" y="8960"/>
                </a:lnTo>
                <a:cubicBezTo>
                  <a:pt x="14756" y="8960"/>
                  <a:pt x="14574" y="8947"/>
                  <a:pt x="14397" y="8928"/>
                </a:cubicBezTo>
                <a:close/>
                <a:moveTo>
                  <a:pt x="3832" y="8166"/>
                </a:moveTo>
                <a:cubicBezTo>
                  <a:pt x="3775" y="8078"/>
                  <a:pt x="3712" y="7989"/>
                  <a:pt x="3649" y="7914"/>
                </a:cubicBezTo>
                <a:lnTo>
                  <a:pt x="3649" y="7914"/>
                </a:lnTo>
                <a:cubicBezTo>
                  <a:pt x="3567" y="7807"/>
                  <a:pt x="3485" y="7706"/>
                  <a:pt x="3397" y="7611"/>
                </a:cubicBezTo>
                <a:lnTo>
                  <a:pt x="3397" y="7611"/>
                </a:lnTo>
                <a:cubicBezTo>
                  <a:pt x="3302" y="7517"/>
                  <a:pt x="3189" y="7448"/>
                  <a:pt x="3069" y="7397"/>
                </a:cubicBezTo>
                <a:lnTo>
                  <a:pt x="3069" y="7397"/>
                </a:lnTo>
                <a:cubicBezTo>
                  <a:pt x="3006" y="7372"/>
                  <a:pt x="2943" y="7347"/>
                  <a:pt x="2861" y="7309"/>
                </a:cubicBezTo>
                <a:lnTo>
                  <a:pt x="2861" y="7309"/>
                </a:lnTo>
                <a:cubicBezTo>
                  <a:pt x="2905" y="7290"/>
                  <a:pt x="2924" y="7271"/>
                  <a:pt x="2950" y="7265"/>
                </a:cubicBezTo>
                <a:lnTo>
                  <a:pt x="2950" y="7265"/>
                </a:lnTo>
                <a:cubicBezTo>
                  <a:pt x="3321" y="7164"/>
                  <a:pt x="3699" y="7158"/>
                  <a:pt x="4077" y="7227"/>
                </a:cubicBezTo>
                <a:lnTo>
                  <a:pt x="4077" y="7227"/>
                </a:lnTo>
                <a:cubicBezTo>
                  <a:pt x="4172" y="7240"/>
                  <a:pt x="4254" y="7277"/>
                  <a:pt x="4323" y="7340"/>
                </a:cubicBezTo>
                <a:lnTo>
                  <a:pt x="4323" y="7340"/>
                </a:lnTo>
                <a:cubicBezTo>
                  <a:pt x="4418" y="7429"/>
                  <a:pt x="4506" y="7523"/>
                  <a:pt x="4594" y="7624"/>
                </a:cubicBezTo>
                <a:lnTo>
                  <a:pt x="4594" y="7624"/>
                </a:lnTo>
                <a:cubicBezTo>
                  <a:pt x="4619" y="7649"/>
                  <a:pt x="4638" y="7687"/>
                  <a:pt x="4663" y="7725"/>
                </a:cubicBezTo>
                <a:lnTo>
                  <a:pt x="4663" y="7725"/>
                </a:lnTo>
                <a:cubicBezTo>
                  <a:pt x="4789" y="7933"/>
                  <a:pt x="4909" y="8134"/>
                  <a:pt x="5041" y="8355"/>
                </a:cubicBezTo>
                <a:lnTo>
                  <a:pt x="5041" y="8355"/>
                </a:lnTo>
                <a:cubicBezTo>
                  <a:pt x="4997" y="8361"/>
                  <a:pt x="4959" y="8374"/>
                  <a:pt x="4915" y="8374"/>
                </a:cubicBezTo>
                <a:lnTo>
                  <a:pt x="4915" y="8374"/>
                </a:lnTo>
                <a:cubicBezTo>
                  <a:pt x="4720" y="8380"/>
                  <a:pt x="4518" y="8380"/>
                  <a:pt x="4317" y="8386"/>
                </a:cubicBezTo>
                <a:lnTo>
                  <a:pt x="4317" y="8386"/>
                </a:lnTo>
                <a:cubicBezTo>
                  <a:pt x="4304" y="8393"/>
                  <a:pt x="4298" y="8393"/>
                  <a:pt x="4285" y="8393"/>
                </a:cubicBezTo>
                <a:lnTo>
                  <a:pt x="4285" y="8393"/>
                </a:lnTo>
                <a:cubicBezTo>
                  <a:pt x="4102" y="8393"/>
                  <a:pt x="3945" y="8323"/>
                  <a:pt x="3832" y="8166"/>
                </a:cubicBezTo>
                <a:moveTo>
                  <a:pt x="5306" y="8367"/>
                </a:moveTo>
                <a:cubicBezTo>
                  <a:pt x="5262" y="8367"/>
                  <a:pt x="5211" y="8342"/>
                  <a:pt x="5174" y="8317"/>
                </a:cubicBezTo>
                <a:lnTo>
                  <a:pt x="5174" y="8317"/>
                </a:lnTo>
                <a:cubicBezTo>
                  <a:pt x="5123" y="8279"/>
                  <a:pt x="5079" y="8235"/>
                  <a:pt x="5041" y="8185"/>
                </a:cubicBezTo>
                <a:lnTo>
                  <a:pt x="5041" y="8185"/>
                </a:lnTo>
                <a:cubicBezTo>
                  <a:pt x="4985" y="8109"/>
                  <a:pt x="4928" y="8027"/>
                  <a:pt x="4884" y="7945"/>
                </a:cubicBezTo>
                <a:lnTo>
                  <a:pt x="4884" y="7945"/>
                </a:lnTo>
                <a:cubicBezTo>
                  <a:pt x="4777" y="7744"/>
                  <a:pt x="4663" y="7548"/>
                  <a:pt x="4506" y="7385"/>
                </a:cubicBezTo>
                <a:lnTo>
                  <a:pt x="4506" y="7385"/>
                </a:lnTo>
                <a:cubicBezTo>
                  <a:pt x="4537" y="7328"/>
                  <a:pt x="4575" y="7353"/>
                  <a:pt x="4600" y="7366"/>
                </a:cubicBezTo>
                <a:lnTo>
                  <a:pt x="4600" y="7366"/>
                </a:lnTo>
                <a:cubicBezTo>
                  <a:pt x="4940" y="7498"/>
                  <a:pt x="5281" y="7637"/>
                  <a:pt x="5602" y="7813"/>
                </a:cubicBezTo>
                <a:lnTo>
                  <a:pt x="5602" y="7813"/>
                </a:lnTo>
                <a:cubicBezTo>
                  <a:pt x="5904" y="7977"/>
                  <a:pt x="6213" y="8134"/>
                  <a:pt x="6522" y="8292"/>
                </a:cubicBezTo>
                <a:lnTo>
                  <a:pt x="6522" y="8292"/>
                </a:lnTo>
                <a:cubicBezTo>
                  <a:pt x="6541" y="8304"/>
                  <a:pt x="6560" y="8317"/>
                  <a:pt x="6610" y="8348"/>
                </a:cubicBezTo>
                <a:lnTo>
                  <a:pt x="6610" y="8348"/>
                </a:lnTo>
                <a:cubicBezTo>
                  <a:pt x="6547" y="8361"/>
                  <a:pt x="6515" y="8374"/>
                  <a:pt x="6484" y="8374"/>
                </a:cubicBezTo>
                <a:lnTo>
                  <a:pt x="6484" y="8374"/>
                </a:lnTo>
                <a:cubicBezTo>
                  <a:pt x="6377" y="8374"/>
                  <a:pt x="6276" y="8374"/>
                  <a:pt x="6169" y="8374"/>
                </a:cubicBezTo>
                <a:lnTo>
                  <a:pt x="6169" y="8374"/>
                </a:lnTo>
                <a:cubicBezTo>
                  <a:pt x="5879" y="8374"/>
                  <a:pt x="5589" y="8374"/>
                  <a:pt x="5306" y="8367"/>
                </a:cubicBezTo>
                <a:moveTo>
                  <a:pt x="1765" y="7857"/>
                </a:moveTo>
                <a:cubicBezTo>
                  <a:pt x="1979" y="7693"/>
                  <a:pt x="2212" y="7555"/>
                  <a:pt x="2458" y="7435"/>
                </a:cubicBezTo>
                <a:lnTo>
                  <a:pt x="2458" y="7435"/>
                </a:lnTo>
                <a:cubicBezTo>
                  <a:pt x="2546" y="7391"/>
                  <a:pt x="2641" y="7385"/>
                  <a:pt x="2735" y="7391"/>
                </a:cubicBezTo>
                <a:lnTo>
                  <a:pt x="2735" y="7391"/>
                </a:lnTo>
                <a:cubicBezTo>
                  <a:pt x="2931" y="7410"/>
                  <a:pt x="3101" y="7479"/>
                  <a:pt x="3252" y="7599"/>
                </a:cubicBezTo>
                <a:lnTo>
                  <a:pt x="3252" y="7599"/>
                </a:lnTo>
                <a:cubicBezTo>
                  <a:pt x="3328" y="7655"/>
                  <a:pt x="3397" y="7731"/>
                  <a:pt x="3460" y="7800"/>
                </a:cubicBezTo>
                <a:lnTo>
                  <a:pt x="3460" y="7800"/>
                </a:lnTo>
                <a:cubicBezTo>
                  <a:pt x="3510" y="7857"/>
                  <a:pt x="3554" y="7920"/>
                  <a:pt x="3598" y="7983"/>
                </a:cubicBezTo>
                <a:lnTo>
                  <a:pt x="3598" y="7983"/>
                </a:lnTo>
                <a:cubicBezTo>
                  <a:pt x="3649" y="8046"/>
                  <a:pt x="3693" y="8115"/>
                  <a:pt x="3743" y="8185"/>
                </a:cubicBezTo>
                <a:lnTo>
                  <a:pt x="3743" y="8185"/>
                </a:lnTo>
                <a:cubicBezTo>
                  <a:pt x="3787" y="8241"/>
                  <a:pt x="3838" y="8298"/>
                  <a:pt x="3901" y="8374"/>
                </a:cubicBezTo>
                <a:lnTo>
                  <a:pt x="3901" y="8374"/>
                </a:lnTo>
                <a:cubicBezTo>
                  <a:pt x="3850" y="8374"/>
                  <a:pt x="3819" y="8380"/>
                  <a:pt x="3800" y="8367"/>
                </a:cubicBezTo>
                <a:lnTo>
                  <a:pt x="3800" y="8367"/>
                </a:lnTo>
                <a:cubicBezTo>
                  <a:pt x="3699" y="8323"/>
                  <a:pt x="3598" y="8273"/>
                  <a:pt x="3504" y="8222"/>
                </a:cubicBezTo>
                <a:lnTo>
                  <a:pt x="3504" y="8222"/>
                </a:lnTo>
                <a:cubicBezTo>
                  <a:pt x="3378" y="8153"/>
                  <a:pt x="3252" y="8078"/>
                  <a:pt x="3126" y="8002"/>
                </a:cubicBezTo>
                <a:lnTo>
                  <a:pt x="3126" y="8002"/>
                </a:lnTo>
                <a:cubicBezTo>
                  <a:pt x="2912" y="7882"/>
                  <a:pt x="2679" y="7832"/>
                  <a:pt x="2433" y="7832"/>
                </a:cubicBezTo>
                <a:lnTo>
                  <a:pt x="2433" y="7832"/>
                </a:lnTo>
                <a:cubicBezTo>
                  <a:pt x="2256" y="7832"/>
                  <a:pt x="2086" y="7851"/>
                  <a:pt x="1916" y="7889"/>
                </a:cubicBezTo>
                <a:lnTo>
                  <a:pt x="1916" y="7889"/>
                </a:lnTo>
                <a:cubicBezTo>
                  <a:pt x="1853" y="7901"/>
                  <a:pt x="1797" y="7914"/>
                  <a:pt x="1740" y="7926"/>
                </a:cubicBezTo>
                <a:lnTo>
                  <a:pt x="1740" y="7926"/>
                </a:lnTo>
                <a:cubicBezTo>
                  <a:pt x="1715" y="7882"/>
                  <a:pt x="1746" y="7870"/>
                  <a:pt x="1765" y="7857"/>
                </a:cubicBezTo>
                <a:moveTo>
                  <a:pt x="27565" y="12551"/>
                </a:moveTo>
                <a:cubicBezTo>
                  <a:pt x="27212" y="12003"/>
                  <a:pt x="26979" y="11423"/>
                  <a:pt x="26954" y="10768"/>
                </a:cubicBezTo>
                <a:lnTo>
                  <a:pt x="26954" y="10768"/>
                </a:lnTo>
                <a:cubicBezTo>
                  <a:pt x="26935" y="10402"/>
                  <a:pt x="26922" y="10037"/>
                  <a:pt x="26910" y="9672"/>
                </a:cubicBezTo>
                <a:lnTo>
                  <a:pt x="26910" y="9672"/>
                </a:lnTo>
                <a:cubicBezTo>
                  <a:pt x="26897" y="9262"/>
                  <a:pt x="26865" y="8859"/>
                  <a:pt x="26746" y="8462"/>
                </a:cubicBezTo>
                <a:lnTo>
                  <a:pt x="26746" y="8462"/>
                </a:lnTo>
                <a:cubicBezTo>
                  <a:pt x="26733" y="8418"/>
                  <a:pt x="26733" y="8367"/>
                  <a:pt x="26739" y="8317"/>
                </a:cubicBezTo>
                <a:lnTo>
                  <a:pt x="26739" y="8317"/>
                </a:lnTo>
                <a:cubicBezTo>
                  <a:pt x="26790" y="8040"/>
                  <a:pt x="26828" y="7763"/>
                  <a:pt x="26802" y="7473"/>
                </a:cubicBezTo>
                <a:lnTo>
                  <a:pt x="26802" y="7473"/>
                </a:lnTo>
                <a:cubicBezTo>
                  <a:pt x="26802" y="7466"/>
                  <a:pt x="26815" y="7454"/>
                  <a:pt x="26828" y="7435"/>
                </a:cubicBezTo>
                <a:lnTo>
                  <a:pt x="26828" y="7435"/>
                </a:lnTo>
                <a:cubicBezTo>
                  <a:pt x="26840" y="7441"/>
                  <a:pt x="26865" y="7441"/>
                  <a:pt x="26878" y="7448"/>
                </a:cubicBezTo>
                <a:lnTo>
                  <a:pt x="26878" y="7448"/>
                </a:lnTo>
                <a:cubicBezTo>
                  <a:pt x="27149" y="7599"/>
                  <a:pt x="27420" y="7756"/>
                  <a:pt x="27691" y="7907"/>
                </a:cubicBezTo>
                <a:lnTo>
                  <a:pt x="27691" y="7907"/>
                </a:lnTo>
                <a:cubicBezTo>
                  <a:pt x="27798" y="7970"/>
                  <a:pt x="27867" y="8059"/>
                  <a:pt x="27918" y="8172"/>
                </a:cubicBezTo>
                <a:lnTo>
                  <a:pt x="27918" y="8172"/>
                </a:lnTo>
                <a:cubicBezTo>
                  <a:pt x="28044" y="8456"/>
                  <a:pt x="28100" y="8764"/>
                  <a:pt x="28107" y="9073"/>
                </a:cubicBezTo>
                <a:lnTo>
                  <a:pt x="28107" y="9073"/>
                </a:lnTo>
                <a:cubicBezTo>
                  <a:pt x="28119" y="9413"/>
                  <a:pt x="28050" y="9735"/>
                  <a:pt x="27886" y="10031"/>
                </a:cubicBezTo>
                <a:lnTo>
                  <a:pt x="27886" y="10031"/>
                </a:lnTo>
                <a:cubicBezTo>
                  <a:pt x="27811" y="10163"/>
                  <a:pt x="27748" y="10302"/>
                  <a:pt x="27684" y="10440"/>
                </a:cubicBezTo>
                <a:lnTo>
                  <a:pt x="27684" y="10440"/>
                </a:lnTo>
                <a:cubicBezTo>
                  <a:pt x="27514" y="10818"/>
                  <a:pt x="27489" y="11215"/>
                  <a:pt x="27546" y="11618"/>
                </a:cubicBezTo>
                <a:lnTo>
                  <a:pt x="27546" y="11618"/>
                </a:lnTo>
                <a:cubicBezTo>
                  <a:pt x="27571" y="11769"/>
                  <a:pt x="27609" y="11921"/>
                  <a:pt x="27628" y="12072"/>
                </a:cubicBezTo>
                <a:lnTo>
                  <a:pt x="27628" y="12072"/>
                </a:lnTo>
                <a:cubicBezTo>
                  <a:pt x="27653" y="12204"/>
                  <a:pt x="27666" y="12343"/>
                  <a:pt x="27678" y="12481"/>
                </a:cubicBezTo>
                <a:lnTo>
                  <a:pt x="27678" y="12481"/>
                </a:lnTo>
                <a:cubicBezTo>
                  <a:pt x="27678" y="12526"/>
                  <a:pt x="27666" y="12576"/>
                  <a:pt x="27653" y="12670"/>
                </a:cubicBezTo>
                <a:lnTo>
                  <a:pt x="27653" y="12670"/>
                </a:lnTo>
                <a:cubicBezTo>
                  <a:pt x="27603" y="12601"/>
                  <a:pt x="27577" y="12576"/>
                  <a:pt x="27565" y="12551"/>
                </a:cubicBezTo>
                <a:moveTo>
                  <a:pt x="587" y="8966"/>
                </a:moveTo>
                <a:cubicBezTo>
                  <a:pt x="568" y="8928"/>
                  <a:pt x="600" y="8915"/>
                  <a:pt x="618" y="8897"/>
                </a:cubicBezTo>
                <a:lnTo>
                  <a:pt x="618" y="8897"/>
                </a:lnTo>
                <a:cubicBezTo>
                  <a:pt x="826" y="8689"/>
                  <a:pt x="1041" y="8487"/>
                  <a:pt x="1255" y="8279"/>
                </a:cubicBezTo>
                <a:lnTo>
                  <a:pt x="1255" y="8279"/>
                </a:lnTo>
                <a:cubicBezTo>
                  <a:pt x="1343" y="8191"/>
                  <a:pt x="1450" y="8122"/>
                  <a:pt x="1570" y="8078"/>
                </a:cubicBezTo>
                <a:lnTo>
                  <a:pt x="1570" y="8078"/>
                </a:lnTo>
                <a:cubicBezTo>
                  <a:pt x="1916" y="7945"/>
                  <a:pt x="2269" y="7889"/>
                  <a:pt x="2641" y="7926"/>
                </a:cubicBezTo>
                <a:lnTo>
                  <a:pt x="2641" y="7926"/>
                </a:lnTo>
                <a:cubicBezTo>
                  <a:pt x="2792" y="7945"/>
                  <a:pt x="2931" y="7989"/>
                  <a:pt x="3057" y="8059"/>
                </a:cubicBezTo>
                <a:lnTo>
                  <a:pt x="3057" y="8059"/>
                </a:lnTo>
                <a:cubicBezTo>
                  <a:pt x="3233" y="8153"/>
                  <a:pt x="3403" y="8260"/>
                  <a:pt x="3573" y="8361"/>
                </a:cubicBezTo>
                <a:lnTo>
                  <a:pt x="3573" y="8361"/>
                </a:lnTo>
                <a:cubicBezTo>
                  <a:pt x="3580" y="8367"/>
                  <a:pt x="3586" y="8386"/>
                  <a:pt x="3592" y="8411"/>
                </a:cubicBezTo>
                <a:lnTo>
                  <a:pt x="3592" y="8411"/>
                </a:lnTo>
                <a:cubicBezTo>
                  <a:pt x="3535" y="8424"/>
                  <a:pt x="3479" y="8430"/>
                  <a:pt x="3422" y="8437"/>
                </a:cubicBezTo>
                <a:lnTo>
                  <a:pt x="3422" y="8437"/>
                </a:lnTo>
                <a:cubicBezTo>
                  <a:pt x="2792" y="8493"/>
                  <a:pt x="2175" y="8582"/>
                  <a:pt x="1557" y="8714"/>
                </a:cubicBezTo>
                <a:lnTo>
                  <a:pt x="1557" y="8714"/>
                </a:lnTo>
                <a:cubicBezTo>
                  <a:pt x="1267" y="8777"/>
                  <a:pt x="978" y="8846"/>
                  <a:pt x="700" y="8953"/>
                </a:cubicBezTo>
                <a:lnTo>
                  <a:pt x="700" y="8953"/>
                </a:lnTo>
                <a:cubicBezTo>
                  <a:pt x="669" y="8960"/>
                  <a:pt x="631" y="8966"/>
                  <a:pt x="600" y="8972"/>
                </a:cubicBezTo>
                <a:lnTo>
                  <a:pt x="600" y="8972"/>
                </a:lnTo>
                <a:cubicBezTo>
                  <a:pt x="600" y="8972"/>
                  <a:pt x="600" y="8972"/>
                  <a:pt x="600" y="8972"/>
                </a:cubicBezTo>
                <a:lnTo>
                  <a:pt x="600" y="8972"/>
                </a:lnTo>
                <a:cubicBezTo>
                  <a:pt x="593" y="8972"/>
                  <a:pt x="587" y="8966"/>
                  <a:pt x="587" y="8966"/>
                </a:cubicBezTo>
                <a:moveTo>
                  <a:pt x="22531" y="9482"/>
                </a:moveTo>
                <a:cubicBezTo>
                  <a:pt x="22499" y="9356"/>
                  <a:pt x="22480" y="9224"/>
                  <a:pt x="22443" y="9104"/>
                </a:cubicBezTo>
                <a:lnTo>
                  <a:pt x="22443" y="9104"/>
                </a:lnTo>
                <a:cubicBezTo>
                  <a:pt x="22392" y="8953"/>
                  <a:pt x="22424" y="8815"/>
                  <a:pt x="22487" y="8682"/>
                </a:cubicBezTo>
                <a:lnTo>
                  <a:pt x="22487" y="8682"/>
                </a:lnTo>
                <a:cubicBezTo>
                  <a:pt x="22493" y="8663"/>
                  <a:pt x="22506" y="8645"/>
                  <a:pt x="22518" y="8626"/>
                </a:cubicBezTo>
                <a:lnTo>
                  <a:pt x="22518" y="8626"/>
                </a:lnTo>
                <a:cubicBezTo>
                  <a:pt x="22581" y="8531"/>
                  <a:pt x="22651" y="8437"/>
                  <a:pt x="22714" y="8336"/>
                </a:cubicBezTo>
                <a:lnTo>
                  <a:pt x="22714" y="8336"/>
                </a:lnTo>
                <a:cubicBezTo>
                  <a:pt x="22770" y="8241"/>
                  <a:pt x="22821" y="8147"/>
                  <a:pt x="22890" y="8027"/>
                </a:cubicBezTo>
                <a:lnTo>
                  <a:pt x="22890" y="8027"/>
                </a:lnTo>
                <a:cubicBezTo>
                  <a:pt x="23029" y="8411"/>
                  <a:pt x="22821" y="9205"/>
                  <a:pt x="22575" y="9602"/>
                </a:cubicBezTo>
                <a:lnTo>
                  <a:pt x="22575" y="9602"/>
                </a:lnTo>
                <a:cubicBezTo>
                  <a:pt x="22556" y="9558"/>
                  <a:pt x="22543" y="9520"/>
                  <a:pt x="22531" y="9482"/>
                </a:cubicBezTo>
                <a:moveTo>
                  <a:pt x="27716" y="12771"/>
                </a:moveTo>
                <a:cubicBezTo>
                  <a:pt x="27804" y="12469"/>
                  <a:pt x="27741" y="12173"/>
                  <a:pt x="27678" y="11877"/>
                </a:cubicBezTo>
                <a:lnTo>
                  <a:pt x="27678" y="11877"/>
                </a:lnTo>
                <a:cubicBezTo>
                  <a:pt x="27615" y="11593"/>
                  <a:pt x="27584" y="11316"/>
                  <a:pt x="27615" y="11032"/>
                </a:cubicBezTo>
                <a:lnTo>
                  <a:pt x="27615" y="11032"/>
                </a:lnTo>
                <a:cubicBezTo>
                  <a:pt x="27634" y="10793"/>
                  <a:pt x="27710" y="10572"/>
                  <a:pt x="27811" y="10358"/>
                </a:cubicBezTo>
                <a:lnTo>
                  <a:pt x="27811" y="10358"/>
                </a:lnTo>
                <a:cubicBezTo>
                  <a:pt x="27855" y="10257"/>
                  <a:pt x="27905" y="10157"/>
                  <a:pt x="27962" y="10062"/>
                </a:cubicBezTo>
                <a:lnTo>
                  <a:pt x="27962" y="10062"/>
                </a:lnTo>
                <a:cubicBezTo>
                  <a:pt x="28151" y="9722"/>
                  <a:pt x="28207" y="9363"/>
                  <a:pt x="28189" y="8978"/>
                </a:cubicBezTo>
                <a:lnTo>
                  <a:pt x="28189" y="8978"/>
                </a:lnTo>
                <a:cubicBezTo>
                  <a:pt x="28176" y="8771"/>
                  <a:pt x="28138" y="8569"/>
                  <a:pt x="28075" y="8367"/>
                </a:cubicBezTo>
                <a:lnTo>
                  <a:pt x="28075" y="8367"/>
                </a:lnTo>
                <a:cubicBezTo>
                  <a:pt x="28063" y="8317"/>
                  <a:pt x="28050" y="8267"/>
                  <a:pt x="28025" y="8178"/>
                </a:cubicBezTo>
                <a:lnTo>
                  <a:pt x="28025" y="8178"/>
                </a:lnTo>
                <a:cubicBezTo>
                  <a:pt x="28075" y="8216"/>
                  <a:pt x="28100" y="8229"/>
                  <a:pt x="28119" y="8241"/>
                </a:cubicBezTo>
                <a:lnTo>
                  <a:pt x="28119" y="8241"/>
                </a:lnTo>
                <a:cubicBezTo>
                  <a:pt x="28504" y="8607"/>
                  <a:pt x="28730" y="9041"/>
                  <a:pt x="28718" y="9583"/>
                </a:cubicBezTo>
                <a:lnTo>
                  <a:pt x="28718" y="9583"/>
                </a:lnTo>
                <a:cubicBezTo>
                  <a:pt x="28711" y="9766"/>
                  <a:pt x="28705" y="9955"/>
                  <a:pt x="28693" y="10144"/>
                </a:cubicBezTo>
                <a:lnTo>
                  <a:pt x="28693" y="10144"/>
                </a:lnTo>
                <a:cubicBezTo>
                  <a:pt x="28686" y="10207"/>
                  <a:pt x="28661" y="10276"/>
                  <a:pt x="28630" y="10339"/>
                </a:cubicBezTo>
                <a:lnTo>
                  <a:pt x="28630" y="10339"/>
                </a:lnTo>
                <a:cubicBezTo>
                  <a:pt x="28554" y="10509"/>
                  <a:pt x="28478" y="10680"/>
                  <a:pt x="28396" y="10843"/>
                </a:cubicBezTo>
                <a:lnTo>
                  <a:pt x="28396" y="10843"/>
                </a:lnTo>
                <a:cubicBezTo>
                  <a:pt x="28214" y="11215"/>
                  <a:pt x="28151" y="11606"/>
                  <a:pt x="28214" y="12015"/>
                </a:cubicBezTo>
                <a:lnTo>
                  <a:pt x="28214" y="12015"/>
                </a:lnTo>
                <a:cubicBezTo>
                  <a:pt x="28239" y="12173"/>
                  <a:pt x="28264" y="12330"/>
                  <a:pt x="28277" y="12488"/>
                </a:cubicBezTo>
                <a:lnTo>
                  <a:pt x="28277" y="12488"/>
                </a:lnTo>
                <a:cubicBezTo>
                  <a:pt x="28296" y="12689"/>
                  <a:pt x="28264" y="12885"/>
                  <a:pt x="28157" y="13067"/>
                </a:cubicBezTo>
                <a:lnTo>
                  <a:pt x="28157" y="13067"/>
                </a:lnTo>
                <a:cubicBezTo>
                  <a:pt x="28132" y="13105"/>
                  <a:pt x="28094" y="13137"/>
                  <a:pt x="28056" y="13181"/>
                </a:cubicBezTo>
                <a:lnTo>
                  <a:pt x="28056" y="13181"/>
                </a:lnTo>
                <a:cubicBezTo>
                  <a:pt x="27911" y="13061"/>
                  <a:pt x="27823" y="12916"/>
                  <a:pt x="27716" y="12771"/>
                </a:cubicBezTo>
                <a:moveTo>
                  <a:pt x="5848" y="8481"/>
                </a:moveTo>
                <a:cubicBezTo>
                  <a:pt x="6087" y="8481"/>
                  <a:pt x="6326" y="8474"/>
                  <a:pt x="6572" y="8468"/>
                </a:cubicBezTo>
                <a:lnTo>
                  <a:pt x="6572" y="8468"/>
                </a:lnTo>
                <a:cubicBezTo>
                  <a:pt x="6623" y="8468"/>
                  <a:pt x="6679" y="8468"/>
                  <a:pt x="6749" y="8462"/>
                </a:cubicBezTo>
                <a:lnTo>
                  <a:pt x="6749" y="8462"/>
                </a:lnTo>
                <a:cubicBezTo>
                  <a:pt x="6730" y="8493"/>
                  <a:pt x="6723" y="8519"/>
                  <a:pt x="6711" y="8525"/>
                </a:cubicBezTo>
                <a:lnTo>
                  <a:pt x="6711" y="8525"/>
                </a:lnTo>
                <a:cubicBezTo>
                  <a:pt x="6213" y="8827"/>
                  <a:pt x="5722" y="9130"/>
                  <a:pt x="5180" y="9356"/>
                </a:cubicBezTo>
                <a:lnTo>
                  <a:pt x="5180" y="9356"/>
                </a:lnTo>
                <a:cubicBezTo>
                  <a:pt x="4890" y="9482"/>
                  <a:pt x="4588" y="9590"/>
                  <a:pt x="4279" y="9665"/>
                </a:cubicBezTo>
                <a:lnTo>
                  <a:pt x="4279" y="9665"/>
                </a:lnTo>
                <a:cubicBezTo>
                  <a:pt x="3901" y="9753"/>
                  <a:pt x="3523" y="9753"/>
                  <a:pt x="3145" y="9690"/>
                </a:cubicBezTo>
                <a:lnTo>
                  <a:pt x="3145" y="9690"/>
                </a:lnTo>
                <a:cubicBezTo>
                  <a:pt x="3126" y="9690"/>
                  <a:pt x="3107" y="9678"/>
                  <a:pt x="3050" y="9659"/>
                </a:cubicBezTo>
                <a:lnTo>
                  <a:pt x="3050" y="9659"/>
                </a:lnTo>
                <a:cubicBezTo>
                  <a:pt x="3101" y="9627"/>
                  <a:pt x="3120" y="9615"/>
                  <a:pt x="3145" y="9602"/>
                </a:cubicBezTo>
                <a:lnTo>
                  <a:pt x="3145" y="9602"/>
                </a:lnTo>
                <a:cubicBezTo>
                  <a:pt x="3334" y="9527"/>
                  <a:pt x="3491" y="9407"/>
                  <a:pt x="3636" y="9268"/>
                </a:cubicBezTo>
                <a:lnTo>
                  <a:pt x="3636" y="9268"/>
                </a:lnTo>
                <a:cubicBezTo>
                  <a:pt x="3781" y="9123"/>
                  <a:pt x="3920" y="8978"/>
                  <a:pt x="4065" y="8846"/>
                </a:cubicBezTo>
                <a:lnTo>
                  <a:pt x="4065" y="8846"/>
                </a:lnTo>
                <a:cubicBezTo>
                  <a:pt x="4159" y="8758"/>
                  <a:pt x="4266" y="8676"/>
                  <a:pt x="4380" y="8607"/>
                </a:cubicBezTo>
                <a:lnTo>
                  <a:pt x="4380" y="8607"/>
                </a:lnTo>
                <a:cubicBezTo>
                  <a:pt x="4512" y="8519"/>
                  <a:pt x="4663" y="8474"/>
                  <a:pt x="4827" y="8481"/>
                </a:cubicBezTo>
                <a:lnTo>
                  <a:pt x="4827" y="8481"/>
                </a:lnTo>
                <a:cubicBezTo>
                  <a:pt x="5079" y="8481"/>
                  <a:pt x="5325" y="8481"/>
                  <a:pt x="5570" y="8481"/>
                </a:cubicBezTo>
                <a:lnTo>
                  <a:pt x="5570" y="8481"/>
                </a:lnTo>
                <a:cubicBezTo>
                  <a:pt x="5665" y="8481"/>
                  <a:pt x="5753" y="8481"/>
                  <a:pt x="5848" y="8481"/>
                </a:cubicBezTo>
                <a:moveTo>
                  <a:pt x="2691" y="9596"/>
                </a:moveTo>
                <a:cubicBezTo>
                  <a:pt x="2338" y="9520"/>
                  <a:pt x="1992" y="9432"/>
                  <a:pt x="1639" y="9350"/>
                </a:cubicBezTo>
                <a:lnTo>
                  <a:pt x="1639" y="9350"/>
                </a:lnTo>
                <a:cubicBezTo>
                  <a:pt x="1614" y="9344"/>
                  <a:pt x="1595" y="9325"/>
                  <a:pt x="1563" y="9312"/>
                </a:cubicBezTo>
                <a:lnTo>
                  <a:pt x="1563" y="9312"/>
                </a:lnTo>
                <a:cubicBezTo>
                  <a:pt x="1582" y="9287"/>
                  <a:pt x="1595" y="9268"/>
                  <a:pt x="1614" y="9262"/>
                </a:cubicBezTo>
                <a:lnTo>
                  <a:pt x="1614" y="9262"/>
                </a:lnTo>
                <a:cubicBezTo>
                  <a:pt x="1771" y="9199"/>
                  <a:pt x="1916" y="9098"/>
                  <a:pt x="2036" y="8978"/>
                </a:cubicBezTo>
                <a:lnTo>
                  <a:pt x="2036" y="8978"/>
                </a:lnTo>
                <a:cubicBezTo>
                  <a:pt x="2282" y="8739"/>
                  <a:pt x="2565" y="8613"/>
                  <a:pt x="2905" y="8594"/>
                </a:cubicBezTo>
                <a:lnTo>
                  <a:pt x="2905" y="8594"/>
                </a:lnTo>
                <a:cubicBezTo>
                  <a:pt x="3328" y="8569"/>
                  <a:pt x="3750" y="8531"/>
                  <a:pt x="4165" y="8500"/>
                </a:cubicBezTo>
                <a:lnTo>
                  <a:pt x="4165" y="8500"/>
                </a:lnTo>
                <a:cubicBezTo>
                  <a:pt x="4216" y="8493"/>
                  <a:pt x="4260" y="8500"/>
                  <a:pt x="4323" y="8500"/>
                </a:cubicBezTo>
                <a:lnTo>
                  <a:pt x="4323" y="8500"/>
                </a:lnTo>
                <a:cubicBezTo>
                  <a:pt x="4304" y="8525"/>
                  <a:pt x="4298" y="8550"/>
                  <a:pt x="4285" y="8556"/>
                </a:cubicBezTo>
                <a:lnTo>
                  <a:pt x="4285" y="8556"/>
                </a:lnTo>
                <a:cubicBezTo>
                  <a:pt x="4134" y="8657"/>
                  <a:pt x="4008" y="8783"/>
                  <a:pt x="3882" y="8909"/>
                </a:cubicBezTo>
                <a:lnTo>
                  <a:pt x="3882" y="8909"/>
                </a:lnTo>
                <a:cubicBezTo>
                  <a:pt x="3750" y="9035"/>
                  <a:pt x="3624" y="9161"/>
                  <a:pt x="3498" y="9287"/>
                </a:cubicBezTo>
                <a:lnTo>
                  <a:pt x="3498" y="9287"/>
                </a:lnTo>
                <a:cubicBezTo>
                  <a:pt x="3321" y="9451"/>
                  <a:pt x="3113" y="9558"/>
                  <a:pt x="2874" y="9590"/>
                </a:cubicBezTo>
                <a:lnTo>
                  <a:pt x="2874" y="9590"/>
                </a:lnTo>
                <a:cubicBezTo>
                  <a:pt x="2836" y="9596"/>
                  <a:pt x="2798" y="9602"/>
                  <a:pt x="2761" y="9602"/>
                </a:cubicBezTo>
                <a:lnTo>
                  <a:pt x="2761" y="9602"/>
                </a:lnTo>
                <a:cubicBezTo>
                  <a:pt x="2735" y="9602"/>
                  <a:pt x="2710" y="9602"/>
                  <a:pt x="2691" y="9596"/>
                </a:cubicBezTo>
                <a:moveTo>
                  <a:pt x="1173" y="9243"/>
                </a:moveTo>
                <a:cubicBezTo>
                  <a:pt x="990" y="9199"/>
                  <a:pt x="795" y="9167"/>
                  <a:pt x="606" y="9130"/>
                </a:cubicBezTo>
                <a:lnTo>
                  <a:pt x="606" y="9130"/>
                </a:lnTo>
                <a:cubicBezTo>
                  <a:pt x="606" y="9086"/>
                  <a:pt x="644" y="9073"/>
                  <a:pt x="675" y="9067"/>
                </a:cubicBezTo>
                <a:lnTo>
                  <a:pt x="675" y="9067"/>
                </a:lnTo>
                <a:cubicBezTo>
                  <a:pt x="845" y="9010"/>
                  <a:pt x="1015" y="8947"/>
                  <a:pt x="1192" y="8909"/>
                </a:cubicBezTo>
                <a:lnTo>
                  <a:pt x="1192" y="8909"/>
                </a:lnTo>
                <a:cubicBezTo>
                  <a:pt x="1475" y="8840"/>
                  <a:pt x="1759" y="8783"/>
                  <a:pt x="2042" y="8726"/>
                </a:cubicBezTo>
                <a:lnTo>
                  <a:pt x="2042" y="8726"/>
                </a:lnTo>
                <a:cubicBezTo>
                  <a:pt x="2080" y="8720"/>
                  <a:pt x="2124" y="8695"/>
                  <a:pt x="2162" y="8752"/>
                </a:cubicBezTo>
                <a:lnTo>
                  <a:pt x="2162" y="8752"/>
                </a:lnTo>
                <a:cubicBezTo>
                  <a:pt x="1954" y="8947"/>
                  <a:pt x="1752" y="9149"/>
                  <a:pt x="1463" y="9230"/>
                </a:cubicBezTo>
                <a:lnTo>
                  <a:pt x="1463" y="9230"/>
                </a:lnTo>
                <a:cubicBezTo>
                  <a:pt x="1400" y="9243"/>
                  <a:pt x="1349" y="9256"/>
                  <a:pt x="1293" y="9256"/>
                </a:cubicBezTo>
                <a:lnTo>
                  <a:pt x="1293" y="9256"/>
                </a:lnTo>
                <a:cubicBezTo>
                  <a:pt x="1255" y="9256"/>
                  <a:pt x="1217" y="9249"/>
                  <a:pt x="1173" y="9243"/>
                </a:cubicBezTo>
                <a:moveTo>
                  <a:pt x="26683" y="9949"/>
                </a:moveTo>
                <a:cubicBezTo>
                  <a:pt x="26532" y="9848"/>
                  <a:pt x="26406" y="9716"/>
                  <a:pt x="26317" y="9558"/>
                </a:cubicBezTo>
                <a:lnTo>
                  <a:pt x="26317" y="9558"/>
                </a:lnTo>
                <a:cubicBezTo>
                  <a:pt x="26292" y="9520"/>
                  <a:pt x="26273" y="9470"/>
                  <a:pt x="26267" y="9426"/>
                </a:cubicBezTo>
                <a:lnTo>
                  <a:pt x="26267" y="9426"/>
                </a:lnTo>
                <a:cubicBezTo>
                  <a:pt x="26242" y="9199"/>
                  <a:pt x="26223" y="8972"/>
                  <a:pt x="26204" y="8745"/>
                </a:cubicBezTo>
                <a:lnTo>
                  <a:pt x="26204" y="8745"/>
                </a:lnTo>
                <a:cubicBezTo>
                  <a:pt x="26210" y="8739"/>
                  <a:pt x="26223" y="8733"/>
                  <a:pt x="26229" y="8726"/>
                </a:cubicBezTo>
                <a:lnTo>
                  <a:pt x="26229" y="8726"/>
                </a:lnTo>
                <a:cubicBezTo>
                  <a:pt x="26286" y="8808"/>
                  <a:pt x="26336" y="8890"/>
                  <a:pt x="26393" y="8966"/>
                </a:cubicBezTo>
                <a:lnTo>
                  <a:pt x="26393" y="8966"/>
                </a:lnTo>
                <a:cubicBezTo>
                  <a:pt x="26450" y="9035"/>
                  <a:pt x="26500" y="9104"/>
                  <a:pt x="26563" y="9174"/>
                </a:cubicBezTo>
                <a:lnTo>
                  <a:pt x="26563" y="9174"/>
                </a:lnTo>
                <a:cubicBezTo>
                  <a:pt x="26626" y="9243"/>
                  <a:pt x="26702" y="9306"/>
                  <a:pt x="26784" y="9394"/>
                </a:cubicBezTo>
                <a:lnTo>
                  <a:pt x="26784" y="9394"/>
                </a:lnTo>
                <a:cubicBezTo>
                  <a:pt x="26815" y="9571"/>
                  <a:pt x="26809" y="9766"/>
                  <a:pt x="26809" y="9955"/>
                </a:cubicBezTo>
                <a:lnTo>
                  <a:pt x="26809" y="9955"/>
                </a:lnTo>
                <a:cubicBezTo>
                  <a:pt x="26790" y="9968"/>
                  <a:pt x="26771" y="9974"/>
                  <a:pt x="26752" y="9974"/>
                </a:cubicBezTo>
                <a:lnTo>
                  <a:pt x="26752" y="9974"/>
                </a:lnTo>
                <a:cubicBezTo>
                  <a:pt x="26727" y="9974"/>
                  <a:pt x="26702" y="9961"/>
                  <a:pt x="26683" y="9949"/>
                </a:cubicBezTo>
                <a:moveTo>
                  <a:pt x="12646" y="10560"/>
                </a:moveTo>
                <a:cubicBezTo>
                  <a:pt x="12551" y="10484"/>
                  <a:pt x="12476" y="10396"/>
                  <a:pt x="12419" y="10295"/>
                </a:cubicBezTo>
                <a:lnTo>
                  <a:pt x="12419" y="10295"/>
                </a:lnTo>
                <a:cubicBezTo>
                  <a:pt x="12362" y="10201"/>
                  <a:pt x="12312" y="10113"/>
                  <a:pt x="12261" y="10024"/>
                </a:cubicBezTo>
                <a:lnTo>
                  <a:pt x="12261" y="10024"/>
                </a:lnTo>
                <a:cubicBezTo>
                  <a:pt x="12123" y="9779"/>
                  <a:pt x="11940" y="9571"/>
                  <a:pt x="11688" y="9445"/>
                </a:cubicBezTo>
                <a:lnTo>
                  <a:pt x="11688" y="9445"/>
                </a:lnTo>
                <a:cubicBezTo>
                  <a:pt x="11669" y="9438"/>
                  <a:pt x="11650" y="9419"/>
                  <a:pt x="11638" y="9407"/>
                </a:cubicBezTo>
                <a:lnTo>
                  <a:pt x="11638" y="9407"/>
                </a:lnTo>
                <a:cubicBezTo>
                  <a:pt x="11631" y="9407"/>
                  <a:pt x="11631" y="9401"/>
                  <a:pt x="11606" y="9369"/>
                </a:cubicBezTo>
                <a:lnTo>
                  <a:pt x="11606" y="9369"/>
                </a:lnTo>
                <a:cubicBezTo>
                  <a:pt x="11688" y="9350"/>
                  <a:pt x="11757" y="9338"/>
                  <a:pt x="11827" y="9331"/>
                </a:cubicBezTo>
                <a:lnTo>
                  <a:pt x="11827" y="9331"/>
                </a:lnTo>
                <a:cubicBezTo>
                  <a:pt x="12198" y="9281"/>
                  <a:pt x="12570" y="9281"/>
                  <a:pt x="12942" y="9300"/>
                </a:cubicBezTo>
                <a:lnTo>
                  <a:pt x="12942" y="9300"/>
                </a:lnTo>
                <a:cubicBezTo>
                  <a:pt x="13213" y="9306"/>
                  <a:pt x="13395" y="9432"/>
                  <a:pt x="13521" y="9665"/>
                </a:cubicBezTo>
                <a:lnTo>
                  <a:pt x="13521" y="9665"/>
                </a:lnTo>
                <a:cubicBezTo>
                  <a:pt x="13572" y="9753"/>
                  <a:pt x="13616" y="9848"/>
                  <a:pt x="13660" y="9942"/>
                </a:cubicBezTo>
                <a:lnTo>
                  <a:pt x="13660" y="9942"/>
                </a:lnTo>
                <a:cubicBezTo>
                  <a:pt x="13748" y="10169"/>
                  <a:pt x="13862" y="10383"/>
                  <a:pt x="14032" y="10560"/>
                </a:cubicBezTo>
                <a:lnTo>
                  <a:pt x="14032" y="10560"/>
                </a:lnTo>
                <a:cubicBezTo>
                  <a:pt x="14038" y="10566"/>
                  <a:pt x="14044" y="10585"/>
                  <a:pt x="14044" y="10598"/>
                </a:cubicBezTo>
                <a:lnTo>
                  <a:pt x="14044" y="10598"/>
                </a:lnTo>
                <a:cubicBezTo>
                  <a:pt x="14038" y="10635"/>
                  <a:pt x="14007" y="10629"/>
                  <a:pt x="13981" y="10629"/>
                </a:cubicBezTo>
                <a:lnTo>
                  <a:pt x="13981" y="10629"/>
                </a:lnTo>
                <a:cubicBezTo>
                  <a:pt x="13975" y="10629"/>
                  <a:pt x="13969" y="10629"/>
                  <a:pt x="13962" y="10629"/>
                </a:cubicBezTo>
                <a:lnTo>
                  <a:pt x="13962" y="10629"/>
                </a:lnTo>
                <a:cubicBezTo>
                  <a:pt x="13629" y="10642"/>
                  <a:pt x="13301" y="10654"/>
                  <a:pt x="12967" y="10673"/>
                </a:cubicBezTo>
                <a:lnTo>
                  <a:pt x="12967" y="10673"/>
                </a:lnTo>
                <a:cubicBezTo>
                  <a:pt x="12961" y="10673"/>
                  <a:pt x="12954" y="10673"/>
                  <a:pt x="12948" y="10673"/>
                </a:cubicBezTo>
                <a:lnTo>
                  <a:pt x="12948" y="10673"/>
                </a:lnTo>
                <a:cubicBezTo>
                  <a:pt x="12835" y="10673"/>
                  <a:pt x="12734" y="10629"/>
                  <a:pt x="12646" y="10560"/>
                </a:cubicBezTo>
                <a:moveTo>
                  <a:pt x="14107" y="10509"/>
                </a:moveTo>
                <a:cubicBezTo>
                  <a:pt x="14038" y="10434"/>
                  <a:pt x="13969" y="10352"/>
                  <a:pt x="13912" y="10264"/>
                </a:cubicBezTo>
                <a:lnTo>
                  <a:pt x="13912" y="10264"/>
                </a:lnTo>
                <a:cubicBezTo>
                  <a:pt x="13862" y="10194"/>
                  <a:pt x="13824" y="10113"/>
                  <a:pt x="13786" y="10031"/>
                </a:cubicBezTo>
                <a:lnTo>
                  <a:pt x="13786" y="10031"/>
                </a:lnTo>
                <a:cubicBezTo>
                  <a:pt x="13692" y="9816"/>
                  <a:pt x="13610" y="9596"/>
                  <a:pt x="13452" y="9401"/>
                </a:cubicBezTo>
                <a:lnTo>
                  <a:pt x="13452" y="9401"/>
                </a:lnTo>
                <a:cubicBezTo>
                  <a:pt x="13629" y="9394"/>
                  <a:pt x="13786" y="9426"/>
                  <a:pt x="13950" y="9457"/>
                </a:cubicBezTo>
                <a:lnTo>
                  <a:pt x="13950" y="9457"/>
                </a:lnTo>
                <a:cubicBezTo>
                  <a:pt x="14435" y="9564"/>
                  <a:pt x="14914" y="9709"/>
                  <a:pt x="15386" y="9867"/>
                </a:cubicBezTo>
                <a:lnTo>
                  <a:pt x="15386" y="9867"/>
                </a:lnTo>
                <a:cubicBezTo>
                  <a:pt x="15783" y="9993"/>
                  <a:pt x="16180" y="10113"/>
                  <a:pt x="16571" y="10239"/>
                </a:cubicBezTo>
                <a:lnTo>
                  <a:pt x="16571" y="10239"/>
                </a:lnTo>
                <a:cubicBezTo>
                  <a:pt x="16596" y="10245"/>
                  <a:pt x="16621" y="10257"/>
                  <a:pt x="16672" y="10276"/>
                </a:cubicBezTo>
                <a:lnTo>
                  <a:pt x="16672" y="10276"/>
                </a:lnTo>
                <a:cubicBezTo>
                  <a:pt x="16615" y="10308"/>
                  <a:pt x="16590" y="10327"/>
                  <a:pt x="16558" y="10333"/>
                </a:cubicBezTo>
                <a:lnTo>
                  <a:pt x="16558" y="10333"/>
                </a:lnTo>
                <a:cubicBezTo>
                  <a:pt x="16344" y="10383"/>
                  <a:pt x="16130" y="10440"/>
                  <a:pt x="15916" y="10472"/>
                </a:cubicBezTo>
                <a:lnTo>
                  <a:pt x="15916" y="10472"/>
                </a:lnTo>
                <a:cubicBezTo>
                  <a:pt x="15405" y="10547"/>
                  <a:pt x="14895" y="10585"/>
                  <a:pt x="14385" y="10610"/>
                </a:cubicBezTo>
                <a:lnTo>
                  <a:pt x="14385" y="10610"/>
                </a:lnTo>
                <a:cubicBezTo>
                  <a:pt x="14378" y="10610"/>
                  <a:pt x="14366" y="10610"/>
                  <a:pt x="14353" y="10610"/>
                </a:cubicBezTo>
                <a:lnTo>
                  <a:pt x="14353" y="10610"/>
                </a:lnTo>
                <a:cubicBezTo>
                  <a:pt x="14252" y="10610"/>
                  <a:pt x="14170" y="10585"/>
                  <a:pt x="14107" y="10509"/>
                </a:cubicBezTo>
                <a:moveTo>
                  <a:pt x="10126" y="9987"/>
                </a:moveTo>
                <a:cubicBezTo>
                  <a:pt x="10453" y="9753"/>
                  <a:pt x="10812" y="9571"/>
                  <a:pt x="11197" y="9457"/>
                </a:cubicBezTo>
                <a:lnTo>
                  <a:pt x="11197" y="9457"/>
                </a:lnTo>
                <a:cubicBezTo>
                  <a:pt x="11342" y="9413"/>
                  <a:pt x="11468" y="9426"/>
                  <a:pt x="11600" y="9489"/>
                </a:cubicBezTo>
                <a:lnTo>
                  <a:pt x="11600" y="9489"/>
                </a:lnTo>
                <a:cubicBezTo>
                  <a:pt x="11801" y="9583"/>
                  <a:pt x="11965" y="9728"/>
                  <a:pt x="12098" y="9911"/>
                </a:cubicBezTo>
                <a:lnTo>
                  <a:pt x="12098" y="9911"/>
                </a:lnTo>
                <a:cubicBezTo>
                  <a:pt x="12142" y="9980"/>
                  <a:pt x="12179" y="10056"/>
                  <a:pt x="12224" y="10125"/>
                </a:cubicBezTo>
                <a:lnTo>
                  <a:pt x="12224" y="10125"/>
                </a:lnTo>
                <a:cubicBezTo>
                  <a:pt x="12312" y="10264"/>
                  <a:pt x="12406" y="10402"/>
                  <a:pt x="12494" y="10541"/>
                </a:cubicBezTo>
                <a:lnTo>
                  <a:pt x="12494" y="10541"/>
                </a:lnTo>
                <a:cubicBezTo>
                  <a:pt x="12507" y="10566"/>
                  <a:pt x="12526" y="10585"/>
                  <a:pt x="12501" y="10610"/>
                </a:cubicBezTo>
                <a:lnTo>
                  <a:pt x="12501" y="10610"/>
                </a:lnTo>
                <a:cubicBezTo>
                  <a:pt x="12507" y="10610"/>
                  <a:pt x="12507" y="10610"/>
                  <a:pt x="12507" y="10610"/>
                </a:cubicBezTo>
                <a:lnTo>
                  <a:pt x="12507" y="10610"/>
                </a:lnTo>
                <a:cubicBezTo>
                  <a:pt x="12507" y="10617"/>
                  <a:pt x="12507" y="10617"/>
                  <a:pt x="12501" y="10617"/>
                </a:cubicBezTo>
                <a:lnTo>
                  <a:pt x="12501" y="10617"/>
                </a:lnTo>
                <a:cubicBezTo>
                  <a:pt x="12186" y="10390"/>
                  <a:pt x="11839" y="10220"/>
                  <a:pt x="11468" y="10106"/>
                </a:cubicBezTo>
                <a:lnTo>
                  <a:pt x="11468" y="10106"/>
                </a:lnTo>
                <a:cubicBezTo>
                  <a:pt x="11178" y="10018"/>
                  <a:pt x="10882" y="9993"/>
                  <a:pt x="10585" y="10012"/>
                </a:cubicBezTo>
                <a:lnTo>
                  <a:pt x="10585" y="10012"/>
                </a:lnTo>
                <a:cubicBezTo>
                  <a:pt x="10441" y="10024"/>
                  <a:pt x="10302" y="10050"/>
                  <a:pt x="10157" y="10068"/>
                </a:cubicBezTo>
                <a:lnTo>
                  <a:pt x="10157" y="10068"/>
                </a:lnTo>
                <a:cubicBezTo>
                  <a:pt x="10126" y="10075"/>
                  <a:pt x="10094" y="10075"/>
                  <a:pt x="10031" y="10075"/>
                </a:cubicBezTo>
                <a:lnTo>
                  <a:pt x="10031" y="10075"/>
                </a:lnTo>
                <a:cubicBezTo>
                  <a:pt x="10075" y="10031"/>
                  <a:pt x="10100" y="10005"/>
                  <a:pt x="10126" y="9987"/>
                </a:cubicBezTo>
                <a:moveTo>
                  <a:pt x="26973" y="11940"/>
                </a:moveTo>
                <a:cubicBezTo>
                  <a:pt x="26865" y="11889"/>
                  <a:pt x="26771" y="11820"/>
                  <a:pt x="26689" y="11738"/>
                </a:cubicBezTo>
                <a:lnTo>
                  <a:pt x="26689" y="11738"/>
                </a:lnTo>
                <a:cubicBezTo>
                  <a:pt x="26500" y="11543"/>
                  <a:pt x="26355" y="11316"/>
                  <a:pt x="26273" y="11051"/>
                </a:cubicBezTo>
                <a:lnTo>
                  <a:pt x="26273" y="11051"/>
                </a:lnTo>
                <a:cubicBezTo>
                  <a:pt x="26254" y="10995"/>
                  <a:pt x="26242" y="10932"/>
                  <a:pt x="26248" y="10869"/>
                </a:cubicBezTo>
                <a:lnTo>
                  <a:pt x="26248" y="10869"/>
                </a:lnTo>
                <a:cubicBezTo>
                  <a:pt x="26286" y="10509"/>
                  <a:pt x="26298" y="10144"/>
                  <a:pt x="26292" y="9779"/>
                </a:cubicBezTo>
                <a:lnTo>
                  <a:pt x="26292" y="9779"/>
                </a:lnTo>
                <a:cubicBezTo>
                  <a:pt x="26292" y="9766"/>
                  <a:pt x="26298" y="9753"/>
                  <a:pt x="26317" y="9709"/>
                </a:cubicBezTo>
                <a:lnTo>
                  <a:pt x="26317" y="9709"/>
                </a:lnTo>
                <a:cubicBezTo>
                  <a:pt x="26462" y="9892"/>
                  <a:pt x="26613" y="10024"/>
                  <a:pt x="26809" y="10106"/>
                </a:cubicBezTo>
                <a:lnTo>
                  <a:pt x="26809" y="10106"/>
                </a:lnTo>
                <a:cubicBezTo>
                  <a:pt x="26815" y="10220"/>
                  <a:pt x="26821" y="10320"/>
                  <a:pt x="26828" y="10428"/>
                </a:cubicBezTo>
                <a:lnTo>
                  <a:pt x="26828" y="10428"/>
                </a:lnTo>
                <a:cubicBezTo>
                  <a:pt x="26834" y="10528"/>
                  <a:pt x="26834" y="10635"/>
                  <a:pt x="26847" y="10736"/>
                </a:cubicBezTo>
                <a:lnTo>
                  <a:pt x="26847" y="10736"/>
                </a:lnTo>
                <a:cubicBezTo>
                  <a:pt x="26853" y="10837"/>
                  <a:pt x="26859" y="10944"/>
                  <a:pt x="26872" y="11045"/>
                </a:cubicBezTo>
                <a:lnTo>
                  <a:pt x="26872" y="11045"/>
                </a:lnTo>
                <a:cubicBezTo>
                  <a:pt x="26891" y="11146"/>
                  <a:pt x="26903" y="11247"/>
                  <a:pt x="26928" y="11347"/>
                </a:cubicBezTo>
                <a:lnTo>
                  <a:pt x="26928" y="11347"/>
                </a:lnTo>
                <a:cubicBezTo>
                  <a:pt x="26947" y="11448"/>
                  <a:pt x="26979" y="11549"/>
                  <a:pt x="27010" y="11650"/>
                </a:cubicBezTo>
                <a:lnTo>
                  <a:pt x="27010" y="11650"/>
                </a:lnTo>
                <a:cubicBezTo>
                  <a:pt x="27036" y="11744"/>
                  <a:pt x="27086" y="11839"/>
                  <a:pt x="27111" y="11958"/>
                </a:cubicBezTo>
                <a:lnTo>
                  <a:pt x="27111" y="11958"/>
                </a:lnTo>
                <a:cubicBezTo>
                  <a:pt x="27048" y="11952"/>
                  <a:pt x="27010" y="11952"/>
                  <a:pt x="26973" y="11940"/>
                </a:cubicBezTo>
                <a:moveTo>
                  <a:pt x="8695" y="11171"/>
                </a:moveTo>
                <a:cubicBezTo>
                  <a:pt x="8973" y="10932"/>
                  <a:pt x="9250" y="10692"/>
                  <a:pt x="9521" y="10446"/>
                </a:cubicBezTo>
                <a:lnTo>
                  <a:pt x="9521" y="10446"/>
                </a:lnTo>
                <a:cubicBezTo>
                  <a:pt x="9666" y="10320"/>
                  <a:pt x="9829" y="10239"/>
                  <a:pt x="10012" y="10188"/>
                </a:cubicBezTo>
                <a:lnTo>
                  <a:pt x="10012" y="10188"/>
                </a:lnTo>
                <a:cubicBezTo>
                  <a:pt x="10630" y="10031"/>
                  <a:pt x="11228" y="10050"/>
                  <a:pt x="11814" y="10327"/>
                </a:cubicBezTo>
                <a:lnTo>
                  <a:pt x="11814" y="10327"/>
                </a:lnTo>
                <a:cubicBezTo>
                  <a:pt x="11984" y="10402"/>
                  <a:pt x="12142" y="10497"/>
                  <a:pt x="12305" y="10585"/>
                </a:cubicBezTo>
                <a:lnTo>
                  <a:pt x="12305" y="10585"/>
                </a:lnTo>
                <a:cubicBezTo>
                  <a:pt x="12331" y="10604"/>
                  <a:pt x="12350" y="10629"/>
                  <a:pt x="12394" y="10673"/>
                </a:cubicBezTo>
                <a:lnTo>
                  <a:pt x="12394" y="10673"/>
                </a:lnTo>
                <a:cubicBezTo>
                  <a:pt x="11115" y="10717"/>
                  <a:pt x="9880" y="10887"/>
                  <a:pt x="8645" y="11253"/>
                </a:cubicBezTo>
                <a:lnTo>
                  <a:pt x="8645" y="11253"/>
                </a:lnTo>
                <a:cubicBezTo>
                  <a:pt x="8677" y="11202"/>
                  <a:pt x="8683" y="11184"/>
                  <a:pt x="8695" y="11171"/>
                </a:cubicBezTo>
                <a:moveTo>
                  <a:pt x="34735" y="12223"/>
                </a:moveTo>
                <a:cubicBezTo>
                  <a:pt x="34508" y="12066"/>
                  <a:pt x="34275" y="11895"/>
                  <a:pt x="34042" y="11738"/>
                </a:cubicBezTo>
                <a:lnTo>
                  <a:pt x="34042" y="11738"/>
                </a:lnTo>
                <a:cubicBezTo>
                  <a:pt x="33556" y="11404"/>
                  <a:pt x="33185" y="10957"/>
                  <a:pt x="32832" y="10491"/>
                </a:cubicBezTo>
                <a:lnTo>
                  <a:pt x="32832" y="10491"/>
                </a:lnTo>
                <a:cubicBezTo>
                  <a:pt x="32813" y="10465"/>
                  <a:pt x="32794" y="10434"/>
                  <a:pt x="32781" y="10402"/>
                </a:cubicBezTo>
                <a:lnTo>
                  <a:pt x="32781" y="10402"/>
                </a:lnTo>
                <a:cubicBezTo>
                  <a:pt x="32775" y="10390"/>
                  <a:pt x="32775" y="10377"/>
                  <a:pt x="32769" y="10339"/>
                </a:cubicBezTo>
                <a:lnTo>
                  <a:pt x="32769" y="10339"/>
                </a:lnTo>
                <a:cubicBezTo>
                  <a:pt x="33411" y="10755"/>
                  <a:pt x="33361" y="10711"/>
                  <a:pt x="34023" y="10906"/>
                </a:cubicBezTo>
                <a:lnTo>
                  <a:pt x="34023" y="10906"/>
                </a:lnTo>
                <a:cubicBezTo>
                  <a:pt x="34155" y="11070"/>
                  <a:pt x="34287" y="11234"/>
                  <a:pt x="34413" y="11398"/>
                </a:cubicBezTo>
                <a:lnTo>
                  <a:pt x="34413" y="11398"/>
                </a:lnTo>
                <a:cubicBezTo>
                  <a:pt x="34577" y="11606"/>
                  <a:pt x="34709" y="11826"/>
                  <a:pt x="34791" y="12084"/>
                </a:cubicBezTo>
                <a:lnTo>
                  <a:pt x="34791" y="12084"/>
                </a:lnTo>
                <a:cubicBezTo>
                  <a:pt x="34804" y="12122"/>
                  <a:pt x="34810" y="12166"/>
                  <a:pt x="34823" y="12204"/>
                </a:cubicBezTo>
                <a:lnTo>
                  <a:pt x="34823" y="12204"/>
                </a:lnTo>
                <a:cubicBezTo>
                  <a:pt x="34823" y="12217"/>
                  <a:pt x="34816" y="12229"/>
                  <a:pt x="34810" y="12255"/>
                </a:cubicBezTo>
                <a:lnTo>
                  <a:pt x="34810" y="12255"/>
                </a:lnTo>
                <a:cubicBezTo>
                  <a:pt x="34785" y="12242"/>
                  <a:pt x="34760" y="12242"/>
                  <a:pt x="34735" y="12223"/>
                </a:cubicBezTo>
                <a:moveTo>
                  <a:pt x="14763" y="11360"/>
                </a:moveTo>
                <a:cubicBezTo>
                  <a:pt x="14813" y="11297"/>
                  <a:pt x="14863" y="11228"/>
                  <a:pt x="14914" y="11158"/>
                </a:cubicBezTo>
                <a:lnTo>
                  <a:pt x="14914" y="11158"/>
                </a:lnTo>
                <a:cubicBezTo>
                  <a:pt x="15160" y="10824"/>
                  <a:pt x="15493" y="10642"/>
                  <a:pt x="15903" y="10579"/>
                </a:cubicBezTo>
                <a:lnTo>
                  <a:pt x="15903" y="10579"/>
                </a:lnTo>
                <a:cubicBezTo>
                  <a:pt x="16105" y="10554"/>
                  <a:pt x="16294" y="10503"/>
                  <a:pt x="16495" y="10465"/>
                </a:cubicBezTo>
                <a:lnTo>
                  <a:pt x="16495" y="10465"/>
                </a:lnTo>
                <a:cubicBezTo>
                  <a:pt x="16533" y="10459"/>
                  <a:pt x="16571" y="10453"/>
                  <a:pt x="16615" y="10440"/>
                </a:cubicBezTo>
                <a:lnTo>
                  <a:pt x="16615" y="10440"/>
                </a:lnTo>
                <a:cubicBezTo>
                  <a:pt x="16609" y="10472"/>
                  <a:pt x="16609" y="10484"/>
                  <a:pt x="16596" y="10491"/>
                </a:cubicBezTo>
                <a:lnTo>
                  <a:pt x="16596" y="10491"/>
                </a:lnTo>
                <a:cubicBezTo>
                  <a:pt x="16275" y="10768"/>
                  <a:pt x="15960" y="11045"/>
                  <a:pt x="15632" y="11310"/>
                </a:cubicBezTo>
                <a:lnTo>
                  <a:pt x="15632" y="11310"/>
                </a:lnTo>
                <a:cubicBezTo>
                  <a:pt x="15248" y="11612"/>
                  <a:pt x="14813" y="11826"/>
                  <a:pt x="14340" y="11958"/>
                </a:cubicBezTo>
                <a:lnTo>
                  <a:pt x="14340" y="11958"/>
                </a:lnTo>
                <a:cubicBezTo>
                  <a:pt x="14296" y="11971"/>
                  <a:pt x="14252" y="11984"/>
                  <a:pt x="14208" y="11996"/>
                </a:cubicBezTo>
                <a:lnTo>
                  <a:pt x="14208" y="11996"/>
                </a:lnTo>
                <a:cubicBezTo>
                  <a:pt x="14429" y="11801"/>
                  <a:pt x="14599" y="11580"/>
                  <a:pt x="14763" y="11360"/>
                </a:cubicBezTo>
                <a:moveTo>
                  <a:pt x="28132" y="13275"/>
                </a:moveTo>
                <a:cubicBezTo>
                  <a:pt x="28132" y="13263"/>
                  <a:pt x="28132" y="13244"/>
                  <a:pt x="28138" y="13237"/>
                </a:cubicBezTo>
                <a:lnTo>
                  <a:pt x="28138" y="13237"/>
                </a:lnTo>
                <a:cubicBezTo>
                  <a:pt x="28321" y="13011"/>
                  <a:pt x="28384" y="12746"/>
                  <a:pt x="28359" y="12463"/>
                </a:cubicBezTo>
                <a:lnTo>
                  <a:pt x="28359" y="12463"/>
                </a:lnTo>
                <a:cubicBezTo>
                  <a:pt x="28346" y="12311"/>
                  <a:pt x="28321" y="12160"/>
                  <a:pt x="28296" y="12009"/>
                </a:cubicBezTo>
                <a:lnTo>
                  <a:pt x="28296" y="12009"/>
                </a:lnTo>
                <a:cubicBezTo>
                  <a:pt x="28252" y="11706"/>
                  <a:pt x="28277" y="11404"/>
                  <a:pt x="28371" y="11108"/>
                </a:cubicBezTo>
                <a:lnTo>
                  <a:pt x="28371" y="11108"/>
                </a:lnTo>
                <a:cubicBezTo>
                  <a:pt x="28441" y="10906"/>
                  <a:pt x="28554" y="10724"/>
                  <a:pt x="28674" y="10541"/>
                </a:cubicBezTo>
                <a:lnTo>
                  <a:pt x="28674" y="10541"/>
                </a:lnTo>
                <a:cubicBezTo>
                  <a:pt x="28693" y="10648"/>
                  <a:pt x="28705" y="10761"/>
                  <a:pt x="28724" y="10869"/>
                </a:cubicBezTo>
                <a:lnTo>
                  <a:pt x="28724" y="10869"/>
                </a:lnTo>
                <a:cubicBezTo>
                  <a:pt x="28774" y="11139"/>
                  <a:pt x="28919" y="11354"/>
                  <a:pt x="29165" y="11486"/>
                </a:cubicBezTo>
                <a:lnTo>
                  <a:pt x="29165" y="11486"/>
                </a:lnTo>
                <a:cubicBezTo>
                  <a:pt x="29178" y="11492"/>
                  <a:pt x="29190" y="11505"/>
                  <a:pt x="29203" y="11511"/>
                </a:cubicBezTo>
                <a:lnTo>
                  <a:pt x="29203" y="11511"/>
                </a:lnTo>
                <a:cubicBezTo>
                  <a:pt x="29373" y="11568"/>
                  <a:pt x="29436" y="11706"/>
                  <a:pt x="29474" y="11864"/>
                </a:cubicBezTo>
                <a:lnTo>
                  <a:pt x="29474" y="11864"/>
                </a:lnTo>
                <a:cubicBezTo>
                  <a:pt x="29606" y="12393"/>
                  <a:pt x="29543" y="12897"/>
                  <a:pt x="29260" y="13363"/>
                </a:cubicBezTo>
                <a:lnTo>
                  <a:pt x="29260" y="13363"/>
                </a:lnTo>
                <a:cubicBezTo>
                  <a:pt x="29165" y="13521"/>
                  <a:pt x="29039" y="13666"/>
                  <a:pt x="28926" y="13811"/>
                </a:cubicBezTo>
                <a:lnTo>
                  <a:pt x="28926" y="13811"/>
                </a:lnTo>
                <a:cubicBezTo>
                  <a:pt x="28882" y="13867"/>
                  <a:pt x="28819" y="13918"/>
                  <a:pt x="28768" y="13968"/>
                </a:cubicBezTo>
                <a:lnTo>
                  <a:pt x="28768" y="13968"/>
                </a:lnTo>
                <a:cubicBezTo>
                  <a:pt x="28655" y="13886"/>
                  <a:pt x="28277" y="13477"/>
                  <a:pt x="28132" y="13275"/>
                </a:cubicBezTo>
                <a:moveTo>
                  <a:pt x="35661" y="13678"/>
                </a:moveTo>
                <a:cubicBezTo>
                  <a:pt x="35289" y="13376"/>
                  <a:pt x="34861" y="13156"/>
                  <a:pt x="34420" y="12979"/>
                </a:cubicBezTo>
                <a:lnTo>
                  <a:pt x="34420" y="12979"/>
                </a:lnTo>
                <a:cubicBezTo>
                  <a:pt x="34193" y="12885"/>
                  <a:pt x="33972" y="12784"/>
                  <a:pt x="33777" y="12645"/>
                </a:cubicBezTo>
                <a:lnTo>
                  <a:pt x="33777" y="12645"/>
                </a:lnTo>
                <a:cubicBezTo>
                  <a:pt x="33663" y="12570"/>
                  <a:pt x="33556" y="12481"/>
                  <a:pt x="33456" y="12387"/>
                </a:cubicBezTo>
                <a:lnTo>
                  <a:pt x="33456" y="12387"/>
                </a:lnTo>
                <a:cubicBezTo>
                  <a:pt x="33336" y="12280"/>
                  <a:pt x="33267" y="12141"/>
                  <a:pt x="33216" y="11984"/>
                </a:cubicBezTo>
                <a:lnTo>
                  <a:pt x="33216" y="11984"/>
                </a:lnTo>
                <a:cubicBezTo>
                  <a:pt x="33090" y="11587"/>
                  <a:pt x="32945" y="11202"/>
                  <a:pt x="32807" y="10806"/>
                </a:cubicBezTo>
                <a:lnTo>
                  <a:pt x="32807" y="10806"/>
                </a:lnTo>
                <a:cubicBezTo>
                  <a:pt x="32781" y="10749"/>
                  <a:pt x="32750" y="10686"/>
                  <a:pt x="32750" y="10591"/>
                </a:cubicBezTo>
                <a:lnTo>
                  <a:pt x="32750" y="10591"/>
                </a:lnTo>
                <a:cubicBezTo>
                  <a:pt x="32788" y="10629"/>
                  <a:pt x="32807" y="10642"/>
                  <a:pt x="32826" y="10661"/>
                </a:cubicBezTo>
                <a:lnTo>
                  <a:pt x="32826" y="10661"/>
                </a:lnTo>
                <a:cubicBezTo>
                  <a:pt x="32882" y="10730"/>
                  <a:pt x="32939" y="10799"/>
                  <a:pt x="32996" y="10869"/>
                </a:cubicBezTo>
                <a:lnTo>
                  <a:pt x="32996" y="10869"/>
                </a:lnTo>
                <a:cubicBezTo>
                  <a:pt x="33342" y="11310"/>
                  <a:pt x="33745" y="11675"/>
                  <a:pt x="34212" y="11984"/>
                </a:cubicBezTo>
                <a:lnTo>
                  <a:pt x="34212" y="11984"/>
                </a:lnTo>
                <a:cubicBezTo>
                  <a:pt x="34451" y="12141"/>
                  <a:pt x="34678" y="12311"/>
                  <a:pt x="34892" y="12494"/>
                </a:cubicBezTo>
                <a:lnTo>
                  <a:pt x="34892" y="12494"/>
                </a:lnTo>
                <a:cubicBezTo>
                  <a:pt x="35245" y="12784"/>
                  <a:pt x="35509" y="13149"/>
                  <a:pt x="35692" y="13565"/>
                </a:cubicBezTo>
                <a:lnTo>
                  <a:pt x="35692" y="13565"/>
                </a:lnTo>
                <a:cubicBezTo>
                  <a:pt x="35705" y="13603"/>
                  <a:pt x="35717" y="13641"/>
                  <a:pt x="35730" y="13678"/>
                </a:cubicBezTo>
                <a:lnTo>
                  <a:pt x="35730" y="13678"/>
                </a:lnTo>
                <a:cubicBezTo>
                  <a:pt x="35717" y="13691"/>
                  <a:pt x="35711" y="13697"/>
                  <a:pt x="35698" y="13697"/>
                </a:cubicBezTo>
                <a:lnTo>
                  <a:pt x="35698" y="13697"/>
                </a:lnTo>
                <a:cubicBezTo>
                  <a:pt x="35686" y="13697"/>
                  <a:pt x="35673" y="13685"/>
                  <a:pt x="35661" y="13678"/>
                </a:cubicBezTo>
                <a:moveTo>
                  <a:pt x="13049" y="12116"/>
                </a:moveTo>
                <a:cubicBezTo>
                  <a:pt x="13112" y="12072"/>
                  <a:pt x="13125" y="12059"/>
                  <a:pt x="13143" y="12053"/>
                </a:cubicBezTo>
                <a:lnTo>
                  <a:pt x="13143" y="12053"/>
                </a:lnTo>
                <a:cubicBezTo>
                  <a:pt x="13421" y="11946"/>
                  <a:pt x="13654" y="11776"/>
                  <a:pt x="13868" y="11580"/>
                </a:cubicBezTo>
                <a:lnTo>
                  <a:pt x="13868" y="11580"/>
                </a:lnTo>
                <a:cubicBezTo>
                  <a:pt x="14088" y="11385"/>
                  <a:pt x="14315" y="11190"/>
                  <a:pt x="14542" y="10995"/>
                </a:cubicBezTo>
                <a:lnTo>
                  <a:pt x="14542" y="10995"/>
                </a:lnTo>
                <a:cubicBezTo>
                  <a:pt x="14731" y="10843"/>
                  <a:pt x="14945" y="10730"/>
                  <a:pt x="15185" y="10680"/>
                </a:cubicBezTo>
                <a:lnTo>
                  <a:pt x="15185" y="10680"/>
                </a:lnTo>
                <a:cubicBezTo>
                  <a:pt x="15216" y="10673"/>
                  <a:pt x="15254" y="10654"/>
                  <a:pt x="15292" y="10698"/>
                </a:cubicBezTo>
                <a:lnTo>
                  <a:pt x="15292" y="10698"/>
                </a:lnTo>
                <a:cubicBezTo>
                  <a:pt x="15267" y="10711"/>
                  <a:pt x="15248" y="10730"/>
                  <a:pt x="15223" y="10743"/>
                </a:cubicBezTo>
                <a:lnTo>
                  <a:pt x="15223" y="10743"/>
                </a:lnTo>
                <a:cubicBezTo>
                  <a:pt x="15065" y="10850"/>
                  <a:pt x="14939" y="10982"/>
                  <a:pt x="14826" y="11133"/>
                </a:cubicBezTo>
                <a:lnTo>
                  <a:pt x="14826" y="11133"/>
                </a:lnTo>
                <a:cubicBezTo>
                  <a:pt x="14725" y="11272"/>
                  <a:pt x="14618" y="11410"/>
                  <a:pt x="14517" y="11549"/>
                </a:cubicBezTo>
                <a:lnTo>
                  <a:pt x="14517" y="11549"/>
                </a:lnTo>
                <a:cubicBezTo>
                  <a:pt x="14334" y="11788"/>
                  <a:pt x="14082" y="11946"/>
                  <a:pt x="13811" y="12072"/>
                </a:cubicBezTo>
                <a:lnTo>
                  <a:pt x="13811" y="12072"/>
                </a:lnTo>
                <a:cubicBezTo>
                  <a:pt x="13792" y="12084"/>
                  <a:pt x="13773" y="12091"/>
                  <a:pt x="13748" y="12097"/>
                </a:cubicBezTo>
                <a:lnTo>
                  <a:pt x="13748" y="12097"/>
                </a:lnTo>
                <a:cubicBezTo>
                  <a:pt x="13622" y="12116"/>
                  <a:pt x="13490" y="12129"/>
                  <a:pt x="13351" y="12129"/>
                </a:cubicBezTo>
                <a:lnTo>
                  <a:pt x="13351" y="12129"/>
                </a:lnTo>
                <a:cubicBezTo>
                  <a:pt x="13257" y="12129"/>
                  <a:pt x="13156" y="12122"/>
                  <a:pt x="13049" y="12116"/>
                </a:cubicBezTo>
                <a:close/>
                <a:moveTo>
                  <a:pt x="12444" y="12021"/>
                </a:moveTo>
                <a:cubicBezTo>
                  <a:pt x="12066" y="11908"/>
                  <a:pt x="11688" y="11795"/>
                  <a:pt x="11310" y="11688"/>
                </a:cubicBezTo>
                <a:lnTo>
                  <a:pt x="11310" y="11688"/>
                </a:lnTo>
                <a:cubicBezTo>
                  <a:pt x="11291" y="11681"/>
                  <a:pt x="11279" y="11662"/>
                  <a:pt x="11260" y="11656"/>
                </a:cubicBezTo>
                <a:lnTo>
                  <a:pt x="11260" y="11656"/>
                </a:lnTo>
                <a:cubicBezTo>
                  <a:pt x="11291" y="11599"/>
                  <a:pt x="11342" y="11612"/>
                  <a:pt x="11392" y="11606"/>
                </a:cubicBezTo>
                <a:lnTo>
                  <a:pt x="11392" y="11606"/>
                </a:lnTo>
                <a:cubicBezTo>
                  <a:pt x="11713" y="11568"/>
                  <a:pt x="11997" y="11429"/>
                  <a:pt x="12249" y="11221"/>
                </a:cubicBezTo>
                <a:lnTo>
                  <a:pt x="12249" y="11221"/>
                </a:lnTo>
                <a:cubicBezTo>
                  <a:pt x="12362" y="11121"/>
                  <a:pt x="12482" y="11026"/>
                  <a:pt x="12608" y="10938"/>
                </a:cubicBezTo>
                <a:lnTo>
                  <a:pt x="12608" y="10938"/>
                </a:lnTo>
                <a:cubicBezTo>
                  <a:pt x="12765" y="10831"/>
                  <a:pt x="12948" y="10768"/>
                  <a:pt x="13150" y="10768"/>
                </a:cubicBezTo>
                <a:lnTo>
                  <a:pt x="13150" y="10768"/>
                </a:lnTo>
                <a:cubicBezTo>
                  <a:pt x="13629" y="10755"/>
                  <a:pt x="14101" y="10724"/>
                  <a:pt x="14580" y="10705"/>
                </a:cubicBezTo>
                <a:lnTo>
                  <a:pt x="14580" y="10705"/>
                </a:lnTo>
                <a:cubicBezTo>
                  <a:pt x="14643" y="10698"/>
                  <a:pt x="14712" y="10698"/>
                  <a:pt x="14800" y="10698"/>
                </a:cubicBezTo>
                <a:lnTo>
                  <a:pt x="14800" y="10698"/>
                </a:lnTo>
                <a:cubicBezTo>
                  <a:pt x="14775" y="10730"/>
                  <a:pt x="14763" y="10749"/>
                  <a:pt x="14750" y="10755"/>
                </a:cubicBezTo>
                <a:lnTo>
                  <a:pt x="14750" y="10755"/>
                </a:lnTo>
                <a:cubicBezTo>
                  <a:pt x="14511" y="10894"/>
                  <a:pt x="14303" y="11083"/>
                  <a:pt x="14095" y="11265"/>
                </a:cubicBezTo>
                <a:lnTo>
                  <a:pt x="14095" y="11265"/>
                </a:lnTo>
                <a:cubicBezTo>
                  <a:pt x="13956" y="11385"/>
                  <a:pt x="13818" y="11517"/>
                  <a:pt x="13679" y="11637"/>
                </a:cubicBezTo>
                <a:lnTo>
                  <a:pt x="13679" y="11637"/>
                </a:lnTo>
                <a:cubicBezTo>
                  <a:pt x="13490" y="11795"/>
                  <a:pt x="13282" y="11914"/>
                  <a:pt x="13055" y="11996"/>
                </a:cubicBezTo>
                <a:lnTo>
                  <a:pt x="13055" y="11996"/>
                </a:lnTo>
                <a:cubicBezTo>
                  <a:pt x="12936" y="12040"/>
                  <a:pt x="12822" y="12059"/>
                  <a:pt x="12709" y="12059"/>
                </a:cubicBezTo>
                <a:lnTo>
                  <a:pt x="12709" y="12059"/>
                </a:lnTo>
                <a:cubicBezTo>
                  <a:pt x="12620" y="12059"/>
                  <a:pt x="12532" y="12047"/>
                  <a:pt x="12444" y="12021"/>
                </a:cubicBezTo>
                <a:moveTo>
                  <a:pt x="10630" y="11511"/>
                </a:moveTo>
                <a:cubicBezTo>
                  <a:pt x="10611" y="11505"/>
                  <a:pt x="10592" y="11492"/>
                  <a:pt x="10541" y="11467"/>
                </a:cubicBezTo>
                <a:lnTo>
                  <a:pt x="10541" y="11467"/>
                </a:lnTo>
                <a:cubicBezTo>
                  <a:pt x="10630" y="11442"/>
                  <a:pt x="10674" y="11436"/>
                  <a:pt x="10718" y="11417"/>
                </a:cubicBezTo>
                <a:lnTo>
                  <a:pt x="10718" y="11417"/>
                </a:lnTo>
                <a:cubicBezTo>
                  <a:pt x="11071" y="11322"/>
                  <a:pt x="11392" y="11165"/>
                  <a:pt x="11650" y="10900"/>
                </a:cubicBezTo>
                <a:lnTo>
                  <a:pt x="11650" y="10900"/>
                </a:lnTo>
                <a:cubicBezTo>
                  <a:pt x="11713" y="10837"/>
                  <a:pt x="11776" y="10806"/>
                  <a:pt x="11871" y="10799"/>
                </a:cubicBezTo>
                <a:lnTo>
                  <a:pt x="11871" y="10799"/>
                </a:lnTo>
                <a:cubicBezTo>
                  <a:pt x="12098" y="10799"/>
                  <a:pt x="12324" y="10787"/>
                  <a:pt x="12551" y="10787"/>
                </a:cubicBezTo>
                <a:lnTo>
                  <a:pt x="12551" y="10787"/>
                </a:lnTo>
                <a:cubicBezTo>
                  <a:pt x="12570" y="10780"/>
                  <a:pt x="12589" y="10793"/>
                  <a:pt x="12614" y="10806"/>
                </a:cubicBezTo>
                <a:lnTo>
                  <a:pt x="12614" y="10806"/>
                </a:lnTo>
                <a:cubicBezTo>
                  <a:pt x="12602" y="10824"/>
                  <a:pt x="12595" y="10843"/>
                  <a:pt x="12583" y="10856"/>
                </a:cubicBezTo>
                <a:lnTo>
                  <a:pt x="12583" y="10856"/>
                </a:lnTo>
                <a:cubicBezTo>
                  <a:pt x="12444" y="10963"/>
                  <a:pt x="12305" y="11064"/>
                  <a:pt x="12173" y="11171"/>
                </a:cubicBezTo>
                <a:lnTo>
                  <a:pt x="12173" y="11171"/>
                </a:lnTo>
                <a:cubicBezTo>
                  <a:pt x="11927" y="11379"/>
                  <a:pt x="11644" y="11499"/>
                  <a:pt x="11329" y="11536"/>
                </a:cubicBezTo>
                <a:lnTo>
                  <a:pt x="11329" y="11536"/>
                </a:lnTo>
                <a:cubicBezTo>
                  <a:pt x="11203" y="11549"/>
                  <a:pt x="11083" y="11562"/>
                  <a:pt x="10964" y="11562"/>
                </a:cubicBezTo>
                <a:lnTo>
                  <a:pt x="10964" y="11562"/>
                </a:lnTo>
                <a:cubicBezTo>
                  <a:pt x="10850" y="11562"/>
                  <a:pt x="10737" y="11549"/>
                  <a:pt x="10630" y="11511"/>
                </a:cubicBezTo>
                <a:moveTo>
                  <a:pt x="9962" y="11410"/>
                </a:moveTo>
                <a:cubicBezTo>
                  <a:pt x="9615" y="11366"/>
                  <a:pt x="9269" y="11366"/>
                  <a:pt x="8929" y="11360"/>
                </a:cubicBezTo>
                <a:lnTo>
                  <a:pt x="8929" y="11360"/>
                </a:lnTo>
                <a:cubicBezTo>
                  <a:pt x="8891" y="11360"/>
                  <a:pt x="8859" y="11360"/>
                  <a:pt x="8828" y="11354"/>
                </a:cubicBezTo>
                <a:lnTo>
                  <a:pt x="8828" y="11354"/>
                </a:lnTo>
                <a:cubicBezTo>
                  <a:pt x="9231" y="11146"/>
                  <a:pt x="11045" y="10818"/>
                  <a:pt x="11549" y="10843"/>
                </a:cubicBezTo>
                <a:lnTo>
                  <a:pt x="11549" y="10843"/>
                </a:lnTo>
                <a:cubicBezTo>
                  <a:pt x="11562" y="10887"/>
                  <a:pt x="11524" y="10906"/>
                  <a:pt x="11505" y="10925"/>
                </a:cubicBezTo>
                <a:lnTo>
                  <a:pt x="11505" y="10925"/>
                </a:lnTo>
                <a:cubicBezTo>
                  <a:pt x="11310" y="11095"/>
                  <a:pt x="11083" y="11215"/>
                  <a:pt x="10838" y="11297"/>
                </a:cubicBezTo>
                <a:lnTo>
                  <a:pt x="10838" y="11297"/>
                </a:lnTo>
                <a:cubicBezTo>
                  <a:pt x="10617" y="11373"/>
                  <a:pt x="10384" y="11423"/>
                  <a:pt x="10151" y="11423"/>
                </a:cubicBezTo>
                <a:lnTo>
                  <a:pt x="10151" y="11423"/>
                </a:lnTo>
                <a:cubicBezTo>
                  <a:pt x="10088" y="11423"/>
                  <a:pt x="10025" y="11423"/>
                  <a:pt x="9962" y="11410"/>
                </a:cubicBezTo>
                <a:moveTo>
                  <a:pt x="34917" y="12267"/>
                </a:moveTo>
                <a:cubicBezTo>
                  <a:pt x="34861" y="11902"/>
                  <a:pt x="34678" y="11593"/>
                  <a:pt x="34451" y="11310"/>
                </a:cubicBezTo>
                <a:lnTo>
                  <a:pt x="34451" y="11310"/>
                </a:lnTo>
                <a:cubicBezTo>
                  <a:pt x="34382" y="11228"/>
                  <a:pt x="34306" y="11139"/>
                  <a:pt x="34237" y="11058"/>
                </a:cubicBezTo>
                <a:lnTo>
                  <a:pt x="34237" y="11058"/>
                </a:lnTo>
                <a:cubicBezTo>
                  <a:pt x="34212" y="11026"/>
                  <a:pt x="34193" y="10988"/>
                  <a:pt x="34174" y="10957"/>
                </a:cubicBezTo>
                <a:lnTo>
                  <a:pt x="34174" y="10957"/>
                </a:lnTo>
                <a:cubicBezTo>
                  <a:pt x="34193" y="10944"/>
                  <a:pt x="34205" y="10925"/>
                  <a:pt x="34212" y="10925"/>
                </a:cubicBezTo>
                <a:lnTo>
                  <a:pt x="34212" y="10925"/>
                </a:lnTo>
                <a:cubicBezTo>
                  <a:pt x="34445" y="10957"/>
                  <a:pt x="34678" y="10988"/>
                  <a:pt x="34911" y="11026"/>
                </a:cubicBezTo>
                <a:lnTo>
                  <a:pt x="34911" y="11026"/>
                </a:lnTo>
                <a:cubicBezTo>
                  <a:pt x="35031" y="11051"/>
                  <a:pt x="35150" y="11095"/>
                  <a:pt x="35270" y="11133"/>
                </a:cubicBezTo>
                <a:lnTo>
                  <a:pt x="35270" y="11133"/>
                </a:lnTo>
                <a:cubicBezTo>
                  <a:pt x="35377" y="11171"/>
                  <a:pt x="35440" y="11234"/>
                  <a:pt x="35465" y="11354"/>
                </a:cubicBezTo>
                <a:lnTo>
                  <a:pt x="35465" y="11354"/>
                </a:lnTo>
                <a:cubicBezTo>
                  <a:pt x="35541" y="11662"/>
                  <a:pt x="35509" y="11952"/>
                  <a:pt x="35314" y="12217"/>
                </a:cubicBezTo>
                <a:lnTo>
                  <a:pt x="35314" y="12217"/>
                </a:lnTo>
                <a:cubicBezTo>
                  <a:pt x="35245" y="12311"/>
                  <a:pt x="35188" y="12418"/>
                  <a:pt x="35087" y="12500"/>
                </a:cubicBezTo>
                <a:lnTo>
                  <a:pt x="35087" y="12500"/>
                </a:lnTo>
                <a:cubicBezTo>
                  <a:pt x="34980" y="12450"/>
                  <a:pt x="34930" y="12381"/>
                  <a:pt x="34917" y="12267"/>
                </a:cubicBezTo>
                <a:moveTo>
                  <a:pt x="27974" y="13697"/>
                </a:moveTo>
                <a:cubicBezTo>
                  <a:pt x="27678" y="13660"/>
                  <a:pt x="27432" y="13534"/>
                  <a:pt x="27225" y="13326"/>
                </a:cubicBezTo>
                <a:lnTo>
                  <a:pt x="27225" y="13326"/>
                </a:lnTo>
                <a:cubicBezTo>
                  <a:pt x="27042" y="13130"/>
                  <a:pt x="26897" y="12910"/>
                  <a:pt x="26784" y="12670"/>
                </a:cubicBezTo>
                <a:lnTo>
                  <a:pt x="26784" y="12670"/>
                </a:lnTo>
                <a:cubicBezTo>
                  <a:pt x="26733" y="12563"/>
                  <a:pt x="26689" y="12456"/>
                  <a:pt x="26645" y="12349"/>
                </a:cubicBezTo>
                <a:lnTo>
                  <a:pt x="26645" y="12349"/>
                </a:lnTo>
                <a:cubicBezTo>
                  <a:pt x="26557" y="12116"/>
                  <a:pt x="26437" y="11895"/>
                  <a:pt x="26261" y="11713"/>
                </a:cubicBezTo>
                <a:lnTo>
                  <a:pt x="26261" y="11713"/>
                </a:lnTo>
                <a:cubicBezTo>
                  <a:pt x="26191" y="11643"/>
                  <a:pt x="26166" y="11568"/>
                  <a:pt x="26185" y="11467"/>
                </a:cubicBezTo>
                <a:lnTo>
                  <a:pt x="26185" y="11467"/>
                </a:lnTo>
                <a:cubicBezTo>
                  <a:pt x="26198" y="11391"/>
                  <a:pt x="26198" y="11310"/>
                  <a:pt x="26210" y="11184"/>
                </a:cubicBezTo>
                <a:lnTo>
                  <a:pt x="26210" y="11184"/>
                </a:lnTo>
                <a:cubicBezTo>
                  <a:pt x="26261" y="11259"/>
                  <a:pt x="26286" y="11297"/>
                  <a:pt x="26305" y="11335"/>
                </a:cubicBezTo>
                <a:lnTo>
                  <a:pt x="26305" y="11335"/>
                </a:lnTo>
                <a:cubicBezTo>
                  <a:pt x="26399" y="11517"/>
                  <a:pt x="26513" y="11688"/>
                  <a:pt x="26664" y="11820"/>
                </a:cubicBezTo>
                <a:lnTo>
                  <a:pt x="26664" y="11820"/>
                </a:lnTo>
                <a:cubicBezTo>
                  <a:pt x="26802" y="11946"/>
                  <a:pt x="26947" y="12059"/>
                  <a:pt x="27168" y="12047"/>
                </a:cubicBezTo>
                <a:lnTo>
                  <a:pt x="27168" y="12047"/>
                </a:lnTo>
                <a:cubicBezTo>
                  <a:pt x="27319" y="12362"/>
                  <a:pt x="27477" y="12645"/>
                  <a:pt x="27678" y="12904"/>
                </a:cubicBezTo>
                <a:lnTo>
                  <a:pt x="27678" y="12904"/>
                </a:lnTo>
                <a:cubicBezTo>
                  <a:pt x="27880" y="13156"/>
                  <a:pt x="28088" y="13401"/>
                  <a:pt x="28302" y="13666"/>
                </a:cubicBezTo>
                <a:lnTo>
                  <a:pt x="28302" y="13666"/>
                </a:lnTo>
                <a:cubicBezTo>
                  <a:pt x="28233" y="13697"/>
                  <a:pt x="28170" y="13704"/>
                  <a:pt x="28107" y="13704"/>
                </a:cubicBezTo>
                <a:lnTo>
                  <a:pt x="28107" y="13704"/>
                </a:lnTo>
                <a:cubicBezTo>
                  <a:pt x="28063" y="13704"/>
                  <a:pt x="28018" y="13704"/>
                  <a:pt x="27974" y="13697"/>
                </a:cubicBezTo>
                <a:moveTo>
                  <a:pt x="36026" y="14340"/>
                </a:moveTo>
                <a:cubicBezTo>
                  <a:pt x="36001" y="14119"/>
                  <a:pt x="35938" y="13905"/>
                  <a:pt x="35856" y="13697"/>
                </a:cubicBezTo>
                <a:lnTo>
                  <a:pt x="35856" y="13697"/>
                </a:lnTo>
                <a:cubicBezTo>
                  <a:pt x="35780" y="13496"/>
                  <a:pt x="35692" y="13288"/>
                  <a:pt x="35566" y="13105"/>
                </a:cubicBezTo>
                <a:lnTo>
                  <a:pt x="35566" y="13105"/>
                </a:lnTo>
                <a:cubicBezTo>
                  <a:pt x="35440" y="12929"/>
                  <a:pt x="35302" y="12752"/>
                  <a:pt x="35163" y="12570"/>
                </a:cubicBezTo>
                <a:lnTo>
                  <a:pt x="35163" y="12570"/>
                </a:lnTo>
                <a:cubicBezTo>
                  <a:pt x="35182" y="12538"/>
                  <a:pt x="35207" y="12507"/>
                  <a:pt x="35232" y="12475"/>
                </a:cubicBezTo>
                <a:lnTo>
                  <a:pt x="35232" y="12475"/>
                </a:lnTo>
                <a:cubicBezTo>
                  <a:pt x="35295" y="12381"/>
                  <a:pt x="35371" y="12286"/>
                  <a:pt x="35434" y="12185"/>
                </a:cubicBezTo>
                <a:lnTo>
                  <a:pt x="35434" y="12185"/>
                </a:lnTo>
                <a:cubicBezTo>
                  <a:pt x="35560" y="11977"/>
                  <a:pt x="35610" y="11751"/>
                  <a:pt x="35572" y="11511"/>
                </a:cubicBezTo>
                <a:lnTo>
                  <a:pt x="35572" y="11511"/>
                </a:lnTo>
                <a:cubicBezTo>
                  <a:pt x="35560" y="11448"/>
                  <a:pt x="35554" y="11379"/>
                  <a:pt x="35541" y="11291"/>
                </a:cubicBezTo>
                <a:lnTo>
                  <a:pt x="35541" y="11291"/>
                </a:lnTo>
                <a:cubicBezTo>
                  <a:pt x="35585" y="11310"/>
                  <a:pt x="35610" y="11316"/>
                  <a:pt x="35629" y="11335"/>
                </a:cubicBezTo>
                <a:lnTo>
                  <a:pt x="35629" y="11335"/>
                </a:lnTo>
                <a:cubicBezTo>
                  <a:pt x="36045" y="11612"/>
                  <a:pt x="36310" y="11996"/>
                  <a:pt x="36429" y="12481"/>
                </a:cubicBezTo>
                <a:lnTo>
                  <a:pt x="36429" y="12481"/>
                </a:lnTo>
                <a:cubicBezTo>
                  <a:pt x="36448" y="12551"/>
                  <a:pt x="36455" y="12626"/>
                  <a:pt x="36455" y="12702"/>
                </a:cubicBezTo>
                <a:lnTo>
                  <a:pt x="36455" y="12702"/>
                </a:lnTo>
                <a:cubicBezTo>
                  <a:pt x="36442" y="12891"/>
                  <a:pt x="36461" y="13074"/>
                  <a:pt x="36480" y="13263"/>
                </a:cubicBezTo>
                <a:lnTo>
                  <a:pt x="36480" y="13263"/>
                </a:lnTo>
                <a:cubicBezTo>
                  <a:pt x="36511" y="13489"/>
                  <a:pt x="36536" y="13716"/>
                  <a:pt x="36518" y="13943"/>
                </a:cubicBezTo>
                <a:lnTo>
                  <a:pt x="36518" y="13943"/>
                </a:lnTo>
                <a:cubicBezTo>
                  <a:pt x="36499" y="14227"/>
                  <a:pt x="36429" y="14504"/>
                  <a:pt x="36297" y="14756"/>
                </a:cubicBezTo>
                <a:lnTo>
                  <a:pt x="36297" y="14756"/>
                </a:lnTo>
                <a:cubicBezTo>
                  <a:pt x="36247" y="14850"/>
                  <a:pt x="36190" y="14945"/>
                  <a:pt x="36070" y="15020"/>
                </a:cubicBezTo>
                <a:lnTo>
                  <a:pt x="36070" y="15020"/>
                </a:lnTo>
                <a:cubicBezTo>
                  <a:pt x="36058" y="14781"/>
                  <a:pt x="36045" y="14560"/>
                  <a:pt x="36026" y="14340"/>
                </a:cubicBezTo>
                <a:moveTo>
                  <a:pt x="20175" y="13603"/>
                </a:moveTo>
                <a:cubicBezTo>
                  <a:pt x="19885" y="13552"/>
                  <a:pt x="19620" y="13439"/>
                  <a:pt x="19381" y="13263"/>
                </a:cubicBezTo>
                <a:lnTo>
                  <a:pt x="19381" y="13263"/>
                </a:lnTo>
                <a:cubicBezTo>
                  <a:pt x="19141" y="13093"/>
                  <a:pt x="18933" y="12897"/>
                  <a:pt x="18725" y="12689"/>
                </a:cubicBezTo>
                <a:lnTo>
                  <a:pt x="18725" y="12689"/>
                </a:lnTo>
                <a:cubicBezTo>
                  <a:pt x="18499" y="12469"/>
                  <a:pt x="18259" y="12255"/>
                  <a:pt x="17995" y="12078"/>
                </a:cubicBezTo>
                <a:lnTo>
                  <a:pt x="17995" y="12078"/>
                </a:lnTo>
                <a:cubicBezTo>
                  <a:pt x="17768" y="11914"/>
                  <a:pt x="17528" y="11782"/>
                  <a:pt x="17258" y="11713"/>
                </a:cubicBezTo>
                <a:lnTo>
                  <a:pt x="17258" y="11713"/>
                </a:lnTo>
                <a:cubicBezTo>
                  <a:pt x="17239" y="11706"/>
                  <a:pt x="17220" y="11700"/>
                  <a:pt x="17157" y="11675"/>
                </a:cubicBezTo>
                <a:lnTo>
                  <a:pt x="17157" y="11675"/>
                </a:lnTo>
                <a:cubicBezTo>
                  <a:pt x="17220" y="11650"/>
                  <a:pt x="17245" y="11637"/>
                  <a:pt x="17270" y="11631"/>
                </a:cubicBezTo>
                <a:lnTo>
                  <a:pt x="17270" y="11631"/>
                </a:lnTo>
                <a:cubicBezTo>
                  <a:pt x="17585" y="11562"/>
                  <a:pt x="17900" y="11562"/>
                  <a:pt x="18215" y="11625"/>
                </a:cubicBezTo>
                <a:lnTo>
                  <a:pt x="18215" y="11625"/>
                </a:lnTo>
                <a:cubicBezTo>
                  <a:pt x="18581" y="11694"/>
                  <a:pt x="18927" y="11832"/>
                  <a:pt x="19267" y="11990"/>
                </a:cubicBezTo>
                <a:lnTo>
                  <a:pt x="19267" y="11990"/>
                </a:lnTo>
                <a:cubicBezTo>
                  <a:pt x="19778" y="12223"/>
                  <a:pt x="20282" y="12469"/>
                  <a:pt x="20792" y="12696"/>
                </a:cubicBezTo>
                <a:lnTo>
                  <a:pt x="20792" y="12696"/>
                </a:lnTo>
                <a:cubicBezTo>
                  <a:pt x="21302" y="12929"/>
                  <a:pt x="21838" y="13105"/>
                  <a:pt x="22386" y="13225"/>
                </a:cubicBezTo>
                <a:lnTo>
                  <a:pt x="22386" y="13225"/>
                </a:lnTo>
                <a:cubicBezTo>
                  <a:pt x="22417" y="13231"/>
                  <a:pt x="22449" y="13237"/>
                  <a:pt x="22480" y="13244"/>
                </a:cubicBezTo>
                <a:lnTo>
                  <a:pt x="22480" y="13244"/>
                </a:lnTo>
                <a:cubicBezTo>
                  <a:pt x="22474" y="13300"/>
                  <a:pt x="22430" y="13300"/>
                  <a:pt x="22399" y="13300"/>
                </a:cubicBezTo>
                <a:lnTo>
                  <a:pt x="22399" y="13300"/>
                </a:lnTo>
                <a:cubicBezTo>
                  <a:pt x="22165" y="13332"/>
                  <a:pt x="21932" y="13357"/>
                  <a:pt x="21699" y="13389"/>
                </a:cubicBezTo>
                <a:lnTo>
                  <a:pt x="21699" y="13389"/>
                </a:lnTo>
                <a:cubicBezTo>
                  <a:pt x="21334" y="13433"/>
                  <a:pt x="20975" y="13483"/>
                  <a:pt x="20622" y="13597"/>
                </a:cubicBezTo>
                <a:lnTo>
                  <a:pt x="20622" y="13597"/>
                </a:lnTo>
                <a:cubicBezTo>
                  <a:pt x="20559" y="13622"/>
                  <a:pt x="20490" y="13628"/>
                  <a:pt x="20420" y="13628"/>
                </a:cubicBezTo>
                <a:lnTo>
                  <a:pt x="20420" y="13628"/>
                </a:lnTo>
                <a:cubicBezTo>
                  <a:pt x="20338" y="13628"/>
                  <a:pt x="20256" y="13615"/>
                  <a:pt x="20175" y="13603"/>
                </a:cubicBezTo>
                <a:moveTo>
                  <a:pt x="28806" y="14056"/>
                </a:moveTo>
                <a:cubicBezTo>
                  <a:pt x="28850" y="14012"/>
                  <a:pt x="28888" y="13975"/>
                  <a:pt x="28926" y="13930"/>
                </a:cubicBezTo>
                <a:lnTo>
                  <a:pt x="28926" y="13930"/>
                </a:lnTo>
                <a:cubicBezTo>
                  <a:pt x="29203" y="13653"/>
                  <a:pt x="29411" y="13332"/>
                  <a:pt x="29537" y="12960"/>
                </a:cubicBezTo>
                <a:lnTo>
                  <a:pt x="29537" y="12960"/>
                </a:lnTo>
                <a:cubicBezTo>
                  <a:pt x="29650" y="12620"/>
                  <a:pt x="29644" y="12280"/>
                  <a:pt x="29575" y="11933"/>
                </a:cubicBezTo>
                <a:lnTo>
                  <a:pt x="29575" y="11933"/>
                </a:lnTo>
                <a:cubicBezTo>
                  <a:pt x="29562" y="11877"/>
                  <a:pt x="29549" y="11814"/>
                  <a:pt x="29530" y="11744"/>
                </a:cubicBezTo>
                <a:lnTo>
                  <a:pt x="29530" y="11744"/>
                </a:lnTo>
                <a:cubicBezTo>
                  <a:pt x="29644" y="11769"/>
                  <a:pt x="29713" y="11832"/>
                  <a:pt x="29738" y="11927"/>
                </a:cubicBezTo>
                <a:lnTo>
                  <a:pt x="29738" y="11927"/>
                </a:lnTo>
                <a:cubicBezTo>
                  <a:pt x="29858" y="12299"/>
                  <a:pt x="29909" y="12670"/>
                  <a:pt x="29864" y="13055"/>
                </a:cubicBezTo>
                <a:lnTo>
                  <a:pt x="29864" y="13055"/>
                </a:lnTo>
                <a:cubicBezTo>
                  <a:pt x="29833" y="13332"/>
                  <a:pt x="29776" y="13603"/>
                  <a:pt x="29675" y="13861"/>
                </a:cubicBezTo>
                <a:lnTo>
                  <a:pt x="29675" y="13861"/>
                </a:lnTo>
                <a:cubicBezTo>
                  <a:pt x="29575" y="14107"/>
                  <a:pt x="29436" y="14327"/>
                  <a:pt x="29260" y="14523"/>
                </a:cubicBezTo>
                <a:lnTo>
                  <a:pt x="29260" y="14523"/>
                </a:lnTo>
                <a:cubicBezTo>
                  <a:pt x="29234" y="14548"/>
                  <a:pt x="29209" y="14567"/>
                  <a:pt x="29171" y="14592"/>
                </a:cubicBezTo>
                <a:lnTo>
                  <a:pt x="29171" y="14592"/>
                </a:lnTo>
                <a:cubicBezTo>
                  <a:pt x="29045" y="14409"/>
                  <a:pt x="28932" y="14233"/>
                  <a:pt x="28806" y="14056"/>
                </a:cubicBezTo>
                <a:moveTo>
                  <a:pt x="15210" y="12841"/>
                </a:moveTo>
                <a:cubicBezTo>
                  <a:pt x="15588" y="12488"/>
                  <a:pt x="15972" y="12160"/>
                  <a:pt x="16438" y="11927"/>
                </a:cubicBezTo>
                <a:lnTo>
                  <a:pt x="16438" y="11927"/>
                </a:lnTo>
                <a:cubicBezTo>
                  <a:pt x="16495" y="11895"/>
                  <a:pt x="16564" y="11870"/>
                  <a:pt x="16621" y="11839"/>
                </a:cubicBezTo>
                <a:lnTo>
                  <a:pt x="16621" y="11839"/>
                </a:lnTo>
                <a:cubicBezTo>
                  <a:pt x="16798" y="11744"/>
                  <a:pt x="16974" y="11738"/>
                  <a:pt x="17169" y="11776"/>
                </a:cubicBezTo>
                <a:lnTo>
                  <a:pt x="17169" y="11776"/>
                </a:lnTo>
                <a:cubicBezTo>
                  <a:pt x="17415" y="11832"/>
                  <a:pt x="17636" y="11940"/>
                  <a:pt x="17843" y="12072"/>
                </a:cubicBezTo>
                <a:lnTo>
                  <a:pt x="17843" y="12072"/>
                </a:lnTo>
                <a:cubicBezTo>
                  <a:pt x="18133" y="12261"/>
                  <a:pt x="18385" y="12481"/>
                  <a:pt x="18631" y="12715"/>
                </a:cubicBezTo>
                <a:lnTo>
                  <a:pt x="18631" y="12715"/>
                </a:lnTo>
                <a:cubicBezTo>
                  <a:pt x="18795" y="12872"/>
                  <a:pt x="18965" y="13030"/>
                  <a:pt x="19135" y="13174"/>
                </a:cubicBezTo>
                <a:lnTo>
                  <a:pt x="19135" y="13174"/>
                </a:lnTo>
                <a:cubicBezTo>
                  <a:pt x="19419" y="13420"/>
                  <a:pt x="19734" y="13597"/>
                  <a:pt x="20105" y="13672"/>
                </a:cubicBezTo>
                <a:lnTo>
                  <a:pt x="20105" y="13672"/>
                </a:lnTo>
                <a:cubicBezTo>
                  <a:pt x="20137" y="13678"/>
                  <a:pt x="20168" y="13691"/>
                  <a:pt x="20200" y="13704"/>
                </a:cubicBezTo>
                <a:lnTo>
                  <a:pt x="20200" y="13704"/>
                </a:lnTo>
                <a:cubicBezTo>
                  <a:pt x="20200" y="13754"/>
                  <a:pt x="20162" y="13760"/>
                  <a:pt x="20130" y="13773"/>
                </a:cubicBezTo>
                <a:lnTo>
                  <a:pt x="20130" y="13773"/>
                </a:lnTo>
                <a:cubicBezTo>
                  <a:pt x="20011" y="13817"/>
                  <a:pt x="19885" y="13867"/>
                  <a:pt x="19765" y="13918"/>
                </a:cubicBezTo>
                <a:lnTo>
                  <a:pt x="19765" y="13918"/>
                </a:lnTo>
                <a:cubicBezTo>
                  <a:pt x="19545" y="14012"/>
                  <a:pt x="19324" y="14025"/>
                  <a:pt x="19091" y="13981"/>
                </a:cubicBezTo>
                <a:lnTo>
                  <a:pt x="19091" y="13981"/>
                </a:lnTo>
                <a:cubicBezTo>
                  <a:pt x="18864" y="13943"/>
                  <a:pt x="18650" y="13867"/>
                  <a:pt x="18448" y="13760"/>
                </a:cubicBezTo>
                <a:lnTo>
                  <a:pt x="18448" y="13760"/>
                </a:lnTo>
                <a:cubicBezTo>
                  <a:pt x="18133" y="13603"/>
                  <a:pt x="17825" y="13426"/>
                  <a:pt x="17510" y="13275"/>
                </a:cubicBezTo>
                <a:lnTo>
                  <a:pt x="17510" y="13275"/>
                </a:lnTo>
                <a:cubicBezTo>
                  <a:pt x="17270" y="13162"/>
                  <a:pt x="17031" y="13055"/>
                  <a:pt x="16785" y="12967"/>
                </a:cubicBezTo>
                <a:lnTo>
                  <a:pt x="16785" y="12967"/>
                </a:lnTo>
                <a:cubicBezTo>
                  <a:pt x="16306" y="12790"/>
                  <a:pt x="15815" y="12752"/>
                  <a:pt x="15317" y="12866"/>
                </a:cubicBezTo>
                <a:lnTo>
                  <a:pt x="15317" y="12866"/>
                </a:lnTo>
                <a:cubicBezTo>
                  <a:pt x="15286" y="12872"/>
                  <a:pt x="15248" y="12878"/>
                  <a:pt x="15197" y="12885"/>
                </a:cubicBezTo>
                <a:lnTo>
                  <a:pt x="15197" y="12885"/>
                </a:lnTo>
                <a:cubicBezTo>
                  <a:pt x="15204" y="12853"/>
                  <a:pt x="15204" y="12847"/>
                  <a:pt x="15210" y="12841"/>
                </a:cubicBezTo>
                <a:moveTo>
                  <a:pt x="29404" y="15417"/>
                </a:moveTo>
                <a:cubicBezTo>
                  <a:pt x="29001" y="15159"/>
                  <a:pt x="28598" y="14907"/>
                  <a:pt x="28195" y="14649"/>
                </a:cubicBezTo>
                <a:lnTo>
                  <a:pt x="28195" y="14649"/>
                </a:lnTo>
                <a:cubicBezTo>
                  <a:pt x="27861" y="14428"/>
                  <a:pt x="27540" y="14182"/>
                  <a:pt x="27250" y="13912"/>
                </a:cubicBezTo>
                <a:lnTo>
                  <a:pt x="27250" y="13912"/>
                </a:lnTo>
                <a:cubicBezTo>
                  <a:pt x="26903" y="13584"/>
                  <a:pt x="26620" y="13212"/>
                  <a:pt x="26424" y="12778"/>
                </a:cubicBezTo>
                <a:lnTo>
                  <a:pt x="26424" y="12778"/>
                </a:lnTo>
                <a:cubicBezTo>
                  <a:pt x="26298" y="12500"/>
                  <a:pt x="26217" y="12211"/>
                  <a:pt x="26185" y="11902"/>
                </a:cubicBezTo>
                <a:lnTo>
                  <a:pt x="26185" y="11902"/>
                </a:lnTo>
                <a:cubicBezTo>
                  <a:pt x="26185" y="11870"/>
                  <a:pt x="26191" y="11839"/>
                  <a:pt x="26191" y="11782"/>
                </a:cubicBezTo>
                <a:lnTo>
                  <a:pt x="26191" y="11782"/>
                </a:lnTo>
                <a:cubicBezTo>
                  <a:pt x="26229" y="11807"/>
                  <a:pt x="26254" y="11820"/>
                  <a:pt x="26267" y="11839"/>
                </a:cubicBezTo>
                <a:lnTo>
                  <a:pt x="26267" y="11839"/>
                </a:lnTo>
                <a:cubicBezTo>
                  <a:pt x="26387" y="11984"/>
                  <a:pt x="26475" y="12147"/>
                  <a:pt x="26544" y="12324"/>
                </a:cubicBezTo>
                <a:lnTo>
                  <a:pt x="26544" y="12324"/>
                </a:lnTo>
                <a:cubicBezTo>
                  <a:pt x="26601" y="12450"/>
                  <a:pt x="26651" y="12576"/>
                  <a:pt x="26708" y="12702"/>
                </a:cubicBezTo>
                <a:lnTo>
                  <a:pt x="26708" y="12702"/>
                </a:lnTo>
                <a:cubicBezTo>
                  <a:pt x="26802" y="12916"/>
                  <a:pt x="26928" y="13105"/>
                  <a:pt x="27073" y="13282"/>
                </a:cubicBezTo>
                <a:lnTo>
                  <a:pt x="27073" y="13282"/>
                </a:lnTo>
                <a:cubicBezTo>
                  <a:pt x="27401" y="13666"/>
                  <a:pt x="27804" y="13836"/>
                  <a:pt x="28308" y="13767"/>
                </a:cubicBezTo>
                <a:lnTo>
                  <a:pt x="28308" y="13767"/>
                </a:lnTo>
                <a:cubicBezTo>
                  <a:pt x="28333" y="13767"/>
                  <a:pt x="28365" y="13760"/>
                  <a:pt x="28384" y="13760"/>
                </a:cubicBezTo>
                <a:lnTo>
                  <a:pt x="28384" y="13760"/>
                </a:lnTo>
                <a:cubicBezTo>
                  <a:pt x="28737" y="14069"/>
                  <a:pt x="29215" y="14794"/>
                  <a:pt x="29442" y="15417"/>
                </a:cubicBezTo>
                <a:lnTo>
                  <a:pt x="29442" y="15417"/>
                </a:lnTo>
                <a:cubicBezTo>
                  <a:pt x="29430" y="15417"/>
                  <a:pt x="29423" y="15417"/>
                  <a:pt x="29417" y="15417"/>
                </a:cubicBezTo>
                <a:lnTo>
                  <a:pt x="29417" y="15417"/>
                </a:lnTo>
                <a:cubicBezTo>
                  <a:pt x="29417" y="15417"/>
                  <a:pt x="29411" y="15417"/>
                  <a:pt x="29411" y="15417"/>
                </a:cubicBezTo>
                <a:lnTo>
                  <a:pt x="29411" y="15417"/>
                </a:lnTo>
                <a:cubicBezTo>
                  <a:pt x="29404" y="15417"/>
                  <a:pt x="29404" y="15417"/>
                  <a:pt x="29404" y="15417"/>
                </a:cubicBezTo>
                <a:moveTo>
                  <a:pt x="29234" y="14686"/>
                </a:moveTo>
                <a:cubicBezTo>
                  <a:pt x="29921" y="13930"/>
                  <a:pt x="30079" y="13036"/>
                  <a:pt x="29864" y="12021"/>
                </a:cubicBezTo>
                <a:lnTo>
                  <a:pt x="29864" y="12021"/>
                </a:lnTo>
                <a:cubicBezTo>
                  <a:pt x="29915" y="12072"/>
                  <a:pt x="29940" y="12097"/>
                  <a:pt x="29959" y="12122"/>
                </a:cubicBezTo>
                <a:lnTo>
                  <a:pt x="29959" y="12122"/>
                </a:lnTo>
                <a:cubicBezTo>
                  <a:pt x="30060" y="12274"/>
                  <a:pt x="30116" y="12444"/>
                  <a:pt x="30148" y="12620"/>
                </a:cubicBezTo>
                <a:lnTo>
                  <a:pt x="30148" y="12620"/>
                </a:lnTo>
                <a:cubicBezTo>
                  <a:pt x="30236" y="13093"/>
                  <a:pt x="30173" y="13559"/>
                  <a:pt x="30035" y="14012"/>
                </a:cubicBezTo>
                <a:lnTo>
                  <a:pt x="30035" y="14012"/>
                </a:lnTo>
                <a:cubicBezTo>
                  <a:pt x="29972" y="14214"/>
                  <a:pt x="29902" y="14416"/>
                  <a:pt x="29833" y="14617"/>
                </a:cubicBezTo>
                <a:lnTo>
                  <a:pt x="29833" y="14617"/>
                </a:lnTo>
                <a:cubicBezTo>
                  <a:pt x="29801" y="14718"/>
                  <a:pt x="29776" y="14819"/>
                  <a:pt x="29751" y="14920"/>
                </a:cubicBezTo>
                <a:lnTo>
                  <a:pt x="29751" y="14920"/>
                </a:lnTo>
                <a:cubicBezTo>
                  <a:pt x="29707" y="15077"/>
                  <a:pt x="29669" y="15241"/>
                  <a:pt x="29625" y="15430"/>
                </a:cubicBezTo>
                <a:lnTo>
                  <a:pt x="29625" y="15430"/>
                </a:lnTo>
                <a:cubicBezTo>
                  <a:pt x="29518" y="15298"/>
                  <a:pt x="29329" y="14926"/>
                  <a:pt x="29234" y="14686"/>
                </a:cubicBezTo>
                <a:moveTo>
                  <a:pt x="34936" y="13779"/>
                </a:moveTo>
                <a:cubicBezTo>
                  <a:pt x="34747" y="13760"/>
                  <a:pt x="34552" y="13735"/>
                  <a:pt x="34363" y="13716"/>
                </a:cubicBezTo>
                <a:lnTo>
                  <a:pt x="34363" y="13716"/>
                </a:lnTo>
                <a:cubicBezTo>
                  <a:pt x="34130" y="13685"/>
                  <a:pt x="33909" y="13634"/>
                  <a:pt x="33701" y="13534"/>
                </a:cubicBezTo>
                <a:lnTo>
                  <a:pt x="33701" y="13534"/>
                </a:lnTo>
                <a:cubicBezTo>
                  <a:pt x="33663" y="13508"/>
                  <a:pt x="33619" y="13483"/>
                  <a:pt x="33575" y="13464"/>
                </a:cubicBezTo>
                <a:lnTo>
                  <a:pt x="33575" y="13464"/>
                </a:lnTo>
                <a:cubicBezTo>
                  <a:pt x="33512" y="13426"/>
                  <a:pt x="33481" y="13370"/>
                  <a:pt x="33474" y="13294"/>
                </a:cubicBezTo>
                <a:lnTo>
                  <a:pt x="33474" y="13294"/>
                </a:lnTo>
                <a:cubicBezTo>
                  <a:pt x="33437" y="13030"/>
                  <a:pt x="33386" y="12765"/>
                  <a:pt x="33348" y="12494"/>
                </a:cubicBezTo>
                <a:lnTo>
                  <a:pt x="33348" y="12494"/>
                </a:lnTo>
                <a:cubicBezTo>
                  <a:pt x="33348" y="12481"/>
                  <a:pt x="33355" y="12456"/>
                  <a:pt x="33361" y="12437"/>
                </a:cubicBezTo>
                <a:lnTo>
                  <a:pt x="33361" y="12437"/>
                </a:lnTo>
                <a:cubicBezTo>
                  <a:pt x="33380" y="12444"/>
                  <a:pt x="33393" y="12450"/>
                  <a:pt x="33399" y="12456"/>
                </a:cubicBezTo>
                <a:lnTo>
                  <a:pt x="33399" y="12456"/>
                </a:lnTo>
                <a:cubicBezTo>
                  <a:pt x="33682" y="12733"/>
                  <a:pt x="34029" y="12910"/>
                  <a:pt x="34388" y="13055"/>
                </a:cubicBezTo>
                <a:lnTo>
                  <a:pt x="34388" y="13055"/>
                </a:lnTo>
                <a:cubicBezTo>
                  <a:pt x="34728" y="13193"/>
                  <a:pt x="35056" y="13351"/>
                  <a:pt x="35365" y="13559"/>
                </a:cubicBezTo>
                <a:lnTo>
                  <a:pt x="35365" y="13559"/>
                </a:lnTo>
                <a:cubicBezTo>
                  <a:pt x="35516" y="13660"/>
                  <a:pt x="35661" y="13767"/>
                  <a:pt x="35768" y="13912"/>
                </a:cubicBezTo>
                <a:lnTo>
                  <a:pt x="35768" y="13912"/>
                </a:lnTo>
                <a:cubicBezTo>
                  <a:pt x="35812" y="13975"/>
                  <a:pt x="35862" y="14031"/>
                  <a:pt x="35862" y="14151"/>
                </a:cubicBezTo>
                <a:lnTo>
                  <a:pt x="35862" y="14151"/>
                </a:lnTo>
                <a:cubicBezTo>
                  <a:pt x="35572" y="13912"/>
                  <a:pt x="35270" y="13804"/>
                  <a:pt x="34936" y="13779"/>
                </a:cubicBezTo>
                <a:moveTo>
                  <a:pt x="18045" y="14220"/>
                </a:moveTo>
                <a:cubicBezTo>
                  <a:pt x="17579" y="14201"/>
                  <a:pt x="17119" y="14138"/>
                  <a:pt x="16672" y="14031"/>
                </a:cubicBezTo>
                <a:lnTo>
                  <a:pt x="16672" y="14031"/>
                </a:lnTo>
                <a:cubicBezTo>
                  <a:pt x="16294" y="13943"/>
                  <a:pt x="15941" y="13811"/>
                  <a:pt x="15594" y="13653"/>
                </a:cubicBezTo>
                <a:lnTo>
                  <a:pt x="15594" y="13653"/>
                </a:lnTo>
                <a:cubicBezTo>
                  <a:pt x="15430" y="13584"/>
                  <a:pt x="15260" y="13521"/>
                  <a:pt x="15090" y="13471"/>
                </a:cubicBezTo>
                <a:lnTo>
                  <a:pt x="15090" y="13471"/>
                </a:lnTo>
                <a:cubicBezTo>
                  <a:pt x="14970" y="13433"/>
                  <a:pt x="14844" y="13426"/>
                  <a:pt x="14718" y="13408"/>
                </a:cubicBezTo>
                <a:lnTo>
                  <a:pt x="14718" y="13408"/>
                </a:lnTo>
                <a:cubicBezTo>
                  <a:pt x="14674" y="13395"/>
                  <a:pt x="14630" y="13389"/>
                  <a:pt x="14555" y="13376"/>
                </a:cubicBezTo>
                <a:lnTo>
                  <a:pt x="14555" y="13376"/>
                </a:lnTo>
                <a:cubicBezTo>
                  <a:pt x="14744" y="13219"/>
                  <a:pt x="14901" y="13074"/>
                  <a:pt x="15122" y="13004"/>
                </a:cubicBezTo>
                <a:lnTo>
                  <a:pt x="15122" y="13004"/>
                </a:lnTo>
                <a:cubicBezTo>
                  <a:pt x="15594" y="12847"/>
                  <a:pt x="16073" y="12847"/>
                  <a:pt x="16552" y="12973"/>
                </a:cubicBezTo>
                <a:lnTo>
                  <a:pt x="16552" y="12973"/>
                </a:lnTo>
                <a:cubicBezTo>
                  <a:pt x="16867" y="13061"/>
                  <a:pt x="17169" y="13193"/>
                  <a:pt x="17459" y="13338"/>
                </a:cubicBezTo>
                <a:lnTo>
                  <a:pt x="17459" y="13338"/>
                </a:lnTo>
                <a:cubicBezTo>
                  <a:pt x="17717" y="13471"/>
                  <a:pt x="17969" y="13609"/>
                  <a:pt x="18228" y="13748"/>
                </a:cubicBezTo>
                <a:lnTo>
                  <a:pt x="18228" y="13748"/>
                </a:lnTo>
                <a:cubicBezTo>
                  <a:pt x="18511" y="13893"/>
                  <a:pt x="18801" y="14019"/>
                  <a:pt x="19122" y="14069"/>
                </a:cubicBezTo>
                <a:lnTo>
                  <a:pt x="19122" y="14069"/>
                </a:lnTo>
                <a:cubicBezTo>
                  <a:pt x="19148" y="14075"/>
                  <a:pt x="19173" y="14088"/>
                  <a:pt x="19198" y="14094"/>
                </a:cubicBezTo>
                <a:lnTo>
                  <a:pt x="19198" y="14094"/>
                </a:lnTo>
                <a:cubicBezTo>
                  <a:pt x="19185" y="14157"/>
                  <a:pt x="19135" y="14151"/>
                  <a:pt x="19097" y="14157"/>
                </a:cubicBezTo>
                <a:lnTo>
                  <a:pt x="19097" y="14157"/>
                </a:lnTo>
                <a:cubicBezTo>
                  <a:pt x="18839" y="14208"/>
                  <a:pt x="18574" y="14233"/>
                  <a:pt x="18310" y="14233"/>
                </a:cubicBezTo>
                <a:lnTo>
                  <a:pt x="18310" y="14233"/>
                </a:lnTo>
                <a:cubicBezTo>
                  <a:pt x="18221" y="14233"/>
                  <a:pt x="18133" y="14227"/>
                  <a:pt x="18045" y="14220"/>
                </a:cubicBezTo>
                <a:moveTo>
                  <a:pt x="19236" y="15562"/>
                </a:moveTo>
                <a:cubicBezTo>
                  <a:pt x="19248" y="15531"/>
                  <a:pt x="19255" y="15512"/>
                  <a:pt x="19267" y="15506"/>
                </a:cubicBezTo>
                <a:lnTo>
                  <a:pt x="19267" y="15506"/>
                </a:lnTo>
                <a:cubicBezTo>
                  <a:pt x="19500" y="15329"/>
                  <a:pt x="19689" y="15109"/>
                  <a:pt x="19866" y="14876"/>
                </a:cubicBezTo>
                <a:lnTo>
                  <a:pt x="19866" y="14876"/>
                </a:lnTo>
                <a:cubicBezTo>
                  <a:pt x="19992" y="14718"/>
                  <a:pt x="20112" y="14560"/>
                  <a:pt x="20244" y="14403"/>
                </a:cubicBezTo>
                <a:lnTo>
                  <a:pt x="20244" y="14403"/>
                </a:lnTo>
                <a:cubicBezTo>
                  <a:pt x="20471" y="14132"/>
                  <a:pt x="20723" y="13893"/>
                  <a:pt x="21019" y="13697"/>
                </a:cubicBezTo>
                <a:lnTo>
                  <a:pt x="21019" y="13697"/>
                </a:lnTo>
                <a:cubicBezTo>
                  <a:pt x="21157" y="13603"/>
                  <a:pt x="21309" y="13534"/>
                  <a:pt x="21479" y="13521"/>
                </a:cubicBezTo>
                <a:lnTo>
                  <a:pt x="21479" y="13521"/>
                </a:lnTo>
                <a:cubicBezTo>
                  <a:pt x="21699" y="13496"/>
                  <a:pt x="21913" y="13471"/>
                  <a:pt x="22134" y="13439"/>
                </a:cubicBezTo>
                <a:lnTo>
                  <a:pt x="22134" y="13439"/>
                </a:lnTo>
                <a:cubicBezTo>
                  <a:pt x="22140" y="13452"/>
                  <a:pt x="22147" y="13464"/>
                  <a:pt x="22153" y="13471"/>
                </a:cubicBezTo>
                <a:lnTo>
                  <a:pt x="22153" y="13471"/>
                </a:lnTo>
                <a:cubicBezTo>
                  <a:pt x="22134" y="13489"/>
                  <a:pt x="22128" y="13508"/>
                  <a:pt x="22109" y="13515"/>
                </a:cubicBezTo>
                <a:lnTo>
                  <a:pt x="22109" y="13515"/>
                </a:lnTo>
                <a:cubicBezTo>
                  <a:pt x="21819" y="13710"/>
                  <a:pt x="21567" y="13949"/>
                  <a:pt x="21321" y="14189"/>
                </a:cubicBezTo>
                <a:lnTo>
                  <a:pt x="21321" y="14189"/>
                </a:lnTo>
                <a:cubicBezTo>
                  <a:pt x="21151" y="14365"/>
                  <a:pt x="20981" y="14535"/>
                  <a:pt x="20805" y="14699"/>
                </a:cubicBezTo>
                <a:lnTo>
                  <a:pt x="20805" y="14699"/>
                </a:lnTo>
                <a:cubicBezTo>
                  <a:pt x="20414" y="15065"/>
                  <a:pt x="19973" y="15342"/>
                  <a:pt x="19463" y="15512"/>
                </a:cubicBezTo>
                <a:lnTo>
                  <a:pt x="19463" y="15512"/>
                </a:lnTo>
                <a:cubicBezTo>
                  <a:pt x="19400" y="15531"/>
                  <a:pt x="19337" y="15562"/>
                  <a:pt x="19255" y="15562"/>
                </a:cubicBezTo>
                <a:lnTo>
                  <a:pt x="19255" y="15562"/>
                </a:lnTo>
                <a:cubicBezTo>
                  <a:pt x="19248" y="15562"/>
                  <a:pt x="19242" y="15562"/>
                  <a:pt x="19236" y="15562"/>
                </a:cubicBezTo>
                <a:moveTo>
                  <a:pt x="12545" y="14359"/>
                </a:moveTo>
                <a:cubicBezTo>
                  <a:pt x="12860" y="14056"/>
                  <a:pt x="13219" y="13836"/>
                  <a:pt x="13647" y="13723"/>
                </a:cubicBezTo>
                <a:lnTo>
                  <a:pt x="13647" y="13723"/>
                </a:lnTo>
                <a:cubicBezTo>
                  <a:pt x="13849" y="13672"/>
                  <a:pt x="14038" y="13597"/>
                  <a:pt x="14240" y="13534"/>
                </a:cubicBezTo>
                <a:lnTo>
                  <a:pt x="14240" y="13534"/>
                </a:lnTo>
                <a:cubicBezTo>
                  <a:pt x="14303" y="13508"/>
                  <a:pt x="14372" y="13496"/>
                  <a:pt x="14441" y="13489"/>
                </a:cubicBezTo>
                <a:lnTo>
                  <a:pt x="14441" y="13489"/>
                </a:lnTo>
                <a:cubicBezTo>
                  <a:pt x="14731" y="13464"/>
                  <a:pt x="15008" y="13502"/>
                  <a:pt x="15273" y="13609"/>
                </a:cubicBezTo>
                <a:lnTo>
                  <a:pt x="15273" y="13609"/>
                </a:lnTo>
                <a:cubicBezTo>
                  <a:pt x="15525" y="13710"/>
                  <a:pt x="15771" y="13817"/>
                  <a:pt x="16023" y="13918"/>
                </a:cubicBezTo>
                <a:lnTo>
                  <a:pt x="16023" y="13918"/>
                </a:lnTo>
                <a:cubicBezTo>
                  <a:pt x="16401" y="14069"/>
                  <a:pt x="16791" y="14151"/>
                  <a:pt x="17188" y="14214"/>
                </a:cubicBezTo>
                <a:lnTo>
                  <a:pt x="17188" y="14214"/>
                </a:lnTo>
                <a:cubicBezTo>
                  <a:pt x="17623" y="14283"/>
                  <a:pt x="18058" y="14321"/>
                  <a:pt x="18492" y="14308"/>
                </a:cubicBezTo>
                <a:lnTo>
                  <a:pt x="18492" y="14308"/>
                </a:lnTo>
                <a:cubicBezTo>
                  <a:pt x="18505" y="14308"/>
                  <a:pt x="18518" y="14315"/>
                  <a:pt x="18562" y="14334"/>
                </a:cubicBezTo>
                <a:lnTo>
                  <a:pt x="18562" y="14334"/>
                </a:lnTo>
                <a:cubicBezTo>
                  <a:pt x="18518" y="14353"/>
                  <a:pt x="18492" y="14371"/>
                  <a:pt x="18467" y="14378"/>
                </a:cubicBezTo>
                <a:lnTo>
                  <a:pt x="18467" y="14378"/>
                </a:lnTo>
                <a:cubicBezTo>
                  <a:pt x="17969" y="14516"/>
                  <a:pt x="17472" y="14611"/>
                  <a:pt x="16955" y="14586"/>
                </a:cubicBezTo>
                <a:lnTo>
                  <a:pt x="16955" y="14586"/>
                </a:lnTo>
                <a:cubicBezTo>
                  <a:pt x="16766" y="14573"/>
                  <a:pt x="16583" y="14548"/>
                  <a:pt x="16394" y="14516"/>
                </a:cubicBezTo>
                <a:lnTo>
                  <a:pt x="16394" y="14516"/>
                </a:lnTo>
                <a:cubicBezTo>
                  <a:pt x="16105" y="14472"/>
                  <a:pt x="15808" y="14416"/>
                  <a:pt x="15512" y="14371"/>
                </a:cubicBezTo>
                <a:lnTo>
                  <a:pt x="15512" y="14371"/>
                </a:lnTo>
                <a:cubicBezTo>
                  <a:pt x="15027" y="14302"/>
                  <a:pt x="14548" y="14359"/>
                  <a:pt x="14082" y="14510"/>
                </a:cubicBezTo>
                <a:lnTo>
                  <a:pt x="14082" y="14510"/>
                </a:lnTo>
                <a:cubicBezTo>
                  <a:pt x="13912" y="14560"/>
                  <a:pt x="13755" y="14567"/>
                  <a:pt x="13591" y="14523"/>
                </a:cubicBezTo>
                <a:lnTo>
                  <a:pt x="13591" y="14523"/>
                </a:lnTo>
                <a:cubicBezTo>
                  <a:pt x="13446" y="14485"/>
                  <a:pt x="13295" y="14453"/>
                  <a:pt x="13143" y="14428"/>
                </a:cubicBezTo>
                <a:lnTo>
                  <a:pt x="13143" y="14428"/>
                </a:lnTo>
                <a:cubicBezTo>
                  <a:pt x="12967" y="14390"/>
                  <a:pt x="12791" y="14397"/>
                  <a:pt x="12608" y="14428"/>
                </a:cubicBezTo>
                <a:lnTo>
                  <a:pt x="12608" y="14428"/>
                </a:lnTo>
                <a:cubicBezTo>
                  <a:pt x="12576" y="14434"/>
                  <a:pt x="12545" y="14434"/>
                  <a:pt x="12482" y="14441"/>
                </a:cubicBezTo>
                <a:lnTo>
                  <a:pt x="12482" y="14441"/>
                </a:lnTo>
                <a:cubicBezTo>
                  <a:pt x="12513" y="14397"/>
                  <a:pt x="12526" y="14371"/>
                  <a:pt x="12545" y="14359"/>
                </a:cubicBezTo>
                <a:moveTo>
                  <a:pt x="35787" y="15795"/>
                </a:moveTo>
                <a:cubicBezTo>
                  <a:pt x="35598" y="15587"/>
                  <a:pt x="35365" y="15443"/>
                  <a:pt x="35106" y="15335"/>
                </a:cubicBezTo>
                <a:lnTo>
                  <a:pt x="35106" y="15335"/>
                </a:lnTo>
                <a:cubicBezTo>
                  <a:pt x="34892" y="15247"/>
                  <a:pt x="34678" y="15165"/>
                  <a:pt x="34464" y="15096"/>
                </a:cubicBezTo>
                <a:lnTo>
                  <a:pt x="34464" y="15096"/>
                </a:lnTo>
                <a:cubicBezTo>
                  <a:pt x="34212" y="15008"/>
                  <a:pt x="34010" y="14857"/>
                  <a:pt x="33834" y="14668"/>
                </a:cubicBezTo>
                <a:lnTo>
                  <a:pt x="33834" y="14668"/>
                </a:lnTo>
                <a:cubicBezTo>
                  <a:pt x="33796" y="14623"/>
                  <a:pt x="33764" y="14567"/>
                  <a:pt x="33739" y="14510"/>
                </a:cubicBezTo>
                <a:lnTo>
                  <a:pt x="33739" y="14510"/>
                </a:lnTo>
                <a:cubicBezTo>
                  <a:pt x="33613" y="14214"/>
                  <a:pt x="33550" y="13905"/>
                  <a:pt x="33512" y="13584"/>
                </a:cubicBezTo>
                <a:lnTo>
                  <a:pt x="33512" y="13584"/>
                </a:lnTo>
                <a:cubicBezTo>
                  <a:pt x="33512" y="13578"/>
                  <a:pt x="33525" y="13565"/>
                  <a:pt x="33531" y="13552"/>
                </a:cubicBezTo>
                <a:lnTo>
                  <a:pt x="33531" y="13552"/>
                </a:lnTo>
                <a:cubicBezTo>
                  <a:pt x="33544" y="13552"/>
                  <a:pt x="33563" y="13546"/>
                  <a:pt x="33569" y="13552"/>
                </a:cubicBezTo>
                <a:lnTo>
                  <a:pt x="33569" y="13552"/>
                </a:lnTo>
                <a:cubicBezTo>
                  <a:pt x="33903" y="13741"/>
                  <a:pt x="34275" y="13798"/>
                  <a:pt x="34646" y="13830"/>
                </a:cubicBezTo>
                <a:lnTo>
                  <a:pt x="34646" y="13830"/>
                </a:lnTo>
                <a:cubicBezTo>
                  <a:pt x="34779" y="13842"/>
                  <a:pt x="34911" y="13855"/>
                  <a:pt x="35037" y="13867"/>
                </a:cubicBezTo>
                <a:lnTo>
                  <a:pt x="35037" y="13867"/>
                </a:lnTo>
                <a:cubicBezTo>
                  <a:pt x="35257" y="13899"/>
                  <a:pt x="35459" y="13968"/>
                  <a:pt x="35635" y="14088"/>
                </a:cubicBezTo>
                <a:lnTo>
                  <a:pt x="35635" y="14088"/>
                </a:lnTo>
                <a:cubicBezTo>
                  <a:pt x="35705" y="14132"/>
                  <a:pt x="35768" y="14189"/>
                  <a:pt x="35824" y="14252"/>
                </a:cubicBezTo>
                <a:lnTo>
                  <a:pt x="35824" y="14252"/>
                </a:lnTo>
                <a:cubicBezTo>
                  <a:pt x="35900" y="14327"/>
                  <a:pt x="35944" y="14422"/>
                  <a:pt x="35944" y="14529"/>
                </a:cubicBezTo>
                <a:lnTo>
                  <a:pt x="35944" y="14529"/>
                </a:lnTo>
                <a:cubicBezTo>
                  <a:pt x="35944" y="14705"/>
                  <a:pt x="35950" y="14876"/>
                  <a:pt x="35944" y="15052"/>
                </a:cubicBezTo>
                <a:lnTo>
                  <a:pt x="35944" y="15052"/>
                </a:lnTo>
                <a:cubicBezTo>
                  <a:pt x="35932" y="15279"/>
                  <a:pt x="35906" y="15506"/>
                  <a:pt x="35881" y="15732"/>
                </a:cubicBezTo>
                <a:lnTo>
                  <a:pt x="35881" y="15732"/>
                </a:lnTo>
                <a:cubicBezTo>
                  <a:pt x="35881" y="15764"/>
                  <a:pt x="35869" y="15795"/>
                  <a:pt x="35856" y="15846"/>
                </a:cubicBezTo>
                <a:lnTo>
                  <a:pt x="35856" y="15846"/>
                </a:lnTo>
                <a:cubicBezTo>
                  <a:pt x="35824" y="15827"/>
                  <a:pt x="35799" y="15814"/>
                  <a:pt x="35787" y="15795"/>
                </a:cubicBezTo>
                <a:moveTo>
                  <a:pt x="17787" y="15669"/>
                </a:moveTo>
                <a:cubicBezTo>
                  <a:pt x="17484" y="15638"/>
                  <a:pt x="17182" y="15600"/>
                  <a:pt x="16879" y="15562"/>
                </a:cubicBezTo>
                <a:lnTo>
                  <a:pt x="16879" y="15562"/>
                </a:lnTo>
                <a:cubicBezTo>
                  <a:pt x="16867" y="15562"/>
                  <a:pt x="16848" y="15550"/>
                  <a:pt x="16829" y="15537"/>
                </a:cubicBezTo>
                <a:lnTo>
                  <a:pt x="16829" y="15537"/>
                </a:lnTo>
                <a:cubicBezTo>
                  <a:pt x="16873" y="15474"/>
                  <a:pt x="16942" y="15487"/>
                  <a:pt x="16999" y="15474"/>
                </a:cubicBezTo>
                <a:lnTo>
                  <a:pt x="16999" y="15474"/>
                </a:lnTo>
                <a:cubicBezTo>
                  <a:pt x="17434" y="15380"/>
                  <a:pt x="17831" y="15209"/>
                  <a:pt x="18203" y="14983"/>
                </a:cubicBezTo>
                <a:lnTo>
                  <a:pt x="18203" y="14983"/>
                </a:lnTo>
                <a:cubicBezTo>
                  <a:pt x="18455" y="14825"/>
                  <a:pt x="18681" y="14649"/>
                  <a:pt x="18877" y="14428"/>
                </a:cubicBezTo>
                <a:lnTo>
                  <a:pt x="18877" y="14428"/>
                </a:lnTo>
                <a:cubicBezTo>
                  <a:pt x="18940" y="14353"/>
                  <a:pt x="19022" y="14308"/>
                  <a:pt x="19116" y="14277"/>
                </a:cubicBezTo>
                <a:lnTo>
                  <a:pt x="19116" y="14277"/>
                </a:lnTo>
                <a:cubicBezTo>
                  <a:pt x="19343" y="14195"/>
                  <a:pt x="19570" y="14101"/>
                  <a:pt x="19797" y="14019"/>
                </a:cubicBezTo>
                <a:lnTo>
                  <a:pt x="19797" y="14019"/>
                </a:lnTo>
                <a:cubicBezTo>
                  <a:pt x="20099" y="13905"/>
                  <a:pt x="20401" y="13792"/>
                  <a:pt x="20710" y="13685"/>
                </a:cubicBezTo>
                <a:lnTo>
                  <a:pt x="20710" y="13685"/>
                </a:lnTo>
                <a:cubicBezTo>
                  <a:pt x="20760" y="13666"/>
                  <a:pt x="20811" y="13660"/>
                  <a:pt x="20861" y="13647"/>
                </a:cubicBezTo>
                <a:lnTo>
                  <a:pt x="20861" y="13647"/>
                </a:lnTo>
                <a:cubicBezTo>
                  <a:pt x="20893" y="13697"/>
                  <a:pt x="20855" y="13704"/>
                  <a:pt x="20836" y="13723"/>
                </a:cubicBezTo>
                <a:lnTo>
                  <a:pt x="20836" y="13723"/>
                </a:lnTo>
                <a:cubicBezTo>
                  <a:pt x="20496" y="13981"/>
                  <a:pt x="20206" y="14296"/>
                  <a:pt x="19948" y="14642"/>
                </a:cubicBezTo>
                <a:lnTo>
                  <a:pt x="19948" y="14642"/>
                </a:lnTo>
                <a:cubicBezTo>
                  <a:pt x="19815" y="14813"/>
                  <a:pt x="19677" y="14976"/>
                  <a:pt x="19538" y="15140"/>
                </a:cubicBezTo>
                <a:lnTo>
                  <a:pt x="19538" y="15140"/>
                </a:lnTo>
                <a:cubicBezTo>
                  <a:pt x="19381" y="15317"/>
                  <a:pt x="19198" y="15461"/>
                  <a:pt x="18990" y="15581"/>
                </a:cubicBezTo>
                <a:lnTo>
                  <a:pt x="18990" y="15581"/>
                </a:lnTo>
                <a:cubicBezTo>
                  <a:pt x="18896" y="15632"/>
                  <a:pt x="18788" y="15669"/>
                  <a:pt x="18681" y="15676"/>
                </a:cubicBezTo>
                <a:lnTo>
                  <a:pt x="18681" y="15676"/>
                </a:lnTo>
                <a:cubicBezTo>
                  <a:pt x="18549" y="15688"/>
                  <a:pt x="18417" y="15695"/>
                  <a:pt x="18291" y="15695"/>
                </a:cubicBezTo>
                <a:lnTo>
                  <a:pt x="18291" y="15695"/>
                </a:lnTo>
                <a:cubicBezTo>
                  <a:pt x="18121" y="15695"/>
                  <a:pt x="17957" y="15682"/>
                  <a:pt x="17787" y="15669"/>
                </a:cubicBezTo>
                <a:moveTo>
                  <a:pt x="36121" y="15109"/>
                </a:moveTo>
                <a:cubicBezTo>
                  <a:pt x="36259" y="14989"/>
                  <a:pt x="36360" y="14838"/>
                  <a:pt x="36429" y="14674"/>
                </a:cubicBezTo>
                <a:lnTo>
                  <a:pt x="36429" y="14674"/>
                </a:lnTo>
                <a:cubicBezTo>
                  <a:pt x="36524" y="14441"/>
                  <a:pt x="36581" y="14201"/>
                  <a:pt x="36599" y="13949"/>
                </a:cubicBezTo>
                <a:lnTo>
                  <a:pt x="36599" y="13949"/>
                </a:lnTo>
                <a:cubicBezTo>
                  <a:pt x="36606" y="13867"/>
                  <a:pt x="36606" y="13792"/>
                  <a:pt x="36612" y="13660"/>
                </a:cubicBezTo>
                <a:lnTo>
                  <a:pt x="36612" y="13660"/>
                </a:lnTo>
                <a:cubicBezTo>
                  <a:pt x="36669" y="13798"/>
                  <a:pt x="36707" y="13893"/>
                  <a:pt x="36751" y="13987"/>
                </a:cubicBezTo>
                <a:lnTo>
                  <a:pt x="36751" y="13987"/>
                </a:lnTo>
                <a:cubicBezTo>
                  <a:pt x="36801" y="14107"/>
                  <a:pt x="36851" y="14233"/>
                  <a:pt x="36914" y="14346"/>
                </a:cubicBezTo>
                <a:lnTo>
                  <a:pt x="36914" y="14346"/>
                </a:lnTo>
                <a:cubicBezTo>
                  <a:pt x="36971" y="14447"/>
                  <a:pt x="36959" y="14548"/>
                  <a:pt x="36921" y="14642"/>
                </a:cubicBezTo>
                <a:lnTo>
                  <a:pt x="36921" y="14642"/>
                </a:lnTo>
                <a:cubicBezTo>
                  <a:pt x="36833" y="14869"/>
                  <a:pt x="36681" y="15046"/>
                  <a:pt x="36467" y="15165"/>
                </a:cubicBezTo>
                <a:lnTo>
                  <a:pt x="36467" y="15165"/>
                </a:lnTo>
                <a:cubicBezTo>
                  <a:pt x="36398" y="15209"/>
                  <a:pt x="36316" y="15235"/>
                  <a:pt x="36240" y="15260"/>
                </a:cubicBezTo>
                <a:lnTo>
                  <a:pt x="36240" y="15260"/>
                </a:lnTo>
                <a:cubicBezTo>
                  <a:pt x="36184" y="15285"/>
                  <a:pt x="36121" y="15298"/>
                  <a:pt x="36058" y="15317"/>
                </a:cubicBezTo>
                <a:lnTo>
                  <a:pt x="36058" y="15317"/>
                </a:lnTo>
                <a:cubicBezTo>
                  <a:pt x="36026" y="15209"/>
                  <a:pt x="36064" y="15159"/>
                  <a:pt x="36121" y="15109"/>
                </a:cubicBezTo>
                <a:moveTo>
                  <a:pt x="17447" y="14680"/>
                </a:moveTo>
                <a:cubicBezTo>
                  <a:pt x="17812" y="14642"/>
                  <a:pt x="18171" y="14573"/>
                  <a:pt x="18524" y="14472"/>
                </a:cubicBezTo>
                <a:lnTo>
                  <a:pt x="18524" y="14472"/>
                </a:lnTo>
                <a:cubicBezTo>
                  <a:pt x="18587" y="14453"/>
                  <a:pt x="18656" y="14434"/>
                  <a:pt x="18719" y="14409"/>
                </a:cubicBezTo>
                <a:lnTo>
                  <a:pt x="18719" y="14409"/>
                </a:lnTo>
                <a:cubicBezTo>
                  <a:pt x="18725" y="14422"/>
                  <a:pt x="18738" y="14434"/>
                  <a:pt x="18744" y="14447"/>
                </a:cubicBezTo>
                <a:lnTo>
                  <a:pt x="18744" y="14447"/>
                </a:lnTo>
                <a:cubicBezTo>
                  <a:pt x="18694" y="14497"/>
                  <a:pt x="18650" y="14548"/>
                  <a:pt x="18599" y="14586"/>
                </a:cubicBezTo>
                <a:lnTo>
                  <a:pt x="18599" y="14586"/>
                </a:lnTo>
                <a:cubicBezTo>
                  <a:pt x="18190" y="14932"/>
                  <a:pt x="17736" y="15184"/>
                  <a:pt x="17220" y="15329"/>
                </a:cubicBezTo>
                <a:lnTo>
                  <a:pt x="17220" y="15329"/>
                </a:lnTo>
                <a:cubicBezTo>
                  <a:pt x="17100" y="15367"/>
                  <a:pt x="16980" y="15392"/>
                  <a:pt x="16854" y="15417"/>
                </a:cubicBezTo>
                <a:lnTo>
                  <a:pt x="16854" y="15417"/>
                </a:lnTo>
                <a:cubicBezTo>
                  <a:pt x="16615" y="15468"/>
                  <a:pt x="16369" y="15499"/>
                  <a:pt x="16117" y="15455"/>
                </a:cubicBezTo>
                <a:lnTo>
                  <a:pt x="16117" y="15455"/>
                </a:lnTo>
                <a:cubicBezTo>
                  <a:pt x="15695" y="15392"/>
                  <a:pt x="15279" y="15398"/>
                  <a:pt x="14857" y="15436"/>
                </a:cubicBezTo>
                <a:lnTo>
                  <a:pt x="14857" y="15436"/>
                </a:lnTo>
                <a:cubicBezTo>
                  <a:pt x="14826" y="15436"/>
                  <a:pt x="14800" y="15436"/>
                  <a:pt x="14756" y="15436"/>
                </a:cubicBezTo>
                <a:lnTo>
                  <a:pt x="14756" y="15436"/>
                </a:lnTo>
                <a:cubicBezTo>
                  <a:pt x="14781" y="15373"/>
                  <a:pt x="14832" y="15361"/>
                  <a:pt x="14863" y="15342"/>
                </a:cubicBezTo>
                <a:lnTo>
                  <a:pt x="14863" y="15342"/>
                </a:lnTo>
                <a:cubicBezTo>
                  <a:pt x="15147" y="15191"/>
                  <a:pt x="15412" y="15014"/>
                  <a:pt x="15632" y="14781"/>
                </a:cubicBezTo>
                <a:lnTo>
                  <a:pt x="15632" y="14781"/>
                </a:lnTo>
                <a:cubicBezTo>
                  <a:pt x="15714" y="14699"/>
                  <a:pt x="15783" y="14617"/>
                  <a:pt x="15859" y="14535"/>
                </a:cubicBezTo>
                <a:lnTo>
                  <a:pt x="15859" y="14535"/>
                </a:lnTo>
                <a:cubicBezTo>
                  <a:pt x="15991" y="14529"/>
                  <a:pt x="16111" y="14573"/>
                  <a:pt x="16231" y="14598"/>
                </a:cubicBezTo>
                <a:lnTo>
                  <a:pt x="16231" y="14598"/>
                </a:lnTo>
                <a:cubicBezTo>
                  <a:pt x="16527" y="14655"/>
                  <a:pt x="16823" y="14693"/>
                  <a:pt x="17125" y="14693"/>
                </a:cubicBezTo>
                <a:lnTo>
                  <a:pt x="17125" y="14693"/>
                </a:lnTo>
                <a:cubicBezTo>
                  <a:pt x="17232" y="14693"/>
                  <a:pt x="17339" y="14693"/>
                  <a:pt x="17447" y="14680"/>
                </a:cubicBezTo>
                <a:moveTo>
                  <a:pt x="11184" y="16148"/>
                </a:moveTo>
                <a:cubicBezTo>
                  <a:pt x="11619" y="15984"/>
                  <a:pt x="12022" y="15751"/>
                  <a:pt x="12413" y="15499"/>
                </a:cubicBezTo>
                <a:lnTo>
                  <a:pt x="12413" y="15499"/>
                </a:lnTo>
                <a:cubicBezTo>
                  <a:pt x="12646" y="15348"/>
                  <a:pt x="12879" y="15197"/>
                  <a:pt x="13112" y="15052"/>
                </a:cubicBezTo>
                <a:lnTo>
                  <a:pt x="13112" y="15052"/>
                </a:lnTo>
                <a:cubicBezTo>
                  <a:pt x="13578" y="14762"/>
                  <a:pt x="14082" y="14579"/>
                  <a:pt x="14618" y="14485"/>
                </a:cubicBezTo>
                <a:lnTo>
                  <a:pt x="14618" y="14485"/>
                </a:lnTo>
                <a:cubicBezTo>
                  <a:pt x="14832" y="14453"/>
                  <a:pt x="15046" y="14447"/>
                  <a:pt x="15260" y="14453"/>
                </a:cubicBezTo>
                <a:lnTo>
                  <a:pt x="15260" y="14453"/>
                </a:lnTo>
                <a:cubicBezTo>
                  <a:pt x="15286" y="14453"/>
                  <a:pt x="15311" y="14466"/>
                  <a:pt x="15336" y="14466"/>
                </a:cubicBezTo>
                <a:lnTo>
                  <a:pt x="15336" y="14466"/>
                </a:lnTo>
                <a:cubicBezTo>
                  <a:pt x="15361" y="14516"/>
                  <a:pt x="15330" y="14542"/>
                  <a:pt x="15311" y="14560"/>
                </a:cubicBezTo>
                <a:lnTo>
                  <a:pt x="15311" y="14560"/>
                </a:lnTo>
                <a:cubicBezTo>
                  <a:pt x="15153" y="14731"/>
                  <a:pt x="14983" y="14882"/>
                  <a:pt x="14800" y="15020"/>
                </a:cubicBezTo>
                <a:lnTo>
                  <a:pt x="14800" y="15020"/>
                </a:lnTo>
                <a:cubicBezTo>
                  <a:pt x="14429" y="15279"/>
                  <a:pt x="14038" y="15493"/>
                  <a:pt x="13622" y="15676"/>
                </a:cubicBezTo>
                <a:lnTo>
                  <a:pt x="13622" y="15676"/>
                </a:lnTo>
                <a:cubicBezTo>
                  <a:pt x="13553" y="15707"/>
                  <a:pt x="13484" y="15732"/>
                  <a:pt x="13408" y="15751"/>
                </a:cubicBezTo>
                <a:lnTo>
                  <a:pt x="13408" y="15751"/>
                </a:lnTo>
                <a:cubicBezTo>
                  <a:pt x="13232" y="15808"/>
                  <a:pt x="13049" y="15858"/>
                  <a:pt x="12872" y="15915"/>
                </a:cubicBezTo>
                <a:lnTo>
                  <a:pt x="12872" y="15915"/>
                </a:lnTo>
                <a:cubicBezTo>
                  <a:pt x="12362" y="16079"/>
                  <a:pt x="11839" y="16161"/>
                  <a:pt x="11304" y="16211"/>
                </a:cubicBezTo>
                <a:lnTo>
                  <a:pt x="11304" y="16211"/>
                </a:lnTo>
                <a:cubicBezTo>
                  <a:pt x="11241" y="16217"/>
                  <a:pt x="11171" y="16243"/>
                  <a:pt x="11108" y="16205"/>
                </a:cubicBezTo>
                <a:lnTo>
                  <a:pt x="11108" y="16205"/>
                </a:lnTo>
                <a:cubicBezTo>
                  <a:pt x="11134" y="16186"/>
                  <a:pt x="11159" y="16161"/>
                  <a:pt x="11184" y="16148"/>
                </a:cubicBezTo>
                <a:moveTo>
                  <a:pt x="10711" y="16110"/>
                </a:moveTo>
                <a:cubicBezTo>
                  <a:pt x="11134" y="15884"/>
                  <a:pt x="11474" y="15562"/>
                  <a:pt x="11770" y="15197"/>
                </a:cubicBezTo>
                <a:lnTo>
                  <a:pt x="11770" y="15197"/>
                </a:lnTo>
                <a:cubicBezTo>
                  <a:pt x="11896" y="15039"/>
                  <a:pt x="12028" y="14888"/>
                  <a:pt x="12161" y="14737"/>
                </a:cubicBezTo>
                <a:lnTo>
                  <a:pt x="12161" y="14737"/>
                </a:lnTo>
                <a:cubicBezTo>
                  <a:pt x="12249" y="14630"/>
                  <a:pt x="12362" y="14573"/>
                  <a:pt x="12488" y="14535"/>
                </a:cubicBezTo>
                <a:lnTo>
                  <a:pt x="12488" y="14535"/>
                </a:lnTo>
                <a:cubicBezTo>
                  <a:pt x="12652" y="14491"/>
                  <a:pt x="12816" y="14466"/>
                  <a:pt x="12980" y="14485"/>
                </a:cubicBezTo>
                <a:lnTo>
                  <a:pt x="12980" y="14485"/>
                </a:lnTo>
                <a:cubicBezTo>
                  <a:pt x="13188" y="14516"/>
                  <a:pt x="13389" y="14567"/>
                  <a:pt x="13591" y="14605"/>
                </a:cubicBezTo>
                <a:lnTo>
                  <a:pt x="13591" y="14605"/>
                </a:lnTo>
                <a:cubicBezTo>
                  <a:pt x="13603" y="14611"/>
                  <a:pt x="13610" y="14623"/>
                  <a:pt x="13629" y="14642"/>
                </a:cubicBezTo>
                <a:lnTo>
                  <a:pt x="13629" y="14642"/>
                </a:lnTo>
                <a:cubicBezTo>
                  <a:pt x="13610" y="14655"/>
                  <a:pt x="13597" y="14680"/>
                  <a:pt x="13572" y="14686"/>
                </a:cubicBezTo>
                <a:lnTo>
                  <a:pt x="13572" y="14686"/>
                </a:lnTo>
                <a:cubicBezTo>
                  <a:pt x="13320" y="14800"/>
                  <a:pt x="13080" y="14945"/>
                  <a:pt x="12847" y="15090"/>
                </a:cubicBezTo>
                <a:lnTo>
                  <a:pt x="12847" y="15090"/>
                </a:lnTo>
                <a:cubicBezTo>
                  <a:pt x="12564" y="15272"/>
                  <a:pt x="12280" y="15461"/>
                  <a:pt x="11990" y="15638"/>
                </a:cubicBezTo>
                <a:lnTo>
                  <a:pt x="11990" y="15638"/>
                </a:lnTo>
                <a:cubicBezTo>
                  <a:pt x="11631" y="15852"/>
                  <a:pt x="11247" y="16035"/>
                  <a:pt x="10838" y="16148"/>
                </a:cubicBezTo>
                <a:lnTo>
                  <a:pt x="10838" y="16148"/>
                </a:lnTo>
                <a:cubicBezTo>
                  <a:pt x="10775" y="16167"/>
                  <a:pt x="10711" y="16205"/>
                  <a:pt x="10648" y="16173"/>
                </a:cubicBezTo>
                <a:lnTo>
                  <a:pt x="10648" y="16173"/>
                </a:lnTo>
                <a:cubicBezTo>
                  <a:pt x="10667" y="16154"/>
                  <a:pt x="10686" y="16123"/>
                  <a:pt x="10711" y="16110"/>
                </a:cubicBezTo>
                <a:close/>
                <a:moveTo>
                  <a:pt x="14214" y="15499"/>
                </a:moveTo>
                <a:cubicBezTo>
                  <a:pt x="14441" y="15348"/>
                  <a:pt x="14674" y="15197"/>
                  <a:pt x="14901" y="15046"/>
                </a:cubicBezTo>
                <a:lnTo>
                  <a:pt x="14901" y="15046"/>
                </a:lnTo>
                <a:cubicBezTo>
                  <a:pt x="15128" y="14888"/>
                  <a:pt x="15317" y="14680"/>
                  <a:pt x="15493" y="14479"/>
                </a:cubicBezTo>
                <a:lnTo>
                  <a:pt x="15493" y="14479"/>
                </a:lnTo>
                <a:cubicBezTo>
                  <a:pt x="15582" y="14479"/>
                  <a:pt x="15657" y="14485"/>
                  <a:pt x="15739" y="14535"/>
                </a:cubicBezTo>
                <a:lnTo>
                  <a:pt x="15739" y="14535"/>
                </a:lnTo>
                <a:cubicBezTo>
                  <a:pt x="15487" y="14869"/>
                  <a:pt x="15153" y="15090"/>
                  <a:pt x="14800" y="15279"/>
                </a:cubicBezTo>
                <a:lnTo>
                  <a:pt x="14800" y="15279"/>
                </a:lnTo>
                <a:cubicBezTo>
                  <a:pt x="14473" y="15461"/>
                  <a:pt x="14378" y="15499"/>
                  <a:pt x="14252" y="15499"/>
                </a:cubicBezTo>
                <a:lnTo>
                  <a:pt x="14252" y="15499"/>
                </a:lnTo>
                <a:cubicBezTo>
                  <a:pt x="14240" y="15499"/>
                  <a:pt x="14227" y="15499"/>
                  <a:pt x="14214" y="15499"/>
                </a:cubicBezTo>
                <a:moveTo>
                  <a:pt x="32070" y="16457"/>
                </a:moveTo>
                <a:cubicBezTo>
                  <a:pt x="31868" y="16331"/>
                  <a:pt x="31691" y="16180"/>
                  <a:pt x="31540" y="15997"/>
                </a:cubicBezTo>
                <a:lnTo>
                  <a:pt x="31540" y="15997"/>
                </a:lnTo>
                <a:cubicBezTo>
                  <a:pt x="31502" y="15953"/>
                  <a:pt x="31471" y="15896"/>
                  <a:pt x="31452" y="15833"/>
                </a:cubicBezTo>
                <a:lnTo>
                  <a:pt x="31452" y="15833"/>
                </a:lnTo>
                <a:cubicBezTo>
                  <a:pt x="31345" y="15449"/>
                  <a:pt x="31244" y="15065"/>
                  <a:pt x="31143" y="14674"/>
                </a:cubicBezTo>
                <a:lnTo>
                  <a:pt x="31143" y="14674"/>
                </a:lnTo>
                <a:cubicBezTo>
                  <a:pt x="31143" y="14661"/>
                  <a:pt x="31150" y="14636"/>
                  <a:pt x="31150" y="14623"/>
                </a:cubicBezTo>
                <a:lnTo>
                  <a:pt x="31150" y="14623"/>
                </a:lnTo>
                <a:cubicBezTo>
                  <a:pt x="31200" y="14605"/>
                  <a:pt x="31219" y="14642"/>
                  <a:pt x="31238" y="14668"/>
                </a:cubicBezTo>
                <a:lnTo>
                  <a:pt x="31238" y="14668"/>
                </a:lnTo>
                <a:cubicBezTo>
                  <a:pt x="31395" y="14863"/>
                  <a:pt x="31559" y="15065"/>
                  <a:pt x="31710" y="15266"/>
                </a:cubicBezTo>
                <a:lnTo>
                  <a:pt x="31710" y="15266"/>
                </a:lnTo>
                <a:cubicBezTo>
                  <a:pt x="31780" y="15367"/>
                  <a:pt x="31843" y="15480"/>
                  <a:pt x="31887" y="15594"/>
                </a:cubicBezTo>
                <a:lnTo>
                  <a:pt x="31887" y="15594"/>
                </a:lnTo>
                <a:cubicBezTo>
                  <a:pt x="31994" y="15884"/>
                  <a:pt x="32088" y="16180"/>
                  <a:pt x="32202" y="16514"/>
                </a:cubicBezTo>
                <a:lnTo>
                  <a:pt x="32202" y="16514"/>
                </a:lnTo>
                <a:cubicBezTo>
                  <a:pt x="32133" y="16482"/>
                  <a:pt x="32095" y="16476"/>
                  <a:pt x="32070" y="16457"/>
                </a:cubicBezTo>
                <a:moveTo>
                  <a:pt x="31855" y="15298"/>
                </a:moveTo>
                <a:cubicBezTo>
                  <a:pt x="31786" y="15184"/>
                  <a:pt x="31704" y="15071"/>
                  <a:pt x="31616" y="14957"/>
                </a:cubicBezTo>
                <a:lnTo>
                  <a:pt x="31616" y="14957"/>
                </a:lnTo>
                <a:cubicBezTo>
                  <a:pt x="31540" y="14857"/>
                  <a:pt x="31458" y="14756"/>
                  <a:pt x="31351" y="14630"/>
                </a:cubicBezTo>
                <a:lnTo>
                  <a:pt x="31351" y="14630"/>
                </a:lnTo>
                <a:cubicBezTo>
                  <a:pt x="31414" y="14642"/>
                  <a:pt x="31439" y="14642"/>
                  <a:pt x="31458" y="14655"/>
                </a:cubicBezTo>
                <a:lnTo>
                  <a:pt x="31458" y="14655"/>
                </a:lnTo>
                <a:cubicBezTo>
                  <a:pt x="31622" y="14731"/>
                  <a:pt x="31780" y="14813"/>
                  <a:pt x="31944" y="14888"/>
                </a:cubicBezTo>
                <a:lnTo>
                  <a:pt x="31944" y="14888"/>
                </a:lnTo>
                <a:cubicBezTo>
                  <a:pt x="32025" y="14926"/>
                  <a:pt x="32070" y="14983"/>
                  <a:pt x="32095" y="15071"/>
                </a:cubicBezTo>
                <a:lnTo>
                  <a:pt x="32095" y="15071"/>
                </a:lnTo>
                <a:cubicBezTo>
                  <a:pt x="32133" y="15241"/>
                  <a:pt x="32139" y="15411"/>
                  <a:pt x="32101" y="15581"/>
                </a:cubicBezTo>
                <a:lnTo>
                  <a:pt x="32101" y="15581"/>
                </a:lnTo>
                <a:cubicBezTo>
                  <a:pt x="32095" y="15600"/>
                  <a:pt x="32082" y="15619"/>
                  <a:pt x="32076" y="15638"/>
                </a:cubicBezTo>
                <a:lnTo>
                  <a:pt x="32076" y="15638"/>
                </a:lnTo>
                <a:cubicBezTo>
                  <a:pt x="32070" y="15638"/>
                  <a:pt x="32063" y="15638"/>
                  <a:pt x="32038" y="15650"/>
                </a:cubicBezTo>
                <a:lnTo>
                  <a:pt x="32038" y="15650"/>
                </a:lnTo>
                <a:cubicBezTo>
                  <a:pt x="31975" y="15531"/>
                  <a:pt x="31918" y="15411"/>
                  <a:pt x="31855" y="15298"/>
                </a:cubicBezTo>
                <a:moveTo>
                  <a:pt x="35913" y="16381"/>
                </a:moveTo>
                <a:cubicBezTo>
                  <a:pt x="35938" y="16060"/>
                  <a:pt x="35988" y="15745"/>
                  <a:pt x="36032" y="15424"/>
                </a:cubicBezTo>
                <a:lnTo>
                  <a:pt x="36032" y="15424"/>
                </a:lnTo>
                <a:cubicBezTo>
                  <a:pt x="36240" y="15342"/>
                  <a:pt x="36455" y="15298"/>
                  <a:pt x="36631" y="15165"/>
                </a:cubicBezTo>
                <a:lnTo>
                  <a:pt x="36631" y="15165"/>
                </a:lnTo>
                <a:cubicBezTo>
                  <a:pt x="36795" y="15033"/>
                  <a:pt x="36914" y="14863"/>
                  <a:pt x="37009" y="14649"/>
                </a:cubicBezTo>
                <a:lnTo>
                  <a:pt x="37009" y="14649"/>
                </a:lnTo>
                <a:cubicBezTo>
                  <a:pt x="37034" y="14693"/>
                  <a:pt x="37053" y="14718"/>
                  <a:pt x="37066" y="14750"/>
                </a:cubicBezTo>
                <a:lnTo>
                  <a:pt x="37066" y="14750"/>
                </a:lnTo>
                <a:cubicBezTo>
                  <a:pt x="37166" y="15083"/>
                  <a:pt x="37192" y="15424"/>
                  <a:pt x="37122" y="15776"/>
                </a:cubicBezTo>
                <a:lnTo>
                  <a:pt x="37122" y="15776"/>
                </a:lnTo>
                <a:cubicBezTo>
                  <a:pt x="37103" y="15865"/>
                  <a:pt x="37059" y="15934"/>
                  <a:pt x="36977" y="15991"/>
                </a:cubicBezTo>
                <a:lnTo>
                  <a:pt x="36977" y="15991"/>
                </a:lnTo>
                <a:cubicBezTo>
                  <a:pt x="36725" y="16161"/>
                  <a:pt x="36461" y="16312"/>
                  <a:pt x="36158" y="16381"/>
                </a:cubicBezTo>
                <a:lnTo>
                  <a:pt x="36158" y="16381"/>
                </a:lnTo>
                <a:cubicBezTo>
                  <a:pt x="36114" y="16394"/>
                  <a:pt x="36064" y="16413"/>
                  <a:pt x="36013" y="16413"/>
                </a:cubicBezTo>
                <a:lnTo>
                  <a:pt x="36013" y="16413"/>
                </a:lnTo>
                <a:cubicBezTo>
                  <a:pt x="35982" y="16413"/>
                  <a:pt x="35944" y="16406"/>
                  <a:pt x="35913" y="16381"/>
                </a:cubicBezTo>
                <a:moveTo>
                  <a:pt x="35585" y="18000"/>
                </a:moveTo>
                <a:cubicBezTo>
                  <a:pt x="35572" y="17950"/>
                  <a:pt x="35560" y="17893"/>
                  <a:pt x="35554" y="17843"/>
                </a:cubicBezTo>
                <a:lnTo>
                  <a:pt x="35554" y="17843"/>
                </a:lnTo>
                <a:cubicBezTo>
                  <a:pt x="35459" y="17288"/>
                  <a:pt x="35251" y="16778"/>
                  <a:pt x="34936" y="16312"/>
                </a:cubicBezTo>
                <a:lnTo>
                  <a:pt x="34936" y="16312"/>
                </a:lnTo>
                <a:cubicBezTo>
                  <a:pt x="34760" y="16054"/>
                  <a:pt x="34577" y="15802"/>
                  <a:pt x="34394" y="15550"/>
                </a:cubicBezTo>
                <a:lnTo>
                  <a:pt x="34394" y="15550"/>
                </a:lnTo>
                <a:cubicBezTo>
                  <a:pt x="34287" y="15398"/>
                  <a:pt x="34174" y="15247"/>
                  <a:pt x="34067" y="15096"/>
                </a:cubicBezTo>
                <a:lnTo>
                  <a:pt x="34067" y="15096"/>
                </a:lnTo>
                <a:cubicBezTo>
                  <a:pt x="34048" y="15065"/>
                  <a:pt x="34035" y="15033"/>
                  <a:pt x="34016" y="15002"/>
                </a:cubicBezTo>
                <a:lnTo>
                  <a:pt x="34016" y="15002"/>
                </a:lnTo>
                <a:cubicBezTo>
                  <a:pt x="34042" y="14995"/>
                  <a:pt x="34054" y="14989"/>
                  <a:pt x="34060" y="14989"/>
                </a:cubicBezTo>
                <a:lnTo>
                  <a:pt x="34060" y="14989"/>
                </a:lnTo>
                <a:cubicBezTo>
                  <a:pt x="34275" y="15128"/>
                  <a:pt x="34514" y="15197"/>
                  <a:pt x="34747" y="15279"/>
                </a:cubicBezTo>
                <a:lnTo>
                  <a:pt x="34747" y="15279"/>
                </a:lnTo>
                <a:cubicBezTo>
                  <a:pt x="34974" y="15361"/>
                  <a:pt x="35188" y="15449"/>
                  <a:pt x="35390" y="15575"/>
                </a:cubicBezTo>
                <a:lnTo>
                  <a:pt x="35390" y="15575"/>
                </a:lnTo>
                <a:cubicBezTo>
                  <a:pt x="35541" y="15669"/>
                  <a:pt x="35680" y="15783"/>
                  <a:pt x="35780" y="15940"/>
                </a:cubicBezTo>
                <a:lnTo>
                  <a:pt x="35780" y="15940"/>
                </a:lnTo>
                <a:cubicBezTo>
                  <a:pt x="35818" y="15997"/>
                  <a:pt x="35837" y="16060"/>
                  <a:pt x="35831" y="16129"/>
                </a:cubicBezTo>
                <a:lnTo>
                  <a:pt x="35831" y="16129"/>
                </a:lnTo>
                <a:cubicBezTo>
                  <a:pt x="35768" y="16721"/>
                  <a:pt x="35705" y="17314"/>
                  <a:pt x="35642" y="17906"/>
                </a:cubicBezTo>
                <a:lnTo>
                  <a:pt x="35642" y="17906"/>
                </a:lnTo>
                <a:cubicBezTo>
                  <a:pt x="35635" y="17944"/>
                  <a:pt x="35623" y="17975"/>
                  <a:pt x="35617" y="18007"/>
                </a:cubicBezTo>
                <a:lnTo>
                  <a:pt x="35617" y="18007"/>
                </a:lnTo>
                <a:cubicBezTo>
                  <a:pt x="35604" y="18007"/>
                  <a:pt x="35598" y="18000"/>
                  <a:pt x="35585" y="18000"/>
                </a:cubicBezTo>
                <a:close/>
                <a:moveTo>
                  <a:pt x="32107" y="15909"/>
                </a:moveTo>
                <a:cubicBezTo>
                  <a:pt x="32095" y="15858"/>
                  <a:pt x="32088" y="15814"/>
                  <a:pt x="32114" y="15770"/>
                </a:cubicBezTo>
                <a:lnTo>
                  <a:pt x="32114" y="15770"/>
                </a:lnTo>
                <a:cubicBezTo>
                  <a:pt x="32214" y="15575"/>
                  <a:pt x="32214" y="15373"/>
                  <a:pt x="32196" y="15165"/>
                </a:cubicBezTo>
                <a:lnTo>
                  <a:pt x="32196" y="15165"/>
                </a:lnTo>
                <a:cubicBezTo>
                  <a:pt x="32189" y="15146"/>
                  <a:pt x="32196" y="15121"/>
                  <a:pt x="32196" y="15102"/>
                </a:cubicBezTo>
                <a:lnTo>
                  <a:pt x="32196" y="15102"/>
                </a:lnTo>
                <a:cubicBezTo>
                  <a:pt x="32196" y="15096"/>
                  <a:pt x="32202" y="15096"/>
                  <a:pt x="32214" y="15083"/>
                </a:cubicBezTo>
                <a:lnTo>
                  <a:pt x="32214" y="15083"/>
                </a:lnTo>
                <a:cubicBezTo>
                  <a:pt x="32378" y="15191"/>
                  <a:pt x="32473" y="15342"/>
                  <a:pt x="32517" y="15531"/>
                </a:cubicBezTo>
                <a:lnTo>
                  <a:pt x="32517" y="15531"/>
                </a:lnTo>
                <a:cubicBezTo>
                  <a:pt x="32523" y="15556"/>
                  <a:pt x="32523" y="15587"/>
                  <a:pt x="32517" y="15613"/>
                </a:cubicBezTo>
                <a:lnTo>
                  <a:pt x="32517" y="15613"/>
                </a:lnTo>
                <a:cubicBezTo>
                  <a:pt x="32460" y="15808"/>
                  <a:pt x="32353" y="15965"/>
                  <a:pt x="32177" y="16098"/>
                </a:cubicBezTo>
                <a:lnTo>
                  <a:pt x="32177" y="16098"/>
                </a:lnTo>
                <a:cubicBezTo>
                  <a:pt x="32151" y="16022"/>
                  <a:pt x="32133" y="15965"/>
                  <a:pt x="32107" y="15909"/>
                </a:cubicBezTo>
                <a:moveTo>
                  <a:pt x="23230" y="16035"/>
                </a:moveTo>
                <a:cubicBezTo>
                  <a:pt x="23155" y="15953"/>
                  <a:pt x="23066" y="15877"/>
                  <a:pt x="22966" y="15783"/>
                </a:cubicBezTo>
                <a:lnTo>
                  <a:pt x="22966" y="15783"/>
                </a:lnTo>
                <a:cubicBezTo>
                  <a:pt x="23766" y="15619"/>
                  <a:pt x="24522" y="15632"/>
                  <a:pt x="25278" y="15997"/>
                </a:cubicBezTo>
                <a:lnTo>
                  <a:pt x="25278" y="15997"/>
                </a:lnTo>
                <a:cubicBezTo>
                  <a:pt x="25215" y="16010"/>
                  <a:pt x="25177" y="16028"/>
                  <a:pt x="25145" y="16028"/>
                </a:cubicBezTo>
                <a:lnTo>
                  <a:pt x="25145" y="16028"/>
                </a:lnTo>
                <a:cubicBezTo>
                  <a:pt x="24944" y="16054"/>
                  <a:pt x="24742" y="16066"/>
                  <a:pt x="24547" y="16085"/>
                </a:cubicBezTo>
                <a:lnTo>
                  <a:pt x="24547" y="16085"/>
                </a:lnTo>
                <a:cubicBezTo>
                  <a:pt x="24238" y="16117"/>
                  <a:pt x="23942" y="16180"/>
                  <a:pt x="23652" y="16268"/>
                </a:cubicBezTo>
                <a:lnTo>
                  <a:pt x="23652" y="16268"/>
                </a:lnTo>
                <a:cubicBezTo>
                  <a:pt x="23596" y="16287"/>
                  <a:pt x="23533" y="16299"/>
                  <a:pt x="23463" y="16318"/>
                </a:cubicBezTo>
                <a:lnTo>
                  <a:pt x="23463" y="16318"/>
                </a:lnTo>
                <a:cubicBezTo>
                  <a:pt x="23375" y="16217"/>
                  <a:pt x="23306" y="16123"/>
                  <a:pt x="23230" y="16035"/>
                </a:cubicBezTo>
                <a:moveTo>
                  <a:pt x="32221" y="16211"/>
                </a:moveTo>
                <a:cubicBezTo>
                  <a:pt x="32328" y="16073"/>
                  <a:pt x="32441" y="15934"/>
                  <a:pt x="32561" y="15783"/>
                </a:cubicBezTo>
                <a:lnTo>
                  <a:pt x="32561" y="15783"/>
                </a:lnTo>
                <a:cubicBezTo>
                  <a:pt x="32574" y="15814"/>
                  <a:pt x="32586" y="15846"/>
                  <a:pt x="32592" y="15877"/>
                </a:cubicBezTo>
                <a:lnTo>
                  <a:pt x="32592" y="15877"/>
                </a:lnTo>
                <a:cubicBezTo>
                  <a:pt x="32611" y="15965"/>
                  <a:pt x="32624" y="16054"/>
                  <a:pt x="32637" y="16142"/>
                </a:cubicBezTo>
                <a:lnTo>
                  <a:pt x="32637" y="16142"/>
                </a:lnTo>
                <a:cubicBezTo>
                  <a:pt x="32668" y="16325"/>
                  <a:pt x="32718" y="16495"/>
                  <a:pt x="32800" y="16658"/>
                </a:cubicBezTo>
                <a:lnTo>
                  <a:pt x="32800" y="16658"/>
                </a:lnTo>
                <a:cubicBezTo>
                  <a:pt x="32844" y="16740"/>
                  <a:pt x="32844" y="16810"/>
                  <a:pt x="32788" y="16885"/>
                </a:cubicBezTo>
                <a:lnTo>
                  <a:pt x="32788" y="16885"/>
                </a:lnTo>
                <a:cubicBezTo>
                  <a:pt x="32756" y="16929"/>
                  <a:pt x="32731" y="16973"/>
                  <a:pt x="32700" y="17024"/>
                </a:cubicBezTo>
                <a:lnTo>
                  <a:pt x="32700" y="17024"/>
                </a:lnTo>
                <a:cubicBezTo>
                  <a:pt x="32504" y="16879"/>
                  <a:pt x="32309" y="16539"/>
                  <a:pt x="32221" y="16211"/>
                </a:cubicBezTo>
                <a:moveTo>
                  <a:pt x="21800" y="15858"/>
                </a:moveTo>
                <a:cubicBezTo>
                  <a:pt x="22102" y="15852"/>
                  <a:pt x="22399" y="15858"/>
                  <a:pt x="22688" y="15814"/>
                </a:cubicBezTo>
                <a:lnTo>
                  <a:pt x="22688" y="15814"/>
                </a:lnTo>
                <a:cubicBezTo>
                  <a:pt x="22764" y="15802"/>
                  <a:pt x="22827" y="15821"/>
                  <a:pt x="22890" y="15858"/>
                </a:cubicBezTo>
                <a:lnTo>
                  <a:pt x="22890" y="15858"/>
                </a:lnTo>
                <a:cubicBezTo>
                  <a:pt x="23085" y="15972"/>
                  <a:pt x="23224" y="16136"/>
                  <a:pt x="23350" y="16325"/>
                </a:cubicBezTo>
                <a:lnTo>
                  <a:pt x="23350" y="16325"/>
                </a:lnTo>
                <a:cubicBezTo>
                  <a:pt x="23331" y="16343"/>
                  <a:pt x="23318" y="16369"/>
                  <a:pt x="23306" y="16375"/>
                </a:cubicBezTo>
                <a:lnTo>
                  <a:pt x="23306" y="16375"/>
                </a:lnTo>
                <a:cubicBezTo>
                  <a:pt x="23066" y="16463"/>
                  <a:pt x="22827" y="16551"/>
                  <a:pt x="22575" y="16646"/>
                </a:cubicBezTo>
                <a:lnTo>
                  <a:pt x="22575" y="16646"/>
                </a:lnTo>
                <a:cubicBezTo>
                  <a:pt x="22462" y="16539"/>
                  <a:pt x="22361" y="16438"/>
                  <a:pt x="22247" y="16343"/>
                </a:cubicBezTo>
                <a:lnTo>
                  <a:pt x="22247" y="16343"/>
                </a:lnTo>
                <a:cubicBezTo>
                  <a:pt x="22140" y="16255"/>
                  <a:pt x="22014" y="16180"/>
                  <a:pt x="21895" y="16091"/>
                </a:cubicBezTo>
                <a:lnTo>
                  <a:pt x="21895" y="16091"/>
                </a:lnTo>
                <a:cubicBezTo>
                  <a:pt x="21781" y="16010"/>
                  <a:pt x="21624" y="15997"/>
                  <a:pt x="21510" y="15896"/>
                </a:cubicBezTo>
                <a:lnTo>
                  <a:pt x="21510" y="15896"/>
                </a:lnTo>
                <a:cubicBezTo>
                  <a:pt x="21592" y="15852"/>
                  <a:pt x="21680" y="15852"/>
                  <a:pt x="21756" y="15852"/>
                </a:cubicBezTo>
                <a:lnTo>
                  <a:pt x="21756" y="15852"/>
                </a:lnTo>
                <a:cubicBezTo>
                  <a:pt x="21769" y="15858"/>
                  <a:pt x="21781" y="15858"/>
                  <a:pt x="21794" y="15858"/>
                </a:cubicBezTo>
                <a:lnTo>
                  <a:pt x="21794" y="15858"/>
                </a:lnTo>
                <a:lnTo>
                  <a:pt x="21800" y="15858"/>
                </a:lnTo>
                <a:close/>
                <a:moveTo>
                  <a:pt x="20017" y="16898"/>
                </a:moveTo>
                <a:cubicBezTo>
                  <a:pt x="20023" y="16879"/>
                  <a:pt x="20030" y="16854"/>
                  <a:pt x="20042" y="16841"/>
                </a:cubicBezTo>
                <a:lnTo>
                  <a:pt x="20042" y="16841"/>
                </a:lnTo>
                <a:cubicBezTo>
                  <a:pt x="20282" y="16627"/>
                  <a:pt x="20527" y="16413"/>
                  <a:pt x="20773" y="16199"/>
                </a:cubicBezTo>
                <a:lnTo>
                  <a:pt x="20773" y="16199"/>
                </a:lnTo>
                <a:cubicBezTo>
                  <a:pt x="20861" y="16129"/>
                  <a:pt x="20968" y="16073"/>
                  <a:pt x="21069" y="16010"/>
                </a:cubicBezTo>
                <a:lnTo>
                  <a:pt x="21069" y="16010"/>
                </a:lnTo>
                <a:cubicBezTo>
                  <a:pt x="21138" y="15965"/>
                  <a:pt x="21220" y="15953"/>
                  <a:pt x="21309" y="15965"/>
                </a:cubicBezTo>
                <a:lnTo>
                  <a:pt x="21309" y="15965"/>
                </a:lnTo>
                <a:cubicBezTo>
                  <a:pt x="21454" y="15978"/>
                  <a:pt x="21592" y="16028"/>
                  <a:pt x="21718" y="16091"/>
                </a:cubicBezTo>
                <a:lnTo>
                  <a:pt x="21718" y="16091"/>
                </a:lnTo>
                <a:cubicBezTo>
                  <a:pt x="21983" y="16224"/>
                  <a:pt x="22216" y="16394"/>
                  <a:pt x="22411" y="16614"/>
                </a:cubicBezTo>
                <a:lnTo>
                  <a:pt x="22411" y="16614"/>
                </a:lnTo>
                <a:cubicBezTo>
                  <a:pt x="22430" y="16627"/>
                  <a:pt x="22436" y="16646"/>
                  <a:pt x="22462" y="16696"/>
                </a:cubicBezTo>
                <a:lnTo>
                  <a:pt x="22462" y="16696"/>
                </a:lnTo>
                <a:cubicBezTo>
                  <a:pt x="22405" y="16677"/>
                  <a:pt x="22380" y="16677"/>
                  <a:pt x="22354" y="16665"/>
                </a:cubicBezTo>
                <a:lnTo>
                  <a:pt x="22354" y="16665"/>
                </a:lnTo>
                <a:cubicBezTo>
                  <a:pt x="22096" y="16520"/>
                  <a:pt x="21825" y="16526"/>
                  <a:pt x="21554" y="16602"/>
                </a:cubicBezTo>
                <a:lnTo>
                  <a:pt x="21554" y="16602"/>
                </a:lnTo>
                <a:cubicBezTo>
                  <a:pt x="21428" y="16633"/>
                  <a:pt x="21309" y="16690"/>
                  <a:pt x="21183" y="16734"/>
                </a:cubicBezTo>
                <a:lnTo>
                  <a:pt x="21183" y="16734"/>
                </a:lnTo>
                <a:cubicBezTo>
                  <a:pt x="21000" y="16797"/>
                  <a:pt x="20817" y="16866"/>
                  <a:pt x="20628" y="16910"/>
                </a:cubicBezTo>
                <a:lnTo>
                  <a:pt x="20628" y="16910"/>
                </a:lnTo>
                <a:cubicBezTo>
                  <a:pt x="20502" y="16942"/>
                  <a:pt x="20370" y="16942"/>
                  <a:pt x="20238" y="16948"/>
                </a:cubicBezTo>
                <a:lnTo>
                  <a:pt x="20238" y="16948"/>
                </a:lnTo>
                <a:cubicBezTo>
                  <a:pt x="20231" y="16948"/>
                  <a:pt x="20219" y="16948"/>
                  <a:pt x="20206" y="16948"/>
                </a:cubicBezTo>
                <a:lnTo>
                  <a:pt x="20206" y="16948"/>
                </a:lnTo>
                <a:cubicBezTo>
                  <a:pt x="20143" y="16948"/>
                  <a:pt x="20080" y="16936"/>
                  <a:pt x="20017" y="16898"/>
                </a:cubicBezTo>
                <a:moveTo>
                  <a:pt x="35743" y="17937"/>
                </a:moveTo>
                <a:cubicBezTo>
                  <a:pt x="35736" y="17849"/>
                  <a:pt x="35887" y="16589"/>
                  <a:pt x="35906" y="16514"/>
                </a:cubicBezTo>
                <a:lnTo>
                  <a:pt x="35906" y="16514"/>
                </a:lnTo>
                <a:cubicBezTo>
                  <a:pt x="36026" y="16488"/>
                  <a:pt x="36158" y="16469"/>
                  <a:pt x="36278" y="16432"/>
                </a:cubicBezTo>
                <a:lnTo>
                  <a:pt x="36278" y="16432"/>
                </a:lnTo>
                <a:cubicBezTo>
                  <a:pt x="36404" y="16394"/>
                  <a:pt x="36530" y="16343"/>
                  <a:pt x="36644" y="16287"/>
                </a:cubicBezTo>
                <a:lnTo>
                  <a:pt x="36644" y="16287"/>
                </a:lnTo>
                <a:cubicBezTo>
                  <a:pt x="36763" y="16230"/>
                  <a:pt x="36870" y="16161"/>
                  <a:pt x="37015" y="16085"/>
                </a:cubicBezTo>
                <a:lnTo>
                  <a:pt x="37015" y="16085"/>
                </a:lnTo>
                <a:cubicBezTo>
                  <a:pt x="37003" y="16136"/>
                  <a:pt x="36996" y="16154"/>
                  <a:pt x="36990" y="16180"/>
                </a:cubicBezTo>
                <a:lnTo>
                  <a:pt x="36990" y="16180"/>
                </a:lnTo>
                <a:cubicBezTo>
                  <a:pt x="36883" y="16438"/>
                  <a:pt x="36732" y="16671"/>
                  <a:pt x="36574" y="16892"/>
                </a:cubicBezTo>
                <a:lnTo>
                  <a:pt x="36574" y="16892"/>
                </a:lnTo>
                <a:cubicBezTo>
                  <a:pt x="36316" y="17257"/>
                  <a:pt x="36058" y="17616"/>
                  <a:pt x="35799" y="17969"/>
                </a:cubicBezTo>
                <a:lnTo>
                  <a:pt x="35799" y="17969"/>
                </a:lnTo>
                <a:cubicBezTo>
                  <a:pt x="35793" y="17982"/>
                  <a:pt x="35774" y="17988"/>
                  <a:pt x="35761" y="17994"/>
                </a:cubicBezTo>
                <a:lnTo>
                  <a:pt x="35761" y="17994"/>
                </a:lnTo>
                <a:cubicBezTo>
                  <a:pt x="35755" y="17975"/>
                  <a:pt x="35743" y="17956"/>
                  <a:pt x="35743" y="17937"/>
                </a:cubicBezTo>
                <a:moveTo>
                  <a:pt x="22714" y="17660"/>
                </a:moveTo>
                <a:cubicBezTo>
                  <a:pt x="22777" y="17616"/>
                  <a:pt x="22802" y="17597"/>
                  <a:pt x="22827" y="17578"/>
                </a:cubicBezTo>
                <a:lnTo>
                  <a:pt x="22827" y="17578"/>
                </a:lnTo>
                <a:cubicBezTo>
                  <a:pt x="23041" y="17446"/>
                  <a:pt x="23224" y="17276"/>
                  <a:pt x="23388" y="17093"/>
                </a:cubicBezTo>
                <a:lnTo>
                  <a:pt x="23388" y="17093"/>
                </a:lnTo>
                <a:cubicBezTo>
                  <a:pt x="23520" y="16942"/>
                  <a:pt x="23652" y="16791"/>
                  <a:pt x="23791" y="16646"/>
                </a:cubicBezTo>
                <a:lnTo>
                  <a:pt x="23791" y="16646"/>
                </a:lnTo>
                <a:cubicBezTo>
                  <a:pt x="23930" y="16501"/>
                  <a:pt x="24087" y="16375"/>
                  <a:pt x="24263" y="16280"/>
                </a:cubicBezTo>
                <a:lnTo>
                  <a:pt x="24263" y="16280"/>
                </a:lnTo>
                <a:cubicBezTo>
                  <a:pt x="24320" y="16249"/>
                  <a:pt x="24377" y="16217"/>
                  <a:pt x="24434" y="16205"/>
                </a:cubicBezTo>
                <a:lnTo>
                  <a:pt x="24434" y="16205"/>
                </a:lnTo>
                <a:cubicBezTo>
                  <a:pt x="24730" y="16161"/>
                  <a:pt x="25019" y="16129"/>
                  <a:pt x="25341" y="16136"/>
                </a:cubicBezTo>
                <a:lnTo>
                  <a:pt x="25341" y="16136"/>
                </a:lnTo>
                <a:cubicBezTo>
                  <a:pt x="25316" y="16167"/>
                  <a:pt x="25303" y="16192"/>
                  <a:pt x="25284" y="16205"/>
                </a:cubicBezTo>
                <a:lnTo>
                  <a:pt x="25284" y="16205"/>
                </a:lnTo>
                <a:cubicBezTo>
                  <a:pt x="24988" y="16432"/>
                  <a:pt x="24692" y="16652"/>
                  <a:pt x="24396" y="16879"/>
                </a:cubicBezTo>
                <a:lnTo>
                  <a:pt x="24396" y="16879"/>
                </a:lnTo>
                <a:cubicBezTo>
                  <a:pt x="23955" y="17213"/>
                  <a:pt x="23482" y="17471"/>
                  <a:pt x="22953" y="17635"/>
                </a:cubicBezTo>
                <a:lnTo>
                  <a:pt x="22953" y="17635"/>
                </a:lnTo>
                <a:cubicBezTo>
                  <a:pt x="22903" y="17648"/>
                  <a:pt x="22852" y="17667"/>
                  <a:pt x="22783" y="17667"/>
                </a:cubicBezTo>
                <a:lnTo>
                  <a:pt x="22783" y="17667"/>
                </a:lnTo>
                <a:cubicBezTo>
                  <a:pt x="22764" y="17667"/>
                  <a:pt x="22739" y="17667"/>
                  <a:pt x="22714" y="17660"/>
                </a:cubicBezTo>
                <a:moveTo>
                  <a:pt x="10598" y="16180"/>
                </a:moveTo>
                <a:cubicBezTo>
                  <a:pt x="10604" y="16180"/>
                  <a:pt x="10617" y="16180"/>
                  <a:pt x="10630" y="16180"/>
                </a:cubicBezTo>
                <a:lnTo>
                  <a:pt x="10630" y="16180"/>
                </a:lnTo>
                <a:cubicBezTo>
                  <a:pt x="10623" y="16186"/>
                  <a:pt x="10611" y="16192"/>
                  <a:pt x="10604" y="16199"/>
                </a:cubicBezTo>
                <a:lnTo>
                  <a:pt x="10604" y="16199"/>
                </a:lnTo>
                <a:cubicBezTo>
                  <a:pt x="10598" y="16192"/>
                  <a:pt x="10598" y="16186"/>
                  <a:pt x="10598" y="16180"/>
                </a:cubicBezTo>
                <a:close/>
                <a:moveTo>
                  <a:pt x="32977" y="17629"/>
                </a:moveTo>
                <a:cubicBezTo>
                  <a:pt x="32637" y="17459"/>
                  <a:pt x="32309" y="17263"/>
                  <a:pt x="32038" y="16992"/>
                </a:cubicBezTo>
                <a:lnTo>
                  <a:pt x="32038" y="16992"/>
                </a:lnTo>
                <a:cubicBezTo>
                  <a:pt x="31830" y="16791"/>
                  <a:pt x="31679" y="16558"/>
                  <a:pt x="31591" y="16280"/>
                </a:cubicBezTo>
                <a:lnTo>
                  <a:pt x="31591" y="16280"/>
                </a:lnTo>
                <a:cubicBezTo>
                  <a:pt x="31578" y="16255"/>
                  <a:pt x="31578" y="16230"/>
                  <a:pt x="31572" y="16192"/>
                </a:cubicBezTo>
                <a:lnTo>
                  <a:pt x="31572" y="16192"/>
                </a:lnTo>
                <a:cubicBezTo>
                  <a:pt x="31761" y="16325"/>
                  <a:pt x="31912" y="16457"/>
                  <a:pt x="32088" y="16551"/>
                </a:cubicBezTo>
                <a:lnTo>
                  <a:pt x="32088" y="16551"/>
                </a:lnTo>
                <a:cubicBezTo>
                  <a:pt x="32221" y="16633"/>
                  <a:pt x="32328" y="16721"/>
                  <a:pt x="32410" y="16860"/>
                </a:cubicBezTo>
                <a:lnTo>
                  <a:pt x="32410" y="16860"/>
                </a:lnTo>
                <a:cubicBezTo>
                  <a:pt x="32555" y="17087"/>
                  <a:pt x="32737" y="17282"/>
                  <a:pt x="32920" y="17484"/>
                </a:cubicBezTo>
                <a:lnTo>
                  <a:pt x="32920" y="17484"/>
                </a:lnTo>
                <a:cubicBezTo>
                  <a:pt x="32964" y="17528"/>
                  <a:pt x="33002" y="17572"/>
                  <a:pt x="33059" y="17635"/>
                </a:cubicBezTo>
                <a:lnTo>
                  <a:pt x="33059" y="17635"/>
                </a:lnTo>
                <a:cubicBezTo>
                  <a:pt x="33040" y="17635"/>
                  <a:pt x="33027" y="17635"/>
                  <a:pt x="33021" y="17635"/>
                </a:cubicBezTo>
                <a:lnTo>
                  <a:pt x="33021" y="17635"/>
                </a:lnTo>
                <a:cubicBezTo>
                  <a:pt x="33008" y="17635"/>
                  <a:pt x="33002" y="17635"/>
                  <a:pt x="32996" y="17635"/>
                </a:cubicBezTo>
                <a:lnTo>
                  <a:pt x="32996" y="17635"/>
                </a:lnTo>
                <a:cubicBezTo>
                  <a:pt x="32989" y="17635"/>
                  <a:pt x="32983" y="17635"/>
                  <a:pt x="32977" y="17629"/>
                </a:cubicBezTo>
                <a:moveTo>
                  <a:pt x="11071" y="16205"/>
                </a:moveTo>
                <a:cubicBezTo>
                  <a:pt x="11083" y="16205"/>
                  <a:pt x="11090" y="16205"/>
                  <a:pt x="11102" y="16205"/>
                </a:cubicBezTo>
                <a:lnTo>
                  <a:pt x="11102" y="16205"/>
                </a:lnTo>
                <a:cubicBezTo>
                  <a:pt x="11096" y="16211"/>
                  <a:pt x="11090" y="16217"/>
                  <a:pt x="11083" y="16224"/>
                </a:cubicBezTo>
                <a:lnTo>
                  <a:pt x="11083" y="16224"/>
                </a:lnTo>
                <a:cubicBezTo>
                  <a:pt x="11077" y="16217"/>
                  <a:pt x="11077" y="16211"/>
                  <a:pt x="11071" y="16205"/>
                </a:cubicBezTo>
                <a:close/>
                <a:moveTo>
                  <a:pt x="21863" y="17786"/>
                </a:moveTo>
                <a:cubicBezTo>
                  <a:pt x="21775" y="17780"/>
                  <a:pt x="21687" y="17780"/>
                  <a:pt x="21554" y="17774"/>
                </a:cubicBezTo>
                <a:lnTo>
                  <a:pt x="21554" y="17774"/>
                </a:lnTo>
                <a:cubicBezTo>
                  <a:pt x="21617" y="17730"/>
                  <a:pt x="21643" y="17711"/>
                  <a:pt x="21674" y="17698"/>
                </a:cubicBezTo>
                <a:lnTo>
                  <a:pt x="21674" y="17698"/>
                </a:lnTo>
                <a:cubicBezTo>
                  <a:pt x="22178" y="17484"/>
                  <a:pt x="22600" y="17150"/>
                  <a:pt x="22934" y="16715"/>
                </a:cubicBezTo>
                <a:lnTo>
                  <a:pt x="22934" y="16715"/>
                </a:lnTo>
                <a:cubicBezTo>
                  <a:pt x="23003" y="16621"/>
                  <a:pt x="23085" y="16558"/>
                  <a:pt x="23199" y="16526"/>
                </a:cubicBezTo>
                <a:lnTo>
                  <a:pt x="23199" y="16526"/>
                </a:lnTo>
                <a:cubicBezTo>
                  <a:pt x="23425" y="16457"/>
                  <a:pt x="23646" y="16388"/>
                  <a:pt x="23873" y="16318"/>
                </a:cubicBezTo>
                <a:lnTo>
                  <a:pt x="23873" y="16318"/>
                </a:lnTo>
                <a:cubicBezTo>
                  <a:pt x="23911" y="16306"/>
                  <a:pt x="23948" y="16306"/>
                  <a:pt x="23986" y="16299"/>
                </a:cubicBezTo>
                <a:lnTo>
                  <a:pt x="23986" y="16299"/>
                </a:lnTo>
                <a:cubicBezTo>
                  <a:pt x="23999" y="16312"/>
                  <a:pt x="24005" y="16325"/>
                  <a:pt x="24011" y="16337"/>
                </a:cubicBezTo>
                <a:lnTo>
                  <a:pt x="24011" y="16337"/>
                </a:lnTo>
                <a:cubicBezTo>
                  <a:pt x="23715" y="16570"/>
                  <a:pt x="23482" y="16866"/>
                  <a:pt x="23230" y="17144"/>
                </a:cubicBezTo>
                <a:lnTo>
                  <a:pt x="23230" y="17144"/>
                </a:lnTo>
                <a:cubicBezTo>
                  <a:pt x="23092" y="17295"/>
                  <a:pt x="22928" y="17421"/>
                  <a:pt x="22751" y="17534"/>
                </a:cubicBezTo>
                <a:lnTo>
                  <a:pt x="22751" y="17534"/>
                </a:lnTo>
                <a:cubicBezTo>
                  <a:pt x="22499" y="17685"/>
                  <a:pt x="22241" y="17793"/>
                  <a:pt x="21945" y="17793"/>
                </a:cubicBezTo>
                <a:lnTo>
                  <a:pt x="21945" y="17793"/>
                </a:lnTo>
                <a:cubicBezTo>
                  <a:pt x="21920" y="17793"/>
                  <a:pt x="21895" y="17786"/>
                  <a:pt x="21863" y="17786"/>
                </a:cubicBezTo>
                <a:moveTo>
                  <a:pt x="20880" y="16936"/>
                </a:moveTo>
                <a:cubicBezTo>
                  <a:pt x="21050" y="16879"/>
                  <a:pt x="21214" y="16810"/>
                  <a:pt x="21384" y="16740"/>
                </a:cubicBezTo>
                <a:lnTo>
                  <a:pt x="21384" y="16740"/>
                </a:lnTo>
                <a:cubicBezTo>
                  <a:pt x="21573" y="16665"/>
                  <a:pt x="21769" y="16621"/>
                  <a:pt x="21970" y="16633"/>
                </a:cubicBezTo>
                <a:lnTo>
                  <a:pt x="21970" y="16633"/>
                </a:lnTo>
                <a:cubicBezTo>
                  <a:pt x="22052" y="16640"/>
                  <a:pt x="22134" y="16665"/>
                  <a:pt x="22210" y="16684"/>
                </a:cubicBezTo>
                <a:lnTo>
                  <a:pt x="22210" y="16684"/>
                </a:lnTo>
                <a:cubicBezTo>
                  <a:pt x="22241" y="16696"/>
                  <a:pt x="22273" y="16721"/>
                  <a:pt x="22317" y="16747"/>
                </a:cubicBezTo>
                <a:lnTo>
                  <a:pt x="22317" y="16747"/>
                </a:lnTo>
                <a:cubicBezTo>
                  <a:pt x="22273" y="16778"/>
                  <a:pt x="22247" y="16797"/>
                  <a:pt x="22222" y="16810"/>
                </a:cubicBezTo>
                <a:lnTo>
                  <a:pt x="22222" y="16810"/>
                </a:lnTo>
                <a:cubicBezTo>
                  <a:pt x="21926" y="16942"/>
                  <a:pt x="21624" y="17068"/>
                  <a:pt x="21327" y="17194"/>
                </a:cubicBezTo>
                <a:lnTo>
                  <a:pt x="21327" y="17194"/>
                </a:lnTo>
                <a:cubicBezTo>
                  <a:pt x="20981" y="17339"/>
                  <a:pt x="20628" y="17415"/>
                  <a:pt x="20256" y="17440"/>
                </a:cubicBezTo>
                <a:lnTo>
                  <a:pt x="20256" y="17440"/>
                </a:lnTo>
                <a:cubicBezTo>
                  <a:pt x="20124" y="17446"/>
                  <a:pt x="19998" y="17459"/>
                  <a:pt x="19866" y="17459"/>
                </a:cubicBezTo>
                <a:lnTo>
                  <a:pt x="19866" y="17459"/>
                </a:lnTo>
                <a:cubicBezTo>
                  <a:pt x="19519" y="17471"/>
                  <a:pt x="19173" y="17503"/>
                  <a:pt x="18833" y="17572"/>
                </a:cubicBezTo>
                <a:lnTo>
                  <a:pt x="18833" y="17572"/>
                </a:lnTo>
                <a:cubicBezTo>
                  <a:pt x="18814" y="17578"/>
                  <a:pt x="18788" y="17578"/>
                  <a:pt x="18763" y="17578"/>
                </a:cubicBezTo>
                <a:lnTo>
                  <a:pt x="18763" y="17578"/>
                </a:lnTo>
                <a:cubicBezTo>
                  <a:pt x="18757" y="17578"/>
                  <a:pt x="18751" y="17578"/>
                  <a:pt x="18738" y="17578"/>
                </a:cubicBezTo>
                <a:lnTo>
                  <a:pt x="18738" y="17578"/>
                </a:lnTo>
                <a:cubicBezTo>
                  <a:pt x="18757" y="17559"/>
                  <a:pt x="18770" y="17541"/>
                  <a:pt x="18788" y="17528"/>
                </a:cubicBezTo>
                <a:lnTo>
                  <a:pt x="18788" y="17528"/>
                </a:lnTo>
                <a:cubicBezTo>
                  <a:pt x="18851" y="17503"/>
                  <a:pt x="18914" y="17478"/>
                  <a:pt x="18977" y="17452"/>
                </a:cubicBezTo>
                <a:lnTo>
                  <a:pt x="18977" y="17452"/>
                </a:lnTo>
                <a:cubicBezTo>
                  <a:pt x="19299" y="17326"/>
                  <a:pt x="19601" y="17181"/>
                  <a:pt x="19872" y="16973"/>
                </a:cubicBezTo>
                <a:lnTo>
                  <a:pt x="19872" y="16973"/>
                </a:lnTo>
                <a:cubicBezTo>
                  <a:pt x="19904" y="16980"/>
                  <a:pt x="19935" y="16973"/>
                  <a:pt x="19960" y="16980"/>
                </a:cubicBezTo>
                <a:lnTo>
                  <a:pt x="19960" y="16980"/>
                </a:lnTo>
                <a:cubicBezTo>
                  <a:pt x="20080" y="17011"/>
                  <a:pt x="20200" y="17030"/>
                  <a:pt x="20319" y="17030"/>
                </a:cubicBezTo>
                <a:lnTo>
                  <a:pt x="20319" y="17030"/>
                </a:lnTo>
                <a:cubicBezTo>
                  <a:pt x="20508" y="17030"/>
                  <a:pt x="20691" y="16992"/>
                  <a:pt x="20880" y="16936"/>
                </a:cubicBezTo>
                <a:moveTo>
                  <a:pt x="19028" y="17648"/>
                </a:moveTo>
                <a:cubicBezTo>
                  <a:pt x="19091" y="17635"/>
                  <a:pt x="19160" y="17616"/>
                  <a:pt x="19223" y="17610"/>
                </a:cubicBezTo>
                <a:lnTo>
                  <a:pt x="19223" y="17610"/>
                </a:lnTo>
                <a:cubicBezTo>
                  <a:pt x="19406" y="17597"/>
                  <a:pt x="19582" y="17585"/>
                  <a:pt x="19765" y="17572"/>
                </a:cubicBezTo>
                <a:lnTo>
                  <a:pt x="19765" y="17572"/>
                </a:lnTo>
                <a:cubicBezTo>
                  <a:pt x="19910" y="17559"/>
                  <a:pt x="20055" y="17553"/>
                  <a:pt x="20200" y="17547"/>
                </a:cubicBezTo>
                <a:lnTo>
                  <a:pt x="20200" y="17547"/>
                </a:lnTo>
                <a:cubicBezTo>
                  <a:pt x="20622" y="17528"/>
                  <a:pt x="21031" y="17440"/>
                  <a:pt x="21422" y="17270"/>
                </a:cubicBezTo>
                <a:lnTo>
                  <a:pt x="21422" y="17270"/>
                </a:lnTo>
                <a:cubicBezTo>
                  <a:pt x="21825" y="17099"/>
                  <a:pt x="22222" y="16923"/>
                  <a:pt x="22625" y="16753"/>
                </a:cubicBezTo>
                <a:lnTo>
                  <a:pt x="22625" y="16753"/>
                </a:lnTo>
                <a:cubicBezTo>
                  <a:pt x="22682" y="16728"/>
                  <a:pt x="22739" y="16684"/>
                  <a:pt x="22821" y="16690"/>
                </a:cubicBezTo>
                <a:lnTo>
                  <a:pt x="22821" y="16690"/>
                </a:lnTo>
                <a:cubicBezTo>
                  <a:pt x="22808" y="16721"/>
                  <a:pt x="22802" y="16740"/>
                  <a:pt x="22795" y="16753"/>
                </a:cubicBezTo>
                <a:lnTo>
                  <a:pt x="22795" y="16753"/>
                </a:lnTo>
                <a:cubicBezTo>
                  <a:pt x="22411" y="17232"/>
                  <a:pt x="21913" y="17547"/>
                  <a:pt x="21340" y="17742"/>
                </a:cubicBezTo>
                <a:lnTo>
                  <a:pt x="21340" y="17742"/>
                </a:lnTo>
                <a:cubicBezTo>
                  <a:pt x="21283" y="17761"/>
                  <a:pt x="21214" y="17761"/>
                  <a:pt x="21157" y="17761"/>
                </a:cubicBezTo>
                <a:lnTo>
                  <a:pt x="21157" y="17761"/>
                </a:lnTo>
                <a:cubicBezTo>
                  <a:pt x="20905" y="17742"/>
                  <a:pt x="20660" y="17723"/>
                  <a:pt x="20414" y="17704"/>
                </a:cubicBezTo>
                <a:lnTo>
                  <a:pt x="20414" y="17704"/>
                </a:lnTo>
                <a:cubicBezTo>
                  <a:pt x="20004" y="17679"/>
                  <a:pt x="19595" y="17667"/>
                  <a:pt x="19192" y="17679"/>
                </a:cubicBezTo>
                <a:lnTo>
                  <a:pt x="19192" y="17679"/>
                </a:lnTo>
                <a:cubicBezTo>
                  <a:pt x="19185" y="17679"/>
                  <a:pt x="19179" y="17679"/>
                  <a:pt x="19173" y="17679"/>
                </a:cubicBezTo>
                <a:lnTo>
                  <a:pt x="19173" y="17679"/>
                </a:lnTo>
                <a:cubicBezTo>
                  <a:pt x="19122" y="17679"/>
                  <a:pt x="19078" y="17673"/>
                  <a:pt x="19028" y="17648"/>
                </a:cubicBezTo>
                <a:moveTo>
                  <a:pt x="32744" y="17118"/>
                </a:moveTo>
                <a:cubicBezTo>
                  <a:pt x="32788" y="17049"/>
                  <a:pt x="32826" y="16980"/>
                  <a:pt x="32863" y="16917"/>
                </a:cubicBezTo>
                <a:lnTo>
                  <a:pt x="32863" y="16917"/>
                </a:lnTo>
                <a:cubicBezTo>
                  <a:pt x="32876" y="16904"/>
                  <a:pt x="32895" y="16898"/>
                  <a:pt x="32914" y="16885"/>
                </a:cubicBezTo>
                <a:lnTo>
                  <a:pt x="32914" y="16885"/>
                </a:lnTo>
                <a:cubicBezTo>
                  <a:pt x="33141" y="17131"/>
                  <a:pt x="33323" y="17465"/>
                  <a:pt x="33355" y="17755"/>
                </a:cubicBezTo>
                <a:lnTo>
                  <a:pt x="33355" y="17755"/>
                </a:lnTo>
                <a:cubicBezTo>
                  <a:pt x="33141" y="17553"/>
                  <a:pt x="32926" y="17352"/>
                  <a:pt x="32744" y="17118"/>
                </a:cubicBezTo>
                <a:close/>
                <a:moveTo>
                  <a:pt x="18688" y="17585"/>
                </a:moveTo>
                <a:lnTo>
                  <a:pt x="18725" y="17585"/>
                </a:lnTo>
                <a:lnTo>
                  <a:pt x="18725" y="17585"/>
                </a:lnTo>
                <a:cubicBezTo>
                  <a:pt x="18719" y="17591"/>
                  <a:pt x="18707" y="17591"/>
                  <a:pt x="18700" y="17597"/>
                </a:cubicBezTo>
                <a:lnTo>
                  <a:pt x="18700" y="17597"/>
                </a:lnTo>
                <a:cubicBezTo>
                  <a:pt x="18700" y="17597"/>
                  <a:pt x="18700" y="17597"/>
                  <a:pt x="18700" y="17597"/>
                </a:cubicBezTo>
                <a:lnTo>
                  <a:pt x="18700" y="17597"/>
                </a:lnTo>
                <a:cubicBezTo>
                  <a:pt x="18700" y="17597"/>
                  <a:pt x="18694" y="17591"/>
                  <a:pt x="18688" y="17585"/>
                </a:cubicBezTo>
                <a:moveTo>
                  <a:pt x="30557" y="20602"/>
                </a:moveTo>
                <a:cubicBezTo>
                  <a:pt x="30173" y="20017"/>
                  <a:pt x="29694" y="19525"/>
                  <a:pt x="29102" y="19141"/>
                </a:cubicBezTo>
                <a:lnTo>
                  <a:pt x="29102" y="19141"/>
                </a:lnTo>
                <a:cubicBezTo>
                  <a:pt x="28989" y="19065"/>
                  <a:pt x="28869" y="18996"/>
                  <a:pt x="28730" y="18914"/>
                </a:cubicBezTo>
                <a:lnTo>
                  <a:pt x="28730" y="18914"/>
                </a:lnTo>
                <a:cubicBezTo>
                  <a:pt x="28781" y="18901"/>
                  <a:pt x="28812" y="18882"/>
                  <a:pt x="28844" y="18882"/>
                </a:cubicBezTo>
                <a:lnTo>
                  <a:pt x="28844" y="18882"/>
                </a:lnTo>
                <a:cubicBezTo>
                  <a:pt x="29304" y="18864"/>
                  <a:pt x="29738" y="18964"/>
                  <a:pt x="30148" y="19179"/>
                </a:cubicBezTo>
                <a:lnTo>
                  <a:pt x="30148" y="19179"/>
                </a:lnTo>
                <a:cubicBezTo>
                  <a:pt x="30343" y="19279"/>
                  <a:pt x="30539" y="19405"/>
                  <a:pt x="30728" y="19531"/>
                </a:cubicBezTo>
                <a:lnTo>
                  <a:pt x="30728" y="19531"/>
                </a:lnTo>
                <a:cubicBezTo>
                  <a:pt x="30872" y="19620"/>
                  <a:pt x="31005" y="19714"/>
                  <a:pt x="31143" y="19815"/>
                </a:cubicBezTo>
                <a:lnTo>
                  <a:pt x="31143" y="19815"/>
                </a:lnTo>
                <a:cubicBezTo>
                  <a:pt x="31559" y="20117"/>
                  <a:pt x="32038" y="20262"/>
                  <a:pt x="32548" y="20332"/>
                </a:cubicBezTo>
                <a:lnTo>
                  <a:pt x="32548" y="20332"/>
                </a:lnTo>
                <a:cubicBezTo>
                  <a:pt x="32618" y="20338"/>
                  <a:pt x="32681" y="20350"/>
                  <a:pt x="32750" y="20357"/>
                </a:cubicBezTo>
                <a:lnTo>
                  <a:pt x="32750" y="20357"/>
                </a:lnTo>
                <a:cubicBezTo>
                  <a:pt x="32750" y="20369"/>
                  <a:pt x="32750" y="20388"/>
                  <a:pt x="32750" y="20401"/>
                </a:cubicBezTo>
                <a:lnTo>
                  <a:pt x="32750" y="20401"/>
                </a:lnTo>
                <a:cubicBezTo>
                  <a:pt x="32410" y="20476"/>
                  <a:pt x="32057" y="20508"/>
                  <a:pt x="31710" y="20577"/>
                </a:cubicBezTo>
                <a:lnTo>
                  <a:pt x="31710" y="20577"/>
                </a:lnTo>
                <a:cubicBezTo>
                  <a:pt x="31376" y="20647"/>
                  <a:pt x="31036" y="20716"/>
                  <a:pt x="30696" y="20785"/>
                </a:cubicBezTo>
                <a:lnTo>
                  <a:pt x="30696" y="20785"/>
                </a:lnTo>
                <a:cubicBezTo>
                  <a:pt x="30627" y="20741"/>
                  <a:pt x="30602" y="20665"/>
                  <a:pt x="30557" y="20602"/>
                </a:cubicBezTo>
                <a:moveTo>
                  <a:pt x="29165" y="21062"/>
                </a:moveTo>
                <a:cubicBezTo>
                  <a:pt x="28762" y="20584"/>
                  <a:pt x="28252" y="20262"/>
                  <a:pt x="27659" y="20080"/>
                </a:cubicBezTo>
                <a:lnTo>
                  <a:pt x="27659" y="20080"/>
                </a:lnTo>
                <a:cubicBezTo>
                  <a:pt x="27338" y="19979"/>
                  <a:pt x="27017" y="19897"/>
                  <a:pt x="26683" y="19878"/>
                </a:cubicBezTo>
                <a:lnTo>
                  <a:pt x="26683" y="19878"/>
                </a:lnTo>
                <a:cubicBezTo>
                  <a:pt x="26664" y="19872"/>
                  <a:pt x="26645" y="19865"/>
                  <a:pt x="26607" y="19853"/>
                </a:cubicBezTo>
                <a:lnTo>
                  <a:pt x="26607" y="19853"/>
                </a:lnTo>
                <a:cubicBezTo>
                  <a:pt x="26632" y="19821"/>
                  <a:pt x="26645" y="19802"/>
                  <a:pt x="26658" y="19790"/>
                </a:cubicBezTo>
                <a:lnTo>
                  <a:pt x="26658" y="19790"/>
                </a:lnTo>
                <a:cubicBezTo>
                  <a:pt x="26991" y="19531"/>
                  <a:pt x="27344" y="19298"/>
                  <a:pt x="27735" y="19134"/>
                </a:cubicBezTo>
                <a:lnTo>
                  <a:pt x="27735" y="19134"/>
                </a:lnTo>
                <a:cubicBezTo>
                  <a:pt x="27918" y="19053"/>
                  <a:pt x="28113" y="18990"/>
                  <a:pt x="28308" y="18945"/>
                </a:cubicBezTo>
                <a:lnTo>
                  <a:pt x="28308" y="18945"/>
                </a:lnTo>
                <a:cubicBezTo>
                  <a:pt x="28434" y="18920"/>
                  <a:pt x="28548" y="18927"/>
                  <a:pt x="28667" y="18983"/>
                </a:cubicBezTo>
                <a:lnTo>
                  <a:pt x="28667" y="18983"/>
                </a:lnTo>
                <a:cubicBezTo>
                  <a:pt x="28932" y="19109"/>
                  <a:pt x="29171" y="19273"/>
                  <a:pt x="29398" y="19456"/>
                </a:cubicBezTo>
                <a:lnTo>
                  <a:pt x="29398" y="19456"/>
                </a:lnTo>
                <a:cubicBezTo>
                  <a:pt x="29827" y="19796"/>
                  <a:pt x="30198" y="20199"/>
                  <a:pt x="30494" y="20665"/>
                </a:cubicBezTo>
                <a:lnTo>
                  <a:pt x="30494" y="20665"/>
                </a:lnTo>
                <a:cubicBezTo>
                  <a:pt x="30520" y="20703"/>
                  <a:pt x="30545" y="20747"/>
                  <a:pt x="30564" y="20779"/>
                </a:cubicBezTo>
                <a:lnTo>
                  <a:pt x="30564" y="20779"/>
                </a:lnTo>
                <a:cubicBezTo>
                  <a:pt x="30557" y="20798"/>
                  <a:pt x="30557" y="20804"/>
                  <a:pt x="30551" y="20810"/>
                </a:cubicBezTo>
                <a:lnTo>
                  <a:pt x="30551" y="20810"/>
                </a:lnTo>
                <a:cubicBezTo>
                  <a:pt x="30551" y="20817"/>
                  <a:pt x="30545" y="20823"/>
                  <a:pt x="30539" y="20823"/>
                </a:cubicBezTo>
                <a:lnTo>
                  <a:pt x="30539" y="20823"/>
                </a:lnTo>
                <a:cubicBezTo>
                  <a:pt x="30129" y="20955"/>
                  <a:pt x="29719" y="21081"/>
                  <a:pt x="29310" y="21214"/>
                </a:cubicBezTo>
                <a:lnTo>
                  <a:pt x="29310" y="21214"/>
                </a:lnTo>
                <a:cubicBezTo>
                  <a:pt x="29260" y="21163"/>
                  <a:pt x="29209" y="21113"/>
                  <a:pt x="29165" y="21062"/>
                </a:cubicBezTo>
                <a:moveTo>
                  <a:pt x="29045" y="21195"/>
                </a:moveTo>
                <a:cubicBezTo>
                  <a:pt x="28680" y="20955"/>
                  <a:pt x="28277" y="20854"/>
                  <a:pt x="27848" y="20836"/>
                </a:cubicBezTo>
                <a:lnTo>
                  <a:pt x="27848" y="20836"/>
                </a:lnTo>
                <a:cubicBezTo>
                  <a:pt x="27596" y="20823"/>
                  <a:pt x="27338" y="20817"/>
                  <a:pt x="27086" y="20804"/>
                </a:cubicBezTo>
                <a:lnTo>
                  <a:pt x="27086" y="20804"/>
                </a:lnTo>
                <a:cubicBezTo>
                  <a:pt x="26708" y="20785"/>
                  <a:pt x="26343" y="20722"/>
                  <a:pt x="25990" y="20584"/>
                </a:cubicBezTo>
                <a:lnTo>
                  <a:pt x="25990" y="20584"/>
                </a:lnTo>
                <a:cubicBezTo>
                  <a:pt x="25902" y="20552"/>
                  <a:pt x="25807" y="20533"/>
                  <a:pt x="25725" y="20489"/>
                </a:cubicBezTo>
                <a:lnTo>
                  <a:pt x="25725" y="20489"/>
                </a:lnTo>
                <a:cubicBezTo>
                  <a:pt x="25731" y="20464"/>
                  <a:pt x="25731" y="20445"/>
                  <a:pt x="25744" y="20439"/>
                </a:cubicBezTo>
                <a:lnTo>
                  <a:pt x="25744" y="20439"/>
                </a:lnTo>
                <a:cubicBezTo>
                  <a:pt x="25927" y="20350"/>
                  <a:pt x="26084" y="20231"/>
                  <a:pt x="26242" y="20105"/>
                </a:cubicBezTo>
                <a:lnTo>
                  <a:pt x="26242" y="20105"/>
                </a:lnTo>
                <a:cubicBezTo>
                  <a:pt x="26267" y="20086"/>
                  <a:pt x="26298" y="20067"/>
                  <a:pt x="26324" y="20042"/>
                </a:cubicBezTo>
                <a:lnTo>
                  <a:pt x="26324" y="20042"/>
                </a:lnTo>
                <a:cubicBezTo>
                  <a:pt x="26406" y="19960"/>
                  <a:pt x="26500" y="19935"/>
                  <a:pt x="26626" y="19947"/>
                </a:cubicBezTo>
                <a:lnTo>
                  <a:pt x="26626" y="19947"/>
                </a:lnTo>
                <a:cubicBezTo>
                  <a:pt x="27029" y="19979"/>
                  <a:pt x="27414" y="20080"/>
                  <a:pt x="27792" y="20212"/>
                </a:cubicBezTo>
                <a:lnTo>
                  <a:pt x="27792" y="20212"/>
                </a:lnTo>
                <a:cubicBezTo>
                  <a:pt x="28063" y="20306"/>
                  <a:pt x="28315" y="20432"/>
                  <a:pt x="28548" y="20602"/>
                </a:cubicBezTo>
                <a:lnTo>
                  <a:pt x="28548" y="20602"/>
                </a:lnTo>
                <a:cubicBezTo>
                  <a:pt x="28774" y="20760"/>
                  <a:pt x="28970" y="20955"/>
                  <a:pt x="29146" y="21169"/>
                </a:cubicBezTo>
                <a:lnTo>
                  <a:pt x="29146" y="21169"/>
                </a:lnTo>
                <a:cubicBezTo>
                  <a:pt x="29159" y="21182"/>
                  <a:pt x="29159" y="21207"/>
                  <a:pt x="29165" y="21226"/>
                </a:cubicBezTo>
                <a:lnTo>
                  <a:pt x="29165" y="21226"/>
                </a:lnTo>
                <a:cubicBezTo>
                  <a:pt x="29165" y="21226"/>
                  <a:pt x="29159" y="21232"/>
                  <a:pt x="29146" y="21251"/>
                </a:cubicBezTo>
                <a:lnTo>
                  <a:pt x="29146" y="21251"/>
                </a:lnTo>
                <a:cubicBezTo>
                  <a:pt x="29115" y="21232"/>
                  <a:pt x="29077" y="21220"/>
                  <a:pt x="29045" y="21195"/>
                </a:cubicBezTo>
                <a:moveTo>
                  <a:pt x="26450" y="21610"/>
                </a:moveTo>
                <a:cubicBezTo>
                  <a:pt x="26305" y="21585"/>
                  <a:pt x="26166" y="21547"/>
                  <a:pt x="26028" y="21503"/>
                </a:cubicBezTo>
                <a:lnTo>
                  <a:pt x="26028" y="21503"/>
                </a:lnTo>
                <a:cubicBezTo>
                  <a:pt x="25801" y="21428"/>
                  <a:pt x="25568" y="21352"/>
                  <a:pt x="25341" y="21264"/>
                </a:cubicBezTo>
                <a:lnTo>
                  <a:pt x="25341" y="21264"/>
                </a:lnTo>
                <a:cubicBezTo>
                  <a:pt x="25101" y="21176"/>
                  <a:pt x="24881" y="21050"/>
                  <a:pt x="24660" y="20917"/>
                </a:cubicBezTo>
                <a:lnTo>
                  <a:pt x="24660" y="20917"/>
                </a:lnTo>
                <a:cubicBezTo>
                  <a:pt x="24383" y="20747"/>
                  <a:pt x="24100" y="20584"/>
                  <a:pt x="23822" y="20420"/>
                </a:cubicBezTo>
                <a:lnTo>
                  <a:pt x="23822" y="20420"/>
                </a:lnTo>
                <a:cubicBezTo>
                  <a:pt x="23709" y="20357"/>
                  <a:pt x="23596" y="20313"/>
                  <a:pt x="23470" y="20294"/>
                </a:cubicBezTo>
                <a:lnTo>
                  <a:pt x="23470" y="20294"/>
                </a:lnTo>
                <a:cubicBezTo>
                  <a:pt x="23438" y="20287"/>
                  <a:pt x="23407" y="20275"/>
                  <a:pt x="23375" y="20262"/>
                </a:cubicBezTo>
                <a:lnTo>
                  <a:pt x="23375" y="20262"/>
                </a:lnTo>
                <a:cubicBezTo>
                  <a:pt x="23407" y="20206"/>
                  <a:pt x="23451" y="20212"/>
                  <a:pt x="23489" y="20206"/>
                </a:cubicBezTo>
                <a:lnTo>
                  <a:pt x="23489" y="20206"/>
                </a:lnTo>
                <a:cubicBezTo>
                  <a:pt x="23930" y="20155"/>
                  <a:pt x="24371" y="20180"/>
                  <a:pt x="24805" y="20281"/>
                </a:cubicBezTo>
                <a:lnTo>
                  <a:pt x="24805" y="20281"/>
                </a:lnTo>
                <a:cubicBezTo>
                  <a:pt x="25101" y="20344"/>
                  <a:pt x="25391" y="20439"/>
                  <a:pt x="25675" y="20558"/>
                </a:cubicBezTo>
                <a:lnTo>
                  <a:pt x="25675" y="20558"/>
                </a:lnTo>
                <a:cubicBezTo>
                  <a:pt x="26242" y="20798"/>
                  <a:pt x="26840" y="20905"/>
                  <a:pt x="27458" y="20911"/>
                </a:cubicBezTo>
                <a:lnTo>
                  <a:pt x="27458" y="20911"/>
                </a:lnTo>
                <a:cubicBezTo>
                  <a:pt x="27678" y="20911"/>
                  <a:pt x="27899" y="20924"/>
                  <a:pt x="28119" y="20943"/>
                </a:cubicBezTo>
                <a:lnTo>
                  <a:pt x="28119" y="20943"/>
                </a:lnTo>
                <a:cubicBezTo>
                  <a:pt x="28409" y="20968"/>
                  <a:pt x="28680" y="21069"/>
                  <a:pt x="28938" y="21220"/>
                </a:cubicBezTo>
                <a:lnTo>
                  <a:pt x="28938" y="21220"/>
                </a:lnTo>
                <a:cubicBezTo>
                  <a:pt x="28957" y="21239"/>
                  <a:pt x="28976" y="21258"/>
                  <a:pt x="29008" y="21283"/>
                </a:cubicBezTo>
                <a:lnTo>
                  <a:pt x="29008" y="21283"/>
                </a:lnTo>
                <a:cubicBezTo>
                  <a:pt x="28982" y="21302"/>
                  <a:pt x="28963" y="21321"/>
                  <a:pt x="28938" y="21327"/>
                </a:cubicBezTo>
                <a:lnTo>
                  <a:pt x="28938" y="21327"/>
                </a:lnTo>
                <a:cubicBezTo>
                  <a:pt x="28504" y="21466"/>
                  <a:pt x="28063" y="21579"/>
                  <a:pt x="27609" y="21636"/>
                </a:cubicBezTo>
                <a:lnTo>
                  <a:pt x="27609" y="21636"/>
                </a:lnTo>
                <a:cubicBezTo>
                  <a:pt x="27439" y="21655"/>
                  <a:pt x="27275" y="21661"/>
                  <a:pt x="27105" y="21661"/>
                </a:cubicBezTo>
                <a:lnTo>
                  <a:pt x="27105" y="21661"/>
                </a:lnTo>
                <a:cubicBezTo>
                  <a:pt x="26884" y="21661"/>
                  <a:pt x="26670" y="21648"/>
                  <a:pt x="26450" y="21610"/>
                </a:cubicBezTo>
                <a:moveTo>
                  <a:pt x="22543" y="20873"/>
                </a:moveTo>
                <a:cubicBezTo>
                  <a:pt x="22386" y="20810"/>
                  <a:pt x="22222" y="20760"/>
                  <a:pt x="22039" y="20697"/>
                </a:cubicBezTo>
                <a:lnTo>
                  <a:pt x="22039" y="20697"/>
                </a:lnTo>
                <a:cubicBezTo>
                  <a:pt x="22084" y="20665"/>
                  <a:pt x="22109" y="20647"/>
                  <a:pt x="22140" y="20634"/>
                </a:cubicBezTo>
                <a:lnTo>
                  <a:pt x="22140" y="20634"/>
                </a:lnTo>
                <a:cubicBezTo>
                  <a:pt x="22354" y="20539"/>
                  <a:pt x="22569" y="20451"/>
                  <a:pt x="22789" y="20363"/>
                </a:cubicBezTo>
                <a:lnTo>
                  <a:pt x="22789" y="20363"/>
                </a:lnTo>
                <a:cubicBezTo>
                  <a:pt x="22821" y="20350"/>
                  <a:pt x="22852" y="20338"/>
                  <a:pt x="22890" y="20338"/>
                </a:cubicBezTo>
                <a:lnTo>
                  <a:pt x="22890" y="20338"/>
                </a:lnTo>
                <a:cubicBezTo>
                  <a:pt x="23155" y="20325"/>
                  <a:pt x="23419" y="20325"/>
                  <a:pt x="23665" y="20439"/>
                </a:cubicBezTo>
                <a:lnTo>
                  <a:pt x="23665" y="20439"/>
                </a:lnTo>
                <a:cubicBezTo>
                  <a:pt x="24030" y="20615"/>
                  <a:pt x="24383" y="20817"/>
                  <a:pt x="24717" y="21056"/>
                </a:cubicBezTo>
                <a:lnTo>
                  <a:pt x="24717" y="21056"/>
                </a:lnTo>
                <a:cubicBezTo>
                  <a:pt x="24730" y="21062"/>
                  <a:pt x="24736" y="21075"/>
                  <a:pt x="24774" y="21119"/>
                </a:cubicBezTo>
                <a:lnTo>
                  <a:pt x="24774" y="21119"/>
                </a:lnTo>
                <a:cubicBezTo>
                  <a:pt x="24144" y="21006"/>
                  <a:pt x="23558" y="21075"/>
                  <a:pt x="22966" y="21195"/>
                </a:cubicBezTo>
                <a:lnTo>
                  <a:pt x="22966" y="21195"/>
                </a:lnTo>
                <a:cubicBezTo>
                  <a:pt x="22852" y="21056"/>
                  <a:pt x="22714" y="20943"/>
                  <a:pt x="22543" y="20873"/>
                </a:cubicBezTo>
                <a:close/>
                <a:moveTo>
                  <a:pt x="30060" y="22537"/>
                </a:moveTo>
                <a:cubicBezTo>
                  <a:pt x="30242" y="22278"/>
                  <a:pt x="30431" y="22020"/>
                  <a:pt x="30620" y="21774"/>
                </a:cubicBezTo>
                <a:lnTo>
                  <a:pt x="30620" y="21774"/>
                </a:lnTo>
                <a:cubicBezTo>
                  <a:pt x="30772" y="21573"/>
                  <a:pt x="30961" y="21409"/>
                  <a:pt x="31169" y="21264"/>
                </a:cubicBezTo>
                <a:lnTo>
                  <a:pt x="31169" y="21264"/>
                </a:lnTo>
                <a:cubicBezTo>
                  <a:pt x="31402" y="21106"/>
                  <a:pt x="31628" y="20936"/>
                  <a:pt x="31811" y="20716"/>
                </a:cubicBezTo>
                <a:lnTo>
                  <a:pt x="31811" y="20716"/>
                </a:lnTo>
                <a:cubicBezTo>
                  <a:pt x="31830" y="20691"/>
                  <a:pt x="31862" y="20665"/>
                  <a:pt x="31893" y="20653"/>
                </a:cubicBezTo>
                <a:lnTo>
                  <a:pt x="31893" y="20653"/>
                </a:lnTo>
                <a:cubicBezTo>
                  <a:pt x="31962" y="20628"/>
                  <a:pt x="32542" y="20552"/>
                  <a:pt x="32649" y="20552"/>
                </a:cubicBezTo>
                <a:lnTo>
                  <a:pt x="32649" y="20552"/>
                </a:lnTo>
                <a:cubicBezTo>
                  <a:pt x="32662" y="20596"/>
                  <a:pt x="32618" y="20609"/>
                  <a:pt x="32592" y="20621"/>
                </a:cubicBezTo>
                <a:lnTo>
                  <a:pt x="32592" y="20621"/>
                </a:lnTo>
                <a:cubicBezTo>
                  <a:pt x="32170" y="20873"/>
                  <a:pt x="31792" y="21188"/>
                  <a:pt x="31433" y="21522"/>
                </a:cubicBezTo>
                <a:lnTo>
                  <a:pt x="31433" y="21522"/>
                </a:lnTo>
                <a:cubicBezTo>
                  <a:pt x="31200" y="21736"/>
                  <a:pt x="30961" y="21944"/>
                  <a:pt x="30709" y="22146"/>
                </a:cubicBezTo>
                <a:lnTo>
                  <a:pt x="30709" y="22146"/>
                </a:lnTo>
                <a:cubicBezTo>
                  <a:pt x="30545" y="22278"/>
                  <a:pt x="30356" y="22392"/>
                  <a:pt x="30179" y="22511"/>
                </a:cubicBezTo>
                <a:lnTo>
                  <a:pt x="30179" y="22511"/>
                </a:lnTo>
                <a:cubicBezTo>
                  <a:pt x="30148" y="22530"/>
                  <a:pt x="30110" y="22543"/>
                  <a:pt x="30072" y="22562"/>
                </a:cubicBezTo>
                <a:lnTo>
                  <a:pt x="30072" y="22562"/>
                </a:lnTo>
                <a:cubicBezTo>
                  <a:pt x="30066" y="22556"/>
                  <a:pt x="30060" y="22543"/>
                  <a:pt x="30060" y="22537"/>
                </a:cubicBezTo>
                <a:close/>
                <a:moveTo>
                  <a:pt x="28567" y="22959"/>
                </a:moveTo>
                <a:cubicBezTo>
                  <a:pt x="28636" y="22927"/>
                  <a:pt x="28661" y="22915"/>
                  <a:pt x="28693" y="22902"/>
                </a:cubicBezTo>
                <a:lnTo>
                  <a:pt x="28693" y="22902"/>
                </a:lnTo>
                <a:cubicBezTo>
                  <a:pt x="29146" y="22726"/>
                  <a:pt x="29486" y="22430"/>
                  <a:pt x="29738" y="22020"/>
                </a:cubicBezTo>
                <a:lnTo>
                  <a:pt x="29738" y="22020"/>
                </a:lnTo>
                <a:cubicBezTo>
                  <a:pt x="29883" y="21799"/>
                  <a:pt x="30022" y="21579"/>
                  <a:pt x="30167" y="21358"/>
                </a:cubicBezTo>
                <a:lnTo>
                  <a:pt x="30167" y="21358"/>
                </a:lnTo>
                <a:cubicBezTo>
                  <a:pt x="30217" y="21283"/>
                  <a:pt x="30274" y="21214"/>
                  <a:pt x="30331" y="21151"/>
                </a:cubicBezTo>
                <a:lnTo>
                  <a:pt x="30331" y="21151"/>
                </a:lnTo>
                <a:cubicBezTo>
                  <a:pt x="30463" y="20999"/>
                  <a:pt x="30620" y="20899"/>
                  <a:pt x="30828" y="20867"/>
                </a:cubicBezTo>
                <a:lnTo>
                  <a:pt x="30828" y="20867"/>
                </a:lnTo>
                <a:cubicBezTo>
                  <a:pt x="31061" y="20823"/>
                  <a:pt x="31301" y="20766"/>
                  <a:pt x="31534" y="20716"/>
                </a:cubicBezTo>
                <a:lnTo>
                  <a:pt x="31534" y="20716"/>
                </a:lnTo>
                <a:cubicBezTo>
                  <a:pt x="31578" y="20710"/>
                  <a:pt x="31616" y="20710"/>
                  <a:pt x="31660" y="20703"/>
                </a:cubicBezTo>
                <a:lnTo>
                  <a:pt x="31660" y="20703"/>
                </a:lnTo>
                <a:lnTo>
                  <a:pt x="31679" y="20735"/>
                </a:lnTo>
                <a:cubicBezTo>
                  <a:pt x="31628" y="20785"/>
                  <a:pt x="31578" y="20848"/>
                  <a:pt x="31521" y="20892"/>
                </a:cubicBezTo>
                <a:lnTo>
                  <a:pt x="31521" y="20892"/>
                </a:lnTo>
                <a:cubicBezTo>
                  <a:pt x="31408" y="20987"/>
                  <a:pt x="31295" y="21075"/>
                  <a:pt x="31175" y="21157"/>
                </a:cubicBezTo>
                <a:lnTo>
                  <a:pt x="31175" y="21157"/>
                </a:lnTo>
                <a:cubicBezTo>
                  <a:pt x="30860" y="21377"/>
                  <a:pt x="30589" y="21642"/>
                  <a:pt x="30375" y="21963"/>
                </a:cubicBezTo>
                <a:lnTo>
                  <a:pt x="30375" y="21963"/>
                </a:lnTo>
                <a:cubicBezTo>
                  <a:pt x="30324" y="22033"/>
                  <a:pt x="30280" y="22102"/>
                  <a:pt x="30230" y="22165"/>
                </a:cubicBezTo>
                <a:lnTo>
                  <a:pt x="30230" y="22165"/>
                </a:lnTo>
                <a:cubicBezTo>
                  <a:pt x="30173" y="22247"/>
                  <a:pt x="30116" y="22322"/>
                  <a:pt x="30053" y="22392"/>
                </a:cubicBezTo>
                <a:lnTo>
                  <a:pt x="30053" y="22392"/>
                </a:lnTo>
                <a:cubicBezTo>
                  <a:pt x="29808" y="22663"/>
                  <a:pt x="29524" y="22864"/>
                  <a:pt x="29152" y="22915"/>
                </a:cubicBezTo>
                <a:lnTo>
                  <a:pt x="29152" y="22915"/>
                </a:lnTo>
                <a:cubicBezTo>
                  <a:pt x="29008" y="22940"/>
                  <a:pt x="28856" y="22959"/>
                  <a:pt x="28705" y="22978"/>
                </a:cubicBezTo>
                <a:lnTo>
                  <a:pt x="28705" y="22978"/>
                </a:lnTo>
                <a:cubicBezTo>
                  <a:pt x="28699" y="22978"/>
                  <a:pt x="28693" y="22978"/>
                  <a:pt x="28686" y="22978"/>
                </a:cubicBezTo>
                <a:lnTo>
                  <a:pt x="28686" y="22978"/>
                </a:lnTo>
                <a:cubicBezTo>
                  <a:pt x="28661" y="22978"/>
                  <a:pt x="28630" y="22965"/>
                  <a:pt x="28567" y="22959"/>
                </a:cubicBezTo>
                <a:close/>
                <a:moveTo>
                  <a:pt x="19872" y="21957"/>
                </a:moveTo>
                <a:cubicBezTo>
                  <a:pt x="19860" y="21957"/>
                  <a:pt x="19847" y="21944"/>
                  <a:pt x="19822" y="21938"/>
                </a:cubicBezTo>
                <a:lnTo>
                  <a:pt x="19822" y="21938"/>
                </a:lnTo>
                <a:cubicBezTo>
                  <a:pt x="19860" y="21913"/>
                  <a:pt x="19891" y="21894"/>
                  <a:pt x="19929" y="21881"/>
                </a:cubicBezTo>
                <a:lnTo>
                  <a:pt x="19929" y="21881"/>
                </a:lnTo>
                <a:cubicBezTo>
                  <a:pt x="20238" y="21774"/>
                  <a:pt x="20527" y="21629"/>
                  <a:pt x="20805" y="21453"/>
                </a:cubicBezTo>
                <a:lnTo>
                  <a:pt x="20805" y="21453"/>
                </a:lnTo>
                <a:cubicBezTo>
                  <a:pt x="21101" y="21264"/>
                  <a:pt x="21403" y="21081"/>
                  <a:pt x="21693" y="20886"/>
                </a:cubicBezTo>
                <a:lnTo>
                  <a:pt x="21693" y="20886"/>
                </a:lnTo>
                <a:cubicBezTo>
                  <a:pt x="21813" y="20804"/>
                  <a:pt x="21932" y="20785"/>
                  <a:pt x="22065" y="20804"/>
                </a:cubicBezTo>
                <a:lnTo>
                  <a:pt x="22065" y="20804"/>
                </a:lnTo>
                <a:cubicBezTo>
                  <a:pt x="22285" y="20842"/>
                  <a:pt x="22493" y="20924"/>
                  <a:pt x="22682" y="21043"/>
                </a:cubicBezTo>
                <a:lnTo>
                  <a:pt x="22682" y="21043"/>
                </a:lnTo>
                <a:cubicBezTo>
                  <a:pt x="22739" y="21081"/>
                  <a:pt x="22814" y="21119"/>
                  <a:pt x="22840" y="21214"/>
                </a:cubicBezTo>
                <a:lnTo>
                  <a:pt x="22840" y="21214"/>
                </a:lnTo>
                <a:cubicBezTo>
                  <a:pt x="22814" y="21226"/>
                  <a:pt x="22789" y="21239"/>
                  <a:pt x="22764" y="21251"/>
                </a:cubicBezTo>
                <a:lnTo>
                  <a:pt x="22764" y="21251"/>
                </a:lnTo>
                <a:cubicBezTo>
                  <a:pt x="22411" y="21377"/>
                  <a:pt x="22052" y="21503"/>
                  <a:pt x="21693" y="21629"/>
                </a:cubicBezTo>
                <a:lnTo>
                  <a:pt x="21693" y="21629"/>
                </a:lnTo>
                <a:cubicBezTo>
                  <a:pt x="21586" y="21667"/>
                  <a:pt x="21485" y="21705"/>
                  <a:pt x="21378" y="21743"/>
                </a:cubicBezTo>
                <a:lnTo>
                  <a:pt x="21378" y="21743"/>
                </a:lnTo>
                <a:cubicBezTo>
                  <a:pt x="20924" y="21900"/>
                  <a:pt x="20458" y="21957"/>
                  <a:pt x="19986" y="21957"/>
                </a:cubicBezTo>
                <a:lnTo>
                  <a:pt x="19986" y="21957"/>
                </a:lnTo>
                <a:cubicBezTo>
                  <a:pt x="19948" y="21957"/>
                  <a:pt x="19910" y="21957"/>
                  <a:pt x="19872" y="21957"/>
                </a:cubicBezTo>
                <a:moveTo>
                  <a:pt x="27836" y="22858"/>
                </a:moveTo>
                <a:cubicBezTo>
                  <a:pt x="27634" y="22782"/>
                  <a:pt x="27439" y="22707"/>
                  <a:pt x="27237" y="22631"/>
                </a:cubicBezTo>
                <a:lnTo>
                  <a:pt x="27237" y="22631"/>
                </a:lnTo>
                <a:cubicBezTo>
                  <a:pt x="27218" y="22625"/>
                  <a:pt x="27206" y="22606"/>
                  <a:pt x="27180" y="22587"/>
                </a:cubicBezTo>
                <a:lnTo>
                  <a:pt x="27180" y="22587"/>
                </a:lnTo>
                <a:cubicBezTo>
                  <a:pt x="27206" y="22562"/>
                  <a:pt x="27225" y="22543"/>
                  <a:pt x="27250" y="22537"/>
                </a:cubicBezTo>
                <a:lnTo>
                  <a:pt x="27250" y="22537"/>
                </a:lnTo>
                <a:cubicBezTo>
                  <a:pt x="27653" y="22366"/>
                  <a:pt x="27962" y="22089"/>
                  <a:pt x="28195" y="21724"/>
                </a:cubicBezTo>
                <a:lnTo>
                  <a:pt x="28195" y="21724"/>
                </a:lnTo>
                <a:cubicBezTo>
                  <a:pt x="28239" y="21655"/>
                  <a:pt x="28289" y="21617"/>
                  <a:pt x="28371" y="21598"/>
                </a:cubicBezTo>
                <a:lnTo>
                  <a:pt x="28371" y="21598"/>
                </a:lnTo>
                <a:cubicBezTo>
                  <a:pt x="28932" y="21453"/>
                  <a:pt x="29486" y="21277"/>
                  <a:pt x="30035" y="21088"/>
                </a:cubicBezTo>
                <a:lnTo>
                  <a:pt x="30035" y="21088"/>
                </a:lnTo>
                <a:cubicBezTo>
                  <a:pt x="30116" y="21062"/>
                  <a:pt x="30192" y="21031"/>
                  <a:pt x="30287" y="21025"/>
                </a:cubicBezTo>
                <a:lnTo>
                  <a:pt x="30287" y="21025"/>
                </a:lnTo>
                <a:cubicBezTo>
                  <a:pt x="30274" y="21056"/>
                  <a:pt x="30280" y="21075"/>
                  <a:pt x="30268" y="21088"/>
                </a:cubicBezTo>
                <a:lnTo>
                  <a:pt x="30268" y="21088"/>
                </a:lnTo>
                <a:cubicBezTo>
                  <a:pt x="30072" y="21321"/>
                  <a:pt x="29915" y="21585"/>
                  <a:pt x="29751" y="21844"/>
                </a:cubicBezTo>
                <a:lnTo>
                  <a:pt x="29751" y="21844"/>
                </a:lnTo>
                <a:cubicBezTo>
                  <a:pt x="29663" y="21982"/>
                  <a:pt x="29575" y="22121"/>
                  <a:pt x="29467" y="22253"/>
                </a:cubicBezTo>
                <a:lnTo>
                  <a:pt x="29467" y="22253"/>
                </a:lnTo>
                <a:cubicBezTo>
                  <a:pt x="29234" y="22543"/>
                  <a:pt x="28926" y="22745"/>
                  <a:pt x="28573" y="22858"/>
                </a:cubicBezTo>
                <a:lnTo>
                  <a:pt x="28573" y="22858"/>
                </a:lnTo>
                <a:cubicBezTo>
                  <a:pt x="28441" y="22896"/>
                  <a:pt x="28315" y="22921"/>
                  <a:pt x="28189" y="22921"/>
                </a:cubicBezTo>
                <a:lnTo>
                  <a:pt x="28189" y="22921"/>
                </a:lnTo>
                <a:cubicBezTo>
                  <a:pt x="28069" y="22921"/>
                  <a:pt x="27955" y="22902"/>
                  <a:pt x="27836" y="22858"/>
                </a:cubicBezTo>
                <a:moveTo>
                  <a:pt x="21378" y="22196"/>
                </a:moveTo>
                <a:cubicBezTo>
                  <a:pt x="21107" y="22152"/>
                  <a:pt x="20830" y="22114"/>
                  <a:pt x="20540" y="22064"/>
                </a:cubicBezTo>
                <a:lnTo>
                  <a:pt x="20540" y="22064"/>
                </a:lnTo>
                <a:cubicBezTo>
                  <a:pt x="20578" y="22045"/>
                  <a:pt x="20603" y="22033"/>
                  <a:pt x="20628" y="22026"/>
                </a:cubicBezTo>
                <a:lnTo>
                  <a:pt x="20628" y="22026"/>
                </a:lnTo>
                <a:cubicBezTo>
                  <a:pt x="20994" y="21982"/>
                  <a:pt x="21340" y="21869"/>
                  <a:pt x="21687" y="21743"/>
                </a:cubicBezTo>
                <a:lnTo>
                  <a:pt x="21687" y="21743"/>
                </a:lnTo>
                <a:cubicBezTo>
                  <a:pt x="21939" y="21648"/>
                  <a:pt x="22191" y="21554"/>
                  <a:pt x="22443" y="21459"/>
                </a:cubicBezTo>
                <a:lnTo>
                  <a:pt x="22443" y="21459"/>
                </a:lnTo>
                <a:cubicBezTo>
                  <a:pt x="22997" y="21264"/>
                  <a:pt x="23564" y="21163"/>
                  <a:pt x="24150" y="21163"/>
                </a:cubicBezTo>
                <a:lnTo>
                  <a:pt x="24150" y="21163"/>
                </a:lnTo>
                <a:cubicBezTo>
                  <a:pt x="24371" y="21163"/>
                  <a:pt x="24591" y="21188"/>
                  <a:pt x="24824" y="21251"/>
                </a:cubicBezTo>
                <a:lnTo>
                  <a:pt x="24824" y="21251"/>
                </a:lnTo>
                <a:cubicBezTo>
                  <a:pt x="24799" y="21283"/>
                  <a:pt x="24799" y="21289"/>
                  <a:pt x="24793" y="21289"/>
                </a:cubicBezTo>
                <a:lnTo>
                  <a:pt x="24793" y="21289"/>
                </a:lnTo>
                <a:cubicBezTo>
                  <a:pt x="24408" y="21421"/>
                  <a:pt x="24068" y="21623"/>
                  <a:pt x="23728" y="21844"/>
                </a:cubicBezTo>
                <a:lnTo>
                  <a:pt x="23728" y="21844"/>
                </a:lnTo>
                <a:cubicBezTo>
                  <a:pt x="23463" y="22007"/>
                  <a:pt x="23199" y="22165"/>
                  <a:pt x="22896" y="22259"/>
                </a:cubicBezTo>
                <a:lnTo>
                  <a:pt x="22896" y="22259"/>
                </a:lnTo>
                <a:cubicBezTo>
                  <a:pt x="22764" y="22297"/>
                  <a:pt x="22625" y="22322"/>
                  <a:pt x="22487" y="22322"/>
                </a:cubicBezTo>
                <a:lnTo>
                  <a:pt x="22487" y="22322"/>
                </a:lnTo>
                <a:lnTo>
                  <a:pt x="22468" y="22322"/>
                </a:lnTo>
                <a:lnTo>
                  <a:pt x="22468" y="22322"/>
                </a:lnTo>
                <a:cubicBezTo>
                  <a:pt x="22096" y="22322"/>
                  <a:pt x="21737" y="22259"/>
                  <a:pt x="21378" y="22196"/>
                </a:cubicBezTo>
                <a:close/>
                <a:moveTo>
                  <a:pt x="23230" y="22222"/>
                </a:moveTo>
                <a:cubicBezTo>
                  <a:pt x="23520" y="22051"/>
                  <a:pt x="23804" y="21881"/>
                  <a:pt x="24093" y="21711"/>
                </a:cubicBezTo>
                <a:lnTo>
                  <a:pt x="24093" y="21711"/>
                </a:lnTo>
                <a:cubicBezTo>
                  <a:pt x="24289" y="21598"/>
                  <a:pt x="24490" y="21491"/>
                  <a:pt x="24704" y="21415"/>
                </a:cubicBezTo>
                <a:lnTo>
                  <a:pt x="24704" y="21415"/>
                </a:lnTo>
                <a:cubicBezTo>
                  <a:pt x="24767" y="21390"/>
                  <a:pt x="24837" y="21371"/>
                  <a:pt x="24906" y="21352"/>
                </a:cubicBezTo>
                <a:lnTo>
                  <a:pt x="24906" y="21352"/>
                </a:lnTo>
                <a:cubicBezTo>
                  <a:pt x="25045" y="21314"/>
                  <a:pt x="25190" y="21314"/>
                  <a:pt x="25328" y="21371"/>
                </a:cubicBezTo>
                <a:lnTo>
                  <a:pt x="25328" y="21371"/>
                </a:lnTo>
                <a:cubicBezTo>
                  <a:pt x="25498" y="21440"/>
                  <a:pt x="25668" y="21491"/>
                  <a:pt x="25839" y="21554"/>
                </a:cubicBezTo>
                <a:lnTo>
                  <a:pt x="25839" y="21554"/>
                </a:lnTo>
                <a:cubicBezTo>
                  <a:pt x="26349" y="21736"/>
                  <a:pt x="26872" y="21793"/>
                  <a:pt x="27414" y="21755"/>
                </a:cubicBezTo>
                <a:lnTo>
                  <a:pt x="27414" y="21755"/>
                </a:lnTo>
                <a:cubicBezTo>
                  <a:pt x="27464" y="21755"/>
                  <a:pt x="27521" y="21749"/>
                  <a:pt x="27571" y="21749"/>
                </a:cubicBezTo>
                <a:lnTo>
                  <a:pt x="27571" y="21749"/>
                </a:lnTo>
                <a:lnTo>
                  <a:pt x="27590" y="21787"/>
                </a:lnTo>
                <a:lnTo>
                  <a:pt x="27590" y="21787"/>
                </a:lnTo>
                <a:cubicBezTo>
                  <a:pt x="27527" y="21831"/>
                  <a:pt x="27470" y="21875"/>
                  <a:pt x="27407" y="21913"/>
                </a:cubicBezTo>
                <a:lnTo>
                  <a:pt x="27407" y="21913"/>
                </a:lnTo>
                <a:cubicBezTo>
                  <a:pt x="27162" y="22058"/>
                  <a:pt x="26903" y="22152"/>
                  <a:pt x="26626" y="22196"/>
                </a:cubicBezTo>
                <a:lnTo>
                  <a:pt x="26626" y="22196"/>
                </a:lnTo>
                <a:cubicBezTo>
                  <a:pt x="26450" y="22228"/>
                  <a:pt x="26273" y="22222"/>
                  <a:pt x="26097" y="22177"/>
                </a:cubicBezTo>
                <a:lnTo>
                  <a:pt x="26097" y="22177"/>
                </a:lnTo>
                <a:cubicBezTo>
                  <a:pt x="25706" y="22083"/>
                  <a:pt x="25316" y="22070"/>
                  <a:pt x="24919" y="22089"/>
                </a:cubicBezTo>
                <a:lnTo>
                  <a:pt x="24919" y="22089"/>
                </a:lnTo>
                <a:cubicBezTo>
                  <a:pt x="24434" y="22114"/>
                  <a:pt x="23955" y="22159"/>
                  <a:pt x="23476" y="22240"/>
                </a:cubicBezTo>
                <a:lnTo>
                  <a:pt x="23476" y="22240"/>
                </a:lnTo>
                <a:cubicBezTo>
                  <a:pt x="23388" y="22253"/>
                  <a:pt x="23299" y="22266"/>
                  <a:pt x="23180" y="22285"/>
                </a:cubicBezTo>
                <a:lnTo>
                  <a:pt x="23180" y="22285"/>
                </a:lnTo>
                <a:cubicBezTo>
                  <a:pt x="23211" y="22240"/>
                  <a:pt x="23218" y="22228"/>
                  <a:pt x="23230" y="22222"/>
                </a:cubicBezTo>
                <a:moveTo>
                  <a:pt x="26872" y="22461"/>
                </a:moveTo>
                <a:cubicBezTo>
                  <a:pt x="26784" y="22411"/>
                  <a:pt x="26683" y="22379"/>
                  <a:pt x="26595" y="22335"/>
                </a:cubicBezTo>
                <a:lnTo>
                  <a:pt x="26595" y="22335"/>
                </a:lnTo>
                <a:cubicBezTo>
                  <a:pt x="26595" y="22285"/>
                  <a:pt x="26632" y="22278"/>
                  <a:pt x="26664" y="22272"/>
                </a:cubicBezTo>
                <a:lnTo>
                  <a:pt x="26664" y="22272"/>
                </a:lnTo>
                <a:cubicBezTo>
                  <a:pt x="26935" y="22228"/>
                  <a:pt x="27187" y="22140"/>
                  <a:pt x="27420" y="22001"/>
                </a:cubicBezTo>
                <a:lnTo>
                  <a:pt x="27420" y="22001"/>
                </a:lnTo>
                <a:cubicBezTo>
                  <a:pt x="27514" y="21944"/>
                  <a:pt x="27609" y="21888"/>
                  <a:pt x="27691" y="21812"/>
                </a:cubicBezTo>
                <a:lnTo>
                  <a:pt x="27691" y="21812"/>
                </a:lnTo>
                <a:cubicBezTo>
                  <a:pt x="27804" y="21692"/>
                  <a:pt x="27949" y="21686"/>
                  <a:pt x="28100" y="21667"/>
                </a:cubicBezTo>
                <a:lnTo>
                  <a:pt x="28100" y="21667"/>
                </a:lnTo>
                <a:cubicBezTo>
                  <a:pt x="28100" y="21699"/>
                  <a:pt x="28107" y="21711"/>
                  <a:pt x="28100" y="21724"/>
                </a:cubicBezTo>
                <a:lnTo>
                  <a:pt x="28100" y="21724"/>
                </a:lnTo>
                <a:cubicBezTo>
                  <a:pt x="27867" y="22051"/>
                  <a:pt x="27584" y="22310"/>
                  <a:pt x="27206" y="22467"/>
                </a:cubicBezTo>
                <a:lnTo>
                  <a:pt x="27206" y="22467"/>
                </a:lnTo>
                <a:cubicBezTo>
                  <a:pt x="27149" y="22493"/>
                  <a:pt x="27092" y="22511"/>
                  <a:pt x="27029" y="22511"/>
                </a:cubicBezTo>
                <a:lnTo>
                  <a:pt x="27029" y="22511"/>
                </a:lnTo>
                <a:cubicBezTo>
                  <a:pt x="26979" y="22511"/>
                  <a:pt x="26928" y="22499"/>
                  <a:pt x="26872" y="22461"/>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rot="5816496" flipH="1">
            <a:off x="7362155" y="-1148558"/>
            <a:ext cx="1646682" cy="2297343"/>
            <a:chOff x="529692" y="-352746"/>
            <a:chExt cx="1568274" cy="2187953"/>
          </a:xfrm>
        </p:grpSpPr>
        <p:sp>
          <p:nvSpPr>
            <p:cNvPr id="19" name="Google Shape;19;p2"/>
            <p:cNvSpPr/>
            <p:nvPr/>
          </p:nvSpPr>
          <p:spPr>
            <a:xfrm>
              <a:off x="529692" y="-352746"/>
              <a:ext cx="1568274" cy="2187675"/>
            </a:xfrm>
            <a:custGeom>
              <a:avLst/>
              <a:gdLst/>
              <a:ahLst/>
              <a:cxnLst/>
              <a:rect l="l" t="t" r="r" b="b"/>
              <a:pathLst>
                <a:path w="16936" h="23625" extrusionOk="0">
                  <a:moveTo>
                    <a:pt x="16748" y="1"/>
                  </a:moveTo>
                  <a:cubicBezTo>
                    <a:pt x="16716" y="1"/>
                    <a:pt x="16684" y="3"/>
                    <a:pt x="16652" y="8"/>
                  </a:cubicBezTo>
                  <a:cubicBezTo>
                    <a:pt x="16306" y="65"/>
                    <a:pt x="15953" y="115"/>
                    <a:pt x="15607" y="185"/>
                  </a:cubicBezTo>
                  <a:cubicBezTo>
                    <a:pt x="14743" y="374"/>
                    <a:pt x="13899" y="632"/>
                    <a:pt x="13086" y="978"/>
                  </a:cubicBezTo>
                  <a:cubicBezTo>
                    <a:pt x="12683" y="1155"/>
                    <a:pt x="12286" y="1344"/>
                    <a:pt x="11883" y="1508"/>
                  </a:cubicBezTo>
                  <a:cubicBezTo>
                    <a:pt x="11480" y="1678"/>
                    <a:pt x="11064" y="1816"/>
                    <a:pt x="10636" y="1911"/>
                  </a:cubicBezTo>
                  <a:cubicBezTo>
                    <a:pt x="9653" y="2131"/>
                    <a:pt x="8664" y="2295"/>
                    <a:pt x="7656" y="2333"/>
                  </a:cubicBezTo>
                  <a:cubicBezTo>
                    <a:pt x="7101" y="2346"/>
                    <a:pt x="6553" y="2371"/>
                    <a:pt x="6005" y="2446"/>
                  </a:cubicBezTo>
                  <a:cubicBezTo>
                    <a:pt x="5551" y="2509"/>
                    <a:pt x="5110" y="2604"/>
                    <a:pt x="4682" y="2749"/>
                  </a:cubicBezTo>
                  <a:cubicBezTo>
                    <a:pt x="3888" y="3020"/>
                    <a:pt x="3239" y="3492"/>
                    <a:pt x="2735" y="4160"/>
                  </a:cubicBezTo>
                  <a:cubicBezTo>
                    <a:pt x="2105" y="4985"/>
                    <a:pt x="1727" y="5912"/>
                    <a:pt x="1614" y="6938"/>
                  </a:cubicBezTo>
                  <a:cubicBezTo>
                    <a:pt x="1551" y="7512"/>
                    <a:pt x="1544" y="8091"/>
                    <a:pt x="1551" y="8665"/>
                  </a:cubicBezTo>
                  <a:cubicBezTo>
                    <a:pt x="1557" y="8885"/>
                    <a:pt x="1557" y="9112"/>
                    <a:pt x="1557" y="9333"/>
                  </a:cubicBezTo>
                  <a:cubicBezTo>
                    <a:pt x="1557" y="9774"/>
                    <a:pt x="1450" y="10183"/>
                    <a:pt x="1248" y="10574"/>
                  </a:cubicBezTo>
                  <a:cubicBezTo>
                    <a:pt x="1040" y="10971"/>
                    <a:pt x="820" y="11368"/>
                    <a:pt x="599" y="11764"/>
                  </a:cubicBezTo>
                  <a:cubicBezTo>
                    <a:pt x="322" y="12275"/>
                    <a:pt x="120" y="12810"/>
                    <a:pt x="51" y="13390"/>
                  </a:cubicBezTo>
                  <a:cubicBezTo>
                    <a:pt x="1" y="13781"/>
                    <a:pt x="20" y="14171"/>
                    <a:pt x="102" y="14555"/>
                  </a:cubicBezTo>
                  <a:cubicBezTo>
                    <a:pt x="234" y="15173"/>
                    <a:pt x="486" y="15740"/>
                    <a:pt x="813" y="16275"/>
                  </a:cubicBezTo>
                  <a:cubicBezTo>
                    <a:pt x="1135" y="16798"/>
                    <a:pt x="1513" y="17277"/>
                    <a:pt x="1891" y="17762"/>
                  </a:cubicBezTo>
                  <a:cubicBezTo>
                    <a:pt x="2250" y="18222"/>
                    <a:pt x="2609" y="18682"/>
                    <a:pt x="2956" y="19148"/>
                  </a:cubicBezTo>
                  <a:cubicBezTo>
                    <a:pt x="3088" y="19331"/>
                    <a:pt x="3201" y="19520"/>
                    <a:pt x="3308" y="19715"/>
                  </a:cubicBezTo>
                  <a:cubicBezTo>
                    <a:pt x="3523" y="20093"/>
                    <a:pt x="3560" y="20497"/>
                    <a:pt x="3422" y="20912"/>
                  </a:cubicBezTo>
                  <a:cubicBezTo>
                    <a:pt x="3296" y="21303"/>
                    <a:pt x="3126" y="21668"/>
                    <a:pt x="2930" y="22028"/>
                  </a:cubicBezTo>
                  <a:cubicBezTo>
                    <a:pt x="2609" y="22613"/>
                    <a:pt x="2212" y="23136"/>
                    <a:pt x="1714" y="23615"/>
                  </a:cubicBezTo>
                  <a:cubicBezTo>
                    <a:pt x="1746" y="23620"/>
                    <a:pt x="1764" y="23624"/>
                    <a:pt x="1777" y="23624"/>
                  </a:cubicBezTo>
                  <a:cubicBezTo>
                    <a:pt x="1782" y="23624"/>
                    <a:pt x="1786" y="23623"/>
                    <a:pt x="1790" y="23622"/>
                  </a:cubicBezTo>
                  <a:cubicBezTo>
                    <a:pt x="2496" y="23407"/>
                    <a:pt x="3126" y="23048"/>
                    <a:pt x="3680" y="22557"/>
                  </a:cubicBezTo>
                  <a:cubicBezTo>
                    <a:pt x="4046" y="22235"/>
                    <a:pt x="4291" y="21832"/>
                    <a:pt x="4461" y="21379"/>
                  </a:cubicBezTo>
                  <a:cubicBezTo>
                    <a:pt x="4531" y="21177"/>
                    <a:pt x="4600" y="20975"/>
                    <a:pt x="4676" y="20774"/>
                  </a:cubicBezTo>
                  <a:cubicBezTo>
                    <a:pt x="4820" y="20345"/>
                    <a:pt x="5091" y="20030"/>
                    <a:pt x="5495" y="19816"/>
                  </a:cubicBezTo>
                  <a:cubicBezTo>
                    <a:pt x="5577" y="19778"/>
                    <a:pt x="5652" y="19734"/>
                    <a:pt x="5734" y="19684"/>
                  </a:cubicBezTo>
                  <a:cubicBezTo>
                    <a:pt x="5816" y="19640"/>
                    <a:pt x="5898" y="19596"/>
                    <a:pt x="5967" y="19539"/>
                  </a:cubicBezTo>
                  <a:cubicBezTo>
                    <a:pt x="6282" y="19312"/>
                    <a:pt x="6477" y="19010"/>
                    <a:pt x="6522" y="18619"/>
                  </a:cubicBezTo>
                  <a:cubicBezTo>
                    <a:pt x="6540" y="18436"/>
                    <a:pt x="6547" y="18254"/>
                    <a:pt x="6553" y="18071"/>
                  </a:cubicBezTo>
                  <a:cubicBezTo>
                    <a:pt x="6553" y="17838"/>
                    <a:pt x="6547" y="17611"/>
                    <a:pt x="6559" y="17378"/>
                  </a:cubicBezTo>
                  <a:cubicBezTo>
                    <a:pt x="6572" y="17038"/>
                    <a:pt x="6641" y="16710"/>
                    <a:pt x="6792" y="16401"/>
                  </a:cubicBezTo>
                  <a:cubicBezTo>
                    <a:pt x="7026" y="15929"/>
                    <a:pt x="7391" y="15633"/>
                    <a:pt x="7908" y="15519"/>
                  </a:cubicBezTo>
                  <a:cubicBezTo>
                    <a:pt x="8078" y="15488"/>
                    <a:pt x="8254" y="15475"/>
                    <a:pt x="8431" y="15463"/>
                  </a:cubicBezTo>
                  <a:cubicBezTo>
                    <a:pt x="8701" y="15450"/>
                    <a:pt x="8966" y="15450"/>
                    <a:pt x="9237" y="15444"/>
                  </a:cubicBezTo>
                  <a:cubicBezTo>
                    <a:pt x="9527" y="15431"/>
                    <a:pt x="9817" y="15406"/>
                    <a:pt x="10106" y="15330"/>
                  </a:cubicBezTo>
                  <a:cubicBezTo>
                    <a:pt x="10554" y="15217"/>
                    <a:pt x="10944" y="15003"/>
                    <a:pt x="11266" y="14669"/>
                  </a:cubicBezTo>
                  <a:cubicBezTo>
                    <a:pt x="11537" y="14385"/>
                    <a:pt x="11719" y="14045"/>
                    <a:pt x="11839" y="13680"/>
                  </a:cubicBezTo>
                  <a:cubicBezTo>
                    <a:pt x="11971" y="13308"/>
                    <a:pt x="12041" y="12924"/>
                    <a:pt x="12060" y="12533"/>
                  </a:cubicBezTo>
                  <a:cubicBezTo>
                    <a:pt x="12141" y="10971"/>
                    <a:pt x="11776" y="9528"/>
                    <a:pt x="10881" y="8243"/>
                  </a:cubicBezTo>
                  <a:cubicBezTo>
                    <a:pt x="10610" y="7858"/>
                    <a:pt x="10321" y="7493"/>
                    <a:pt x="10037" y="7121"/>
                  </a:cubicBezTo>
                  <a:cubicBezTo>
                    <a:pt x="9861" y="6888"/>
                    <a:pt x="9684" y="6655"/>
                    <a:pt x="9565" y="6384"/>
                  </a:cubicBezTo>
                  <a:cubicBezTo>
                    <a:pt x="9489" y="6201"/>
                    <a:pt x="9413" y="6012"/>
                    <a:pt x="9357" y="5823"/>
                  </a:cubicBezTo>
                  <a:cubicBezTo>
                    <a:pt x="9199" y="5282"/>
                    <a:pt x="9250" y="4752"/>
                    <a:pt x="9457" y="4223"/>
                  </a:cubicBezTo>
                  <a:cubicBezTo>
                    <a:pt x="9653" y="3719"/>
                    <a:pt x="9968" y="3303"/>
                    <a:pt x="10358" y="2932"/>
                  </a:cubicBezTo>
                  <a:cubicBezTo>
                    <a:pt x="11001" y="2314"/>
                    <a:pt x="11732" y="1829"/>
                    <a:pt x="12532" y="1445"/>
                  </a:cubicBezTo>
                  <a:cubicBezTo>
                    <a:pt x="13830" y="821"/>
                    <a:pt x="15184" y="405"/>
                    <a:pt x="16615" y="210"/>
                  </a:cubicBezTo>
                  <a:cubicBezTo>
                    <a:pt x="16684" y="204"/>
                    <a:pt x="16753" y="204"/>
                    <a:pt x="16823" y="191"/>
                  </a:cubicBezTo>
                  <a:cubicBezTo>
                    <a:pt x="16848" y="185"/>
                    <a:pt x="16879" y="172"/>
                    <a:pt x="16904" y="153"/>
                  </a:cubicBezTo>
                  <a:cubicBezTo>
                    <a:pt x="16917" y="134"/>
                    <a:pt x="16936" y="103"/>
                    <a:pt x="16930" y="78"/>
                  </a:cubicBezTo>
                  <a:cubicBezTo>
                    <a:pt x="16923" y="52"/>
                    <a:pt x="16898" y="8"/>
                    <a:pt x="16879" y="8"/>
                  </a:cubicBezTo>
                  <a:cubicBezTo>
                    <a:pt x="16836" y="5"/>
                    <a:pt x="16792" y="1"/>
                    <a:pt x="16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29692" y="-352653"/>
              <a:ext cx="1568274" cy="2187860"/>
            </a:xfrm>
            <a:custGeom>
              <a:avLst/>
              <a:gdLst/>
              <a:ahLst/>
              <a:cxnLst/>
              <a:rect l="l" t="t" r="r" b="b"/>
              <a:pathLst>
                <a:path w="16936" h="23627" extrusionOk="0">
                  <a:moveTo>
                    <a:pt x="16652" y="7"/>
                  </a:moveTo>
                  <a:cubicBezTo>
                    <a:pt x="16306" y="64"/>
                    <a:pt x="15953" y="114"/>
                    <a:pt x="15607" y="184"/>
                  </a:cubicBezTo>
                  <a:lnTo>
                    <a:pt x="15607" y="184"/>
                  </a:lnTo>
                  <a:cubicBezTo>
                    <a:pt x="14743" y="373"/>
                    <a:pt x="13899" y="631"/>
                    <a:pt x="13086" y="977"/>
                  </a:cubicBezTo>
                  <a:lnTo>
                    <a:pt x="13086" y="977"/>
                  </a:lnTo>
                  <a:cubicBezTo>
                    <a:pt x="12683" y="1154"/>
                    <a:pt x="12286" y="1343"/>
                    <a:pt x="11883" y="1507"/>
                  </a:cubicBezTo>
                  <a:lnTo>
                    <a:pt x="11883" y="1507"/>
                  </a:lnTo>
                  <a:cubicBezTo>
                    <a:pt x="11480" y="1677"/>
                    <a:pt x="11064" y="1809"/>
                    <a:pt x="10636" y="1910"/>
                  </a:cubicBezTo>
                  <a:lnTo>
                    <a:pt x="10636" y="1910"/>
                  </a:lnTo>
                  <a:cubicBezTo>
                    <a:pt x="9653" y="2130"/>
                    <a:pt x="8664" y="2294"/>
                    <a:pt x="7656" y="2332"/>
                  </a:cubicBezTo>
                  <a:lnTo>
                    <a:pt x="7656" y="2332"/>
                  </a:lnTo>
                  <a:cubicBezTo>
                    <a:pt x="7101" y="2345"/>
                    <a:pt x="6553" y="2370"/>
                    <a:pt x="6005" y="2445"/>
                  </a:cubicBezTo>
                  <a:lnTo>
                    <a:pt x="6005" y="2445"/>
                  </a:lnTo>
                  <a:cubicBezTo>
                    <a:pt x="5551" y="2508"/>
                    <a:pt x="5110" y="2603"/>
                    <a:pt x="4682" y="2748"/>
                  </a:cubicBezTo>
                  <a:lnTo>
                    <a:pt x="4682" y="2748"/>
                  </a:lnTo>
                  <a:cubicBezTo>
                    <a:pt x="3888" y="3019"/>
                    <a:pt x="3239" y="3491"/>
                    <a:pt x="2735" y="4159"/>
                  </a:cubicBezTo>
                  <a:lnTo>
                    <a:pt x="2735" y="4159"/>
                  </a:lnTo>
                  <a:cubicBezTo>
                    <a:pt x="2105" y="4984"/>
                    <a:pt x="1727" y="5911"/>
                    <a:pt x="1614" y="6937"/>
                  </a:cubicBezTo>
                  <a:lnTo>
                    <a:pt x="1614" y="6937"/>
                  </a:lnTo>
                  <a:cubicBezTo>
                    <a:pt x="1551" y="7511"/>
                    <a:pt x="1544" y="8090"/>
                    <a:pt x="1551" y="8664"/>
                  </a:cubicBezTo>
                  <a:lnTo>
                    <a:pt x="1551" y="8664"/>
                  </a:lnTo>
                  <a:cubicBezTo>
                    <a:pt x="1557" y="8884"/>
                    <a:pt x="1557" y="9111"/>
                    <a:pt x="1557" y="9332"/>
                  </a:cubicBezTo>
                  <a:lnTo>
                    <a:pt x="1557" y="9332"/>
                  </a:lnTo>
                  <a:cubicBezTo>
                    <a:pt x="1557" y="9773"/>
                    <a:pt x="1450" y="10182"/>
                    <a:pt x="1248" y="10573"/>
                  </a:cubicBezTo>
                  <a:lnTo>
                    <a:pt x="1248" y="10573"/>
                  </a:lnTo>
                  <a:cubicBezTo>
                    <a:pt x="1040" y="10970"/>
                    <a:pt x="820" y="11367"/>
                    <a:pt x="599" y="11763"/>
                  </a:cubicBezTo>
                  <a:lnTo>
                    <a:pt x="599" y="11763"/>
                  </a:lnTo>
                  <a:cubicBezTo>
                    <a:pt x="322" y="12274"/>
                    <a:pt x="120" y="12809"/>
                    <a:pt x="51" y="13389"/>
                  </a:cubicBezTo>
                  <a:lnTo>
                    <a:pt x="51" y="13389"/>
                  </a:lnTo>
                  <a:cubicBezTo>
                    <a:pt x="1" y="13780"/>
                    <a:pt x="20" y="14170"/>
                    <a:pt x="102" y="14554"/>
                  </a:cubicBezTo>
                  <a:lnTo>
                    <a:pt x="102" y="14554"/>
                  </a:lnTo>
                  <a:cubicBezTo>
                    <a:pt x="234" y="15172"/>
                    <a:pt x="486" y="15739"/>
                    <a:pt x="813" y="16274"/>
                  </a:cubicBezTo>
                  <a:lnTo>
                    <a:pt x="813" y="16274"/>
                  </a:lnTo>
                  <a:cubicBezTo>
                    <a:pt x="1135" y="16797"/>
                    <a:pt x="1513" y="17276"/>
                    <a:pt x="1891" y="17761"/>
                  </a:cubicBezTo>
                  <a:lnTo>
                    <a:pt x="1891" y="17761"/>
                  </a:lnTo>
                  <a:cubicBezTo>
                    <a:pt x="2250" y="18221"/>
                    <a:pt x="2603" y="18681"/>
                    <a:pt x="2956" y="19147"/>
                  </a:cubicBezTo>
                  <a:lnTo>
                    <a:pt x="2956" y="19147"/>
                  </a:lnTo>
                  <a:cubicBezTo>
                    <a:pt x="3088" y="19330"/>
                    <a:pt x="3201" y="19519"/>
                    <a:pt x="3308" y="19714"/>
                  </a:cubicBezTo>
                  <a:lnTo>
                    <a:pt x="3308" y="19714"/>
                  </a:lnTo>
                  <a:cubicBezTo>
                    <a:pt x="3523" y="20092"/>
                    <a:pt x="3560" y="20496"/>
                    <a:pt x="3422" y="20911"/>
                  </a:cubicBezTo>
                  <a:lnTo>
                    <a:pt x="3422" y="20911"/>
                  </a:lnTo>
                  <a:cubicBezTo>
                    <a:pt x="3296" y="21302"/>
                    <a:pt x="3126" y="21667"/>
                    <a:pt x="2930" y="22027"/>
                  </a:cubicBezTo>
                  <a:lnTo>
                    <a:pt x="2930" y="22027"/>
                  </a:lnTo>
                  <a:cubicBezTo>
                    <a:pt x="2609" y="22612"/>
                    <a:pt x="2212" y="23135"/>
                    <a:pt x="1714" y="23614"/>
                  </a:cubicBezTo>
                  <a:lnTo>
                    <a:pt x="1714" y="23614"/>
                  </a:lnTo>
                  <a:cubicBezTo>
                    <a:pt x="1759" y="23621"/>
                    <a:pt x="1777" y="23627"/>
                    <a:pt x="1790" y="23621"/>
                  </a:cubicBezTo>
                  <a:lnTo>
                    <a:pt x="1790" y="23621"/>
                  </a:lnTo>
                  <a:cubicBezTo>
                    <a:pt x="2496" y="23406"/>
                    <a:pt x="3126" y="23047"/>
                    <a:pt x="3680" y="22556"/>
                  </a:cubicBezTo>
                  <a:lnTo>
                    <a:pt x="3680" y="22556"/>
                  </a:lnTo>
                  <a:cubicBezTo>
                    <a:pt x="4046" y="22234"/>
                    <a:pt x="4291" y="21831"/>
                    <a:pt x="4461" y="21378"/>
                  </a:cubicBezTo>
                  <a:lnTo>
                    <a:pt x="4461" y="21378"/>
                  </a:lnTo>
                  <a:cubicBezTo>
                    <a:pt x="4531" y="21176"/>
                    <a:pt x="4600" y="20974"/>
                    <a:pt x="4676" y="20773"/>
                  </a:cubicBezTo>
                  <a:lnTo>
                    <a:pt x="4676" y="20773"/>
                  </a:lnTo>
                  <a:cubicBezTo>
                    <a:pt x="4820" y="20344"/>
                    <a:pt x="5091" y="20029"/>
                    <a:pt x="5495" y="19815"/>
                  </a:cubicBezTo>
                  <a:lnTo>
                    <a:pt x="5495" y="19815"/>
                  </a:lnTo>
                  <a:cubicBezTo>
                    <a:pt x="5577" y="19777"/>
                    <a:pt x="5652" y="19733"/>
                    <a:pt x="5734" y="19683"/>
                  </a:cubicBezTo>
                  <a:lnTo>
                    <a:pt x="5734" y="19683"/>
                  </a:lnTo>
                  <a:cubicBezTo>
                    <a:pt x="5816" y="19639"/>
                    <a:pt x="5898" y="19595"/>
                    <a:pt x="5967" y="19538"/>
                  </a:cubicBezTo>
                  <a:lnTo>
                    <a:pt x="5967" y="19538"/>
                  </a:lnTo>
                  <a:cubicBezTo>
                    <a:pt x="6282" y="19311"/>
                    <a:pt x="6477" y="19009"/>
                    <a:pt x="6522" y="18618"/>
                  </a:cubicBezTo>
                  <a:lnTo>
                    <a:pt x="6522" y="18618"/>
                  </a:lnTo>
                  <a:cubicBezTo>
                    <a:pt x="6540" y="18435"/>
                    <a:pt x="6547" y="18253"/>
                    <a:pt x="6553" y="18070"/>
                  </a:cubicBezTo>
                  <a:lnTo>
                    <a:pt x="6553" y="18070"/>
                  </a:lnTo>
                  <a:cubicBezTo>
                    <a:pt x="6553" y="17837"/>
                    <a:pt x="6547" y="17610"/>
                    <a:pt x="6559" y="17377"/>
                  </a:cubicBezTo>
                  <a:lnTo>
                    <a:pt x="6559" y="17377"/>
                  </a:lnTo>
                  <a:cubicBezTo>
                    <a:pt x="6572" y="17037"/>
                    <a:pt x="6641" y="16709"/>
                    <a:pt x="6792" y="16400"/>
                  </a:cubicBezTo>
                  <a:lnTo>
                    <a:pt x="6792" y="16400"/>
                  </a:lnTo>
                  <a:cubicBezTo>
                    <a:pt x="7026" y="15928"/>
                    <a:pt x="7391" y="15632"/>
                    <a:pt x="7908" y="15518"/>
                  </a:cubicBezTo>
                  <a:lnTo>
                    <a:pt x="7908" y="15518"/>
                  </a:lnTo>
                  <a:cubicBezTo>
                    <a:pt x="8078" y="15487"/>
                    <a:pt x="8254" y="15474"/>
                    <a:pt x="8431" y="15462"/>
                  </a:cubicBezTo>
                  <a:lnTo>
                    <a:pt x="8431" y="15462"/>
                  </a:lnTo>
                  <a:cubicBezTo>
                    <a:pt x="8701" y="15449"/>
                    <a:pt x="8966" y="15449"/>
                    <a:pt x="9237" y="15443"/>
                  </a:cubicBezTo>
                  <a:lnTo>
                    <a:pt x="9237" y="15443"/>
                  </a:lnTo>
                  <a:cubicBezTo>
                    <a:pt x="9527" y="15430"/>
                    <a:pt x="9817" y="15405"/>
                    <a:pt x="10106" y="15329"/>
                  </a:cubicBezTo>
                  <a:lnTo>
                    <a:pt x="10106" y="15329"/>
                  </a:lnTo>
                  <a:cubicBezTo>
                    <a:pt x="10554" y="15216"/>
                    <a:pt x="10944" y="15002"/>
                    <a:pt x="11266" y="14668"/>
                  </a:cubicBezTo>
                  <a:lnTo>
                    <a:pt x="11266" y="14668"/>
                  </a:lnTo>
                  <a:cubicBezTo>
                    <a:pt x="11537" y="14384"/>
                    <a:pt x="11719" y="14044"/>
                    <a:pt x="11839" y="13679"/>
                  </a:cubicBezTo>
                  <a:lnTo>
                    <a:pt x="11839" y="13679"/>
                  </a:lnTo>
                  <a:cubicBezTo>
                    <a:pt x="11971" y="13307"/>
                    <a:pt x="12041" y="12923"/>
                    <a:pt x="12060" y="12532"/>
                  </a:cubicBezTo>
                  <a:lnTo>
                    <a:pt x="12060" y="12532"/>
                  </a:lnTo>
                  <a:cubicBezTo>
                    <a:pt x="12141" y="10970"/>
                    <a:pt x="11776" y="9527"/>
                    <a:pt x="10881" y="8242"/>
                  </a:cubicBezTo>
                  <a:lnTo>
                    <a:pt x="10881" y="8242"/>
                  </a:lnTo>
                  <a:cubicBezTo>
                    <a:pt x="10610" y="7857"/>
                    <a:pt x="10321" y="7492"/>
                    <a:pt x="10037" y="7120"/>
                  </a:cubicBezTo>
                  <a:lnTo>
                    <a:pt x="10037" y="7120"/>
                  </a:lnTo>
                  <a:cubicBezTo>
                    <a:pt x="9861" y="6887"/>
                    <a:pt x="9684" y="6654"/>
                    <a:pt x="9565" y="6383"/>
                  </a:cubicBezTo>
                  <a:lnTo>
                    <a:pt x="9565" y="6383"/>
                  </a:lnTo>
                  <a:cubicBezTo>
                    <a:pt x="9489" y="6200"/>
                    <a:pt x="9413" y="6011"/>
                    <a:pt x="9357" y="5822"/>
                  </a:cubicBezTo>
                  <a:lnTo>
                    <a:pt x="9357" y="5822"/>
                  </a:lnTo>
                  <a:cubicBezTo>
                    <a:pt x="9199" y="5281"/>
                    <a:pt x="9250" y="4745"/>
                    <a:pt x="9457" y="4222"/>
                  </a:cubicBezTo>
                  <a:lnTo>
                    <a:pt x="9457" y="4222"/>
                  </a:lnTo>
                  <a:cubicBezTo>
                    <a:pt x="9653" y="3718"/>
                    <a:pt x="9968" y="3302"/>
                    <a:pt x="10358" y="2931"/>
                  </a:cubicBezTo>
                  <a:lnTo>
                    <a:pt x="10358" y="2931"/>
                  </a:lnTo>
                  <a:cubicBezTo>
                    <a:pt x="11001" y="2313"/>
                    <a:pt x="11726" y="1828"/>
                    <a:pt x="12532" y="1444"/>
                  </a:cubicBezTo>
                  <a:lnTo>
                    <a:pt x="12532" y="1444"/>
                  </a:lnTo>
                  <a:cubicBezTo>
                    <a:pt x="13830" y="820"/>
                    <a:pt x="15184" y="404"/>
                    <a:pt x="16615" y="209"/>
                  </a:cubicBezTo>
                  <a:lnTo>
                    <a:pt x="16615" y="209"/>
                  </a:lnTo>
                  <a:cubicBezTo>
                    <a:pt x="16684" y="203"/>
                    <a:pt x="16753" y="203"/>
                    <a:pt x="16823" y="190"/>
                  </a:cubicBezTo>
                  <a:lnTo>
                    <a:pt x="16823" y="190"/>
                  </a:lnTo>
                  <a:cubicBezTo>
                    <a:pt x="16848" y="184"/>
                    <a:pt x="16879" y="171"/>
                    <a:pt x="16904" y="152"/>
                  </a:cubicBezTo>
                  <a:lnTo>
                    <a:pt x="16904" y="152"/>
                  </a:lnTo>
                  <a:cubicBezTo>
                    <a:pt x="16917" y="133"/>
                    <a:pt x="16936" y="102"/>
                    <a:pt x="16930" y="77"/>
                  </a:cubicBezTo>
                  <a:lnTo>
                    <a:pt x="16930" y="77"/>
                  </a:lnTo>
                  <a:cubicBezTo>
                    <a:pt x="16923" y="51"/>
                    <a:pt x="16898" y="7"/>
                    <a:pt x="16879" y="7"/>
                  </a:cubicBezTo>
                  <a:lnTo>
                    <a:pt x="16879" y="7"/>
                  </a:lnTo>
                  <a:cubicBezTo>
                    <a:pt x="16835" y="1"/>
                    <a:pt x="16791" y="1"/>
                    <a:pt x="16747" y="1"/>
                  </a:cubicBezTo>
                  <a:lnTo>
                    <a:pt x="16747" y="1"/>
                  </a:lnTo>
                  <a:cubicBezTo>
                    <a:pt x="16715" y="1"/>
                    <a:pt x="16684" y="1"/>
                    <a:pt x="16652" y="7"/>
                  </a:cubicBezTo>
                  <a:moveTo>
                    <a:pt x="2439" y="5016"/>
                  </a:moveTo>
                  <a:cubicBezTo>
                    <a:pt x="2439" y="4997"/>
                    <a:pt x="2433" y="4984"/>
                    <a:pt x="2439" y="4972"/>
                  </a:cubicBezTo>
                  <a:lnTo>
                    <a:pt x="2439" y="4972"/>
                  </a:lnTo>
                  <a:cubicBezTo>
                    <a:pt x="2754" y="4392"/>
                    <a:pt x="3151" y="3882"/>
                    <a:pt x="3686" y="3485"/>
                  </a:cubicBezTo>
                  <a:lnTo>
                    <a:pt x="3686" y="3485"/>
                  </a:lnTo>
                  <a:cubicBezTo>
                    <a:pt x="4159" y="3132"/>
                    <a:pt x="4701" y="2918"/>
                    <a:pt x="5268" y="2779"/>
                  </a:cubicBezTo>
                  <a:lnTo>
                    <a:pt x="5268" y="2779"/>
                  </a:lnTo>
                  <a:cubicBezTo>
                    <a:pt x="5810" y="2653"/>
                    <a:pt x="6358" y="2590"/>
                    <a:pt x="6906" y="2559"/>
                  </a:cubicBezTo>
                  <a:lnTo>
                    <a:pt x="6906" y="2559"/>
                  </a:lnTo>
                  <a:cubicBezTo>
                    <a:pt x="7404" y="2534"/>
                    <a:pt x="7908" y="2515"/>
                    <a:pt x="8399" y="2477"/>
                  </a:cubicBezTo>
                  <a:lnTo>
                    <a:pt x="8399" y="2477"/>
                  </a:lnTo>
                  <a:cubicBezTo>
                    <a:pt x="9130" y="2426"/>
                    <a:pt x="9842" y="2275"/>
                    <a:pt x="10560" y="2130"/>
                  </a:cubicBezTo>
                  <a:lnTo>
                    <a:pt x="10560" y="2130"/>
                  </a:lnTo>
                  <a:cubicBezTo>
                    <a:pt x="10629" y="2111"/>
                    <a:pt x="10705" y="2099"/>
                    <a:pt x="10831" y="2074"/>
                  </a:cubicBezTo>
                  <a:lnTo>
                    <a:pt x="10831" y="2074"/>
                  </a:lnTo>
                  <a:cubicBezTo>
                    <a:pt x="10755" y="2143"/>
                    <a:pt x="10718" y="2181"/>
                    <a:pt x="10680" y="2212"/>
                  </a:cubicBezTo>
                  <a:lnTo>
                    <a:pt x="10680" y="2212"/>
                  </a:lnTo>
                  <a:cubicBezTo>
                    <a:pt x="10163" y="2552"/>
                    <a:pt x="9672" y="2937"/>
                    <a:pt x="9180" y="3315"/>
                  </a:cubicBezTo>
                  <a:lnTo>
                    <a:pt x="9180" y="3315"/>
                  </a:lnTo>
                  <a:cubicBezTo>
                    <a:pt x="9054" y="3416"/>
                    <a:pt x="8922" y="3504"/>
                    <a:pt x="8777" y="3573"/>
                  </a:cubicBezTo>
                  <a:lnTo>
                    <a:pt x="8777" y="3573"/>
                  </a:lnTo>
                  <a:cubicBezTo>
                    <a:pt x="8336" y="3794"/>
                    <a:pt x="7870" y="3913"/>
                    <a:pt x="7378" y="3913"/>
                  </a:cubicBezTo>
                  <a:lnTo>
                    <a:pt x="7378" y="3913"/>
                  </a:lnTo>
                  <a:cubicBezTo>
                    <a:pt x="7164" y="3913"/>
                    <a:pt x="6950" y="3901"/>
                    <a:pt x="6736" y="3888"/>
                  </a:cubicBezTo>
                  <a:lnTo>
                    <a:pt x="6736" y="3888"/>
                  </a:lnTo>
                  <a:cubicBezTo>
                    <a:pt x="6459" y="3876"/>
                    <a:pt x="6188" y="3850"/>
                    <a:pt x="5910" y="3844"/>
                  </a:cubicBezTo>
                  <a:lnTo>
                    <a:pt x="5910" y="3844"/>
                  </a:lnTo>
                  <a:cubicBezTo>
                    <a:pt x="4663" y="3819"/>
                    <a:pt x="3535" y="4159"/>
                    <a:pt x="2559" y="4959"/>
                  </a:cubicBezTo>
                  <a:lnTo>
                    <a:pt x="2559" y="4959"/>
                  </a:lnTo>
                  <a:cubicBezTo>
                    <a:pt x="2527" y="4978"/>
                    <a:pt x="2502" y="5016"/>
                    <a:pt x="2458" y="5016"/>
                  </a:cubicBezTo>
                  <a:lnTo>
                    <a:pt x="2458" y="5016"/>
                  </a:lnTo>
                  <a:cubicBezTo>
                    <a:pt x="2452" y="5016"/>
                    <a:pt x="2445" y="5016"/>
                    <a:pt x="2439" y="5016"/>
                  </a:cubicBezTo>
                  <a:moveTo>
                    <a:pt x="9470" y="15197"/>
                  </a:moveTo>
                  <a:cubicBezTo>
                    <a:pt x="9489" y="15140"/>
                    <a:pt x="9546" y="15134"/>
                    <a:pt x="9590" y="15109"/>
                  </a:cubicBezTo>
                  <a:lnTo>
                    <a:pt x="9590" y="15109"/>
                  </a:lnTo>
                  <a:cubicBezTo>
                    <a:pt x="9773" y="14983"/>
                    <a:pt x="9962" y="14863"/>
                    <a:pt x="10138" y="14725"/>
                  </a:cubicBezTo>
                  <a:lnTo>
                    <a:pt x="10138" y="14725"/>
                  </a:lnTo>
                  <a:cubicBezTo>
                    <a:pt x="10573" y="14384"/>
                    <a:pt x="10894" y="13950"/>
                    <a:pt x="11096" y="13427"/>
                  </a:cubicBezTo>
                  <a:lnTo>
                    <a:pt x="11096" y="13427"/>
                  </a:lnTo>
                  <a:cubicBezTo>
                    <a:pt x="11234" y="13074"/>
                    <a:pt x="11297" y="12708"/>
                    <a:pt x="11322" y="12330"/>
                  </a:cubicBezTo>
                  <a:lnTo>
                    <a:pt x="11322" y="12330"/>
                  </a:lnTo>
                  <a:cubicBezTo>
                    <a:pt x="11385" y="11379"/>
                    <a:pt x="11184" y="10485"/>
                    <a:pt x="10768" y="9634"/>
                  </a:cubicBezTo>
                  <a:lnTo>
                    <a:pt x="10768" y="9634"/>
                  </a:lnTo>
                  <a:cubicBezTo>
                    <a:pt x="10547" y="9193"/>
                    <a:pt x="10283" y="8783"/>
                    <a:pt x="10018" y="8368"/>
                  </a:cubicBezTo>
                  <a:lnTo>
                    <a:pt x="10018" y="8368"/>
                  </a:lnTo>
                  <a:cubicBezTo>
                    <a:pt x="9817" y="8059"/>
                    <a:pt x="9615" y="7750"/>
                    <a:pt x="9426" y="7435"/>
                  </a:cubicBezTo>
                  <a:lnTo>
                    <a:pt x="9426" y="7435"/>
                  </a:lnTo>
                  <a:cubicBezTo>
                    <a:pt x="9212" y="7082"/>
                    <a:pt x="9048" y="6698"/>
                    <a:pt x="8947" y="6295"/>
                  </a:cubicBezTo>
                  <a:lnTo>
                    <a:pt x="8947" y="6295"/>
                  </a:lnTo>
                  <a:cubicBezTo>
                    <a:pt x="8701" y="5356"/>
                    <a:pt x="8815" y="4455"/>
                    <a:pt x="9268" y="3598"/>
                  </a:cubicBezTo>
                  <a:lnTo>
                    <a:pt x="9268" y="3598"/>
                  </a:lnTo>
                  <a:cubicBezTo>
                    <a:pt x="9319" y="3504"/>
                    <a:pt x="9382" y="3416"/>
                    <a:pt x="9464" y="3346"/>
                  </a:cubicBezTo>
                  <a:lnTo>
                    <a:pt x="9464" y="3346"/>
                  </a:lnTo>
                  <a:cubicBezTo>
                    <a:pt x="9634" y="3214"/>
                    <a:pt x="9804" y="3082"/>
                    <a:pt x="9980" y="2956"/>
                  </a:cubicBezTo>
                  <a:lnTo>
                    <a:pt x="9980" y="2956"/>
                  </a:lnTo>
                  <a:cubicBezTo>
                    <a:pt x="10006" y="2937"/>
                    <a:pt x="10043" y="2931"/>
                    <a:pt x="10081" y="2918"/>
                  </a:cubicBezTo>
                  <a:lnTo>
                    <a:pt x="10081" y="2918"/>
                  </a:lnTo>
                  <a:cubicBezTo>
                    <a:pt x="10081" y="2918"/>
                    <a:pt x="10081" y="2912"/>
                    <a:pt x="10088" y="2912"/>
                  </a:cubicBezTo>
                  <a:lnTo>
                    <a:pt x="10088" y="2912"/>
                  </a:lnTo>
                  <a:cubicBezTo>
                    <a:pt x="10088" y="2912"/>
                    <a:pt x="10088" y="2918"/>
                    <a:pt x="10088" y="2918"/>
                  </a:cubicBezTo>
                  <a:lnTo>
                    <a:pt x="10088" y="2918"/>
                  </a:lnTo>
                  <a:cubicBezTo>
                    <a:pt x="10043" y="2962"/>
                    <a:pt x="10006" y="3012"/>
                    <a:pt x="9962" y="3057"/>
                  </a:cubicBezTo>
                  <a:lnTo>
                    <a:pt x="9962" y="3057"/>
                  </a:lnTo>
                  <a:cubicBezTo>
                    <a:pt x="9634" y="3397"/>
                    <a:pt x="9401" y="3800"/>
                    <a:pt x="9237" y="4247"/>
                  </a:cubicBezTo>
                  <a:lnTo>
                    <a:pt x="9237" y="4247"/>
                  </a:lnTo>
                  <a:cubicBezTo>
                    <a:pt x="9054" y="4745"/>
                    <a:pt x="9016" y="5262"/>
                    <a:pt x="9142" y="5785"/>
                  </a:cubicBezTo>
                  <a:lnTo>
                    <a:pt x="9142" y="5785"/>
                  </a:lnTo>
                  <a:cubicBezTo>
                    <a:pt x="9224" y="6118"/>
                    <a:pt x="9350" y="6440"/>
                    <a:pt x="9533" y="6736"/>
                  </a:cubicBezTo>
                  <a:lnTo>
                    <a:pt x="9533" y="6736"/>
                  </a:lnTo>
                  <a:cubicBezTo>
                    <a:pt x="9634" y="6906"/>
                    <a:pt x="9754" y="7070"/>
                    <a:pt x="9873" y="7227"/>
                  </a:cubicBezTo>
                  <a:lnTo>
                    <a:pt x="9873" y="7227"/>
                  </a:lnTo>
                  <a:cubicBezTo>
                    <a:pt x="10138" y="7580"/>
                    <a:pt x="10409" y="7914"/>
                    <a:pt x="10661" y="8273"/>
                  </a:cubicBezTo>
                  <a:lnTo>
                    <a:pt x="10661" y="8273"/>
                  </a:lnTo>
                  <a:cubicBezTo>
                    <a:pt x="11593" y="9577"/>
                    <a:pt x="11965" y="11033"/>
                    <a:pt x="11858" y="12620"/>
                  </a:cubicBezTo>
                  <a:lnTo>
                    <a:pt x="11858" y="12620"/>
                  </a:lnTo>
                  <a:cubicBezTo>
                    <a:pt x="11833" y="12979"/>
                    <a:pt x="11757" y="13332"/>
                    <a:pt x="11637" y="13672"/>
                  </a:cubicBezTo>
                  <a:lnTo>
                    <a:pt x="11637" y="13672"/>
                  </a:lnTo>
                  <a:cubicBezTo>
                    <a:pt x="11505" y="14038"/>
                    <a:pt x="11316" y="14365"/>
                    <a:pt x="11020" y="14630"/>
                  </a:cubicBezTo>
                  <a:lnTo>
                    <a:pt x="11020" y="14630"/>
                  </a:lnTo>
                  <a:cubicBezTo>
                    <a:pt x="10592" y="15014"/>
                    <a:pt x="10075" y="15184"/>
                    <a:pt x="9508" y="15222"/>
                  </a:cubicBezTo>
                  <a:lnTo>
                    <a:pt x="9508" y="15222"/>
                  </a:lnTo>
                  <a:lnTo>
                    <a:pt x="9508" y="15222"/>
                  </a:lnTo>
                  <a:lnTo>
                    <a:pt x="9508" y="15222"/>
                  </a:lnTo>
                  <a:cubicBezTo>
                    <a:pt x="9495" y="15222"/>
                    <a:pt x="9483" y="15210"/>
                    <a:pt x="9470" y="15197"/>
                  </a:cubicBezTo>
                  <a:moveTo>
                    <a:pt x="8903" y="15254"/>
                  </a:moveTo>
                  <a:cubicBezTo>
                    <a:pt x="8872" y="15247"/>
                    <a:pt x="8840" y="15254"/>
                    <a:pt x="8834" y="15210"/>
                  </a:cubicBezTo>
                  <a:lnTo>
                    <a:pt x="8834" y="15210"/>
                  </a:lnTo>
                  <a:cubicBezTo>
                    <a:pt x="8846" y="15197"/>
                    <a:pt x="8853" y="15184"/>
                    <a:pt x="8865" y="15172"/>
                  </a:cubicBezTo>
                  <a:lnTo>
                    <a:pt x="8865" y="15172"/>
                  </a:lnTo>
                  <a:cubicBezTo>
                    <a:pt x="8903" y="15153"/>
                    <a:pt x="8941" y="15128"/>
                    <a:pt x="8985" y="15109"/>
                  </a:cubicBezTo>
                  <a:lnTo>
                    <a:pt x="8985" y="15109"/>
                  </a:lnTo>
                  <a:cubicBezTo>
                    <a:pt x="9319" y="14939"/>
                    <a:pt x="9602" y="14706"/>
                    <a:pt x="9842" y="14428"/>
                  </a:cubicBezTo>
                  <a:lnTo>
                    <a:pt x="9842" y="14428"/>
                  </a:lnTo>
                  <a:cubicBezTo>
                    <a:pt x="10277" y="13924"/>
                    <a:pt x="10560" y="13357"/>
                    <a:pt x="10623" y="12690"/>
                  </a:cubicBezTo>
                  <a:lnTo>
                    <a:pt x="10623" y="12690"/>
                  </a:lnTo>
                  <a:cubicBezTo>
                    <a:pt x="10661" y="12305"/>
                    <a:pt x="10648" y="11927"/>
                    <a:pt x="10579" y="11543"/>
                  </a:cubicBezTo>
                  <a:lnTo>
                    <a:pt x="10579" y="11543"/>
                  </a:lnTo>
                  <a:cubicBezTo>
                    <a:pt x="10434" y="10774"/>
                    <a:pt x="10157" y="10056"/>
                    <a:pt x="9760" y="9382"/>
                  </a:cubicBezTo>
                  <a:lnTo>
                    <a:pt x="9760" y="9382"/>
                  </a:lnTo>
                  <a:cubicBezTo>
                    <a:pt x="9508" y="8960"/>
                    <a:pt x="9268" y="8531"/>
                    <a:pt x="9029" y="8103"/>
                  </a:cubicBezTo>
                  <a:lnTo>
                    <a:pt x="9029" y="8103"/>
                  </a:lnTo>
                  <a:cubicBezTo>
                    <a:pt x="8865" y="7813"/>
                    <a:pt x="8727" y="7517"/>
                    <a:pt x="8613" y="7208"/>
                  </a:cubicBezTo>
                  <a:lnTo>
                    <a:pt x="8613" y="7208"/>
                  </a:lnTo>
                  <a:cubicBezTo>
                    <a:pt x="8386" y="6578"/>
                    <a:pt x="8279" y="5929"/>
                    <a:pt x="8323" y="5262"/>
                  </a:cubicBezTo>
                  <a:lnTo>
                    <a:pt x="8323" y="5262"/>
                  </a:lnTo>
                  <a:cubicBezTo>
                    <a:pt x="8349" y="4877"/>
                    <a:pt x="8449" y="4524"/>
                    <a:pt x="8632" y="4184"/>
                  </a:cubicBezTo>
                  <a:lnTo>
                    <a:pt x="8632" y="4184"/>
                  </a:lnTo>
                  <a:cubicBezTo>
                    <a:pt x="8733" y="3989"/>
                    <a:pt x="8872" y="3819"/>
                    <a:pt x="9086" y="3680"/>
                  </a:cubicBezTo>
                  <a:lnTo>
                    <a:pt x="9086" y="3680"/>
                  </a:lnTo>
                  <a:cubicBezTo>
                    <a:pt x="9086" y="3731"/>
                    <a:pt x="9086" y="3743"/>
                    <a:pt x="9086" y="3750"/>
                  </a:cubicBezTo>
                  <a:lnTo>
                    <a:pt x="9086" y="3750"/>
                  </a:lnTo>
                  <a:cubicBezTo>
                    <a:pt x="9073" y="3781"/>
                    <a:pt x="9054" y="3819"/>
                    <a:pt x="9042" y="3857"/>
                  </a:cubicBezTo>
                  <a:lnTo>
                    <a:pt x="9042" y="3857"/>
                  </a:lnTo>
                  <a:cubicBezTo>
                    <a:pt x="8872" y="4254"/>
                    <a:pt x="8758" y="4663"/>
                    <a:pt x="8733" y="5098"/>
                  </a:cubicBezTo>
                  <a:lnTo>
                    <a:pt x="8733" y="5098"/>
                  </a:lnTo>
                  <a:cubicBezTo>
                    <a:pt x="8689" y="5854"/>
                    <a:pt x="8859" y="6566"/>
                    <a:pt x="9205" y="7234"/>
                  </a:cubicBezTo>
                  <a:lnTo>
                    <a:pt x="9205" y="7234"/>
                  </a:lnTo>
                  <a:cubicBezTo>
                    <a:pt x="9319" y="7441"/>
                    <a:pt x="9439" y="7643"/>
                    <a:pt x="9565" y="7845"/>
                  </a:cubicBezTo>
                  <a:lnTo>
                    <a:pt x="9565" y="7845"/>
                  </a:lnTo>
                  <a:cubicBezTo>
                    <a:pt x="9760" y="8160"/>
                    <a:pt x="9968" y="8462"/>
                    <a:pt x="10163" y="8771"/>
                  </a:cubicBezTo>
                  <a:lnTo>
                    <a:pt x="10163" y="8771"/>
                  </a:lnTo>
                  <a:cubicBezTo>
                    <a:pt x="10403" y="9143"/>
                    <a:pt x="10623" y="9521"/>
                    <a:pt x="10799" y="9924"/>
                  </a:cubicBezTo>
                  <a:lnTo>
                    <a:pt x="10799" y="9924"/>
                  </a:lnTo>
                  <a:cubicBezTo>
                    <a:pt x="11196" y="10831"/>
                    <a:pt x="11329" y="11776"/>
                    <a:pt x="11177" y="12759"/>
                  </a:cubicBezTo>
                  <a:lnTo>
                    <a:pt x="11177" y="12759"/>
                  </a:lnTo>
                  <a:cubicBezTo>
                    <a:pt x="11121" y="13124"/>
                    <a:pt x="11007" y="13477"/>
                    <a:pt x="10818" y="13798"/>
                  </a:cubicBezTo>
                  <a:lnTo>
                    <a:pt x="10818" y="13798"/>
                  </a:lnTo>
                  <a:cubicBezTo>
                    <a:pt x="10459" y="14422"/>
                    <a:pt x="9917" y="14851"/>
                    <a:pt x="9281" y="15166"/>
                  </a:cubicBezTo>
                  <a:lnTo>
                    <a:pt x="9281" y="15166"/>
                  </a:lnTo>
                  <a:cubicBezTo>
                    <a:pt x="9174" y="15222"/>
                    <a:pt x="9067" y="15254"/>
                    <a:pt x="8953" y="15254"/>
                  </a:cubicBezTo>
                  <a:lnTo>
                    <a:pt x="8953" y="15254"/>
                  </a:lnTo>
                  <a:cubicBezTo>
                    <a:pt x="8935" y="15254"/>
                    <a:pt x="8916" y="15254"/>
                    <a:pt x="8903" y="15254"/>
                  </a:cubicBezTo>
                  <a:close/>
                  <a:moveTo>
                    <a:pt x="8449" y="3813"/>
                  </a:moveTo>
                  <a:cubicBezTo>
                    <a:pt x="8506" y="3794"/>
                    <a:pt x="8563" y="3781"/>
                    <a:pt x="8651" y="3756"/>
                  </a:cubicBezTo>
                  <a:lnTo>
                    <a:pt x="8651" y="3756"/>
                  </a:lnTo>
                  <a:cubicBezTo>
                    <a:pt x="8601" y="3838"/>
                    <a:pt x="8550" y="3863"/>
                    <a:pt x="8494" y="3894"/>
                  </a:cubicBezTo>
                  <a:lnTo>
                    <a:pt x="8494" y="3894"/>
                  </a:lnTo>
                  <a:cubicBezTo>
                    <a:pt x="8084" y="4096"/>
                    <a:pt x="7649" y="4247"/>
                    <a:pt x="7189" y="4310"/>
                  </a:cubicBezTo>
                  <a:lnTo>
                    <a:pt x="7189" y="4310"/>
                  </a:lnTo>
                  <a:cubicBezTo>
                    <a:pt x="6717" y="4380"/>
                    <a:pt x="6238" y="4398"/>
                    <a:pt x="5766" y="4398"/>
                  </a:cubicBezTo>
                  <a:lnTo>
                    <a:pt x="5766" y="4398"/>
                  </a:lnTo>
                  <a:cubicBezTo>
                    <a:pt x="5444" y="4398"/>
                    <a:pt x="5123" y="4398"/>
                    <a:pt x="4802" y="4424"/>
                  </a:cubicBezTo>
                  <a:lnTo>
                    <a:pt x="4802" y="4424"/>
                  </a:lnTo>
                  <a:cubicBezTo>
                    <a:pt x="3838" y="4499"/>
                    <a:pt x="2981" y="4846"/>
                    <a:pt x="2269" y="5507"/>
                  </a:cubicBezTo>
                  <a:lnTo>
                    <a:pt x="2269" y="5507"/>
                  </a:lnTo>
                  <a:cubicBezTo>
                    <a:pt x="2250" y="5526"/>
                    <a:pt x="2225" y="5558"/>
                    <a:pt x="2187" y="5514"/>
                  </a:cubicBezTo>
                  <a:lnTo>
                    <a:pt x="2187" y="5514"/>
                  </a:lnTo>
                  <a:cubicBezTo>
                    <a:pt x="2200" y="5407"/>
                    <a:pt x="2269" y="5331"/>
                    <a:pt x="2351" y="5262"/>
                  </a:cubicBezTo>
                  <a:lnTo>
                    <a:pt x="2351" y="5262"/>
                  </a:lnTo>
                  <a:cubicBezTo>
                    <a:pt x="3201" y="4468"/>
                    <a:pt x="4209" y="4033"/>
                    <a:pt x="5369" y="3951"/>
                  </a:cubicBezTo>
                  <a:lnTo>
                    <a:pt x="5369" y="3951"/>
                  </a:lnTo>
                  <a:cubicBezTo>
                    <a:pt x="5715" y="3920"/>
                    <a:pt x="6062" y="3939"/>
                    <a:pt x="6402" y="3957"/>
                  </a:cubicBezTo>
                  <a:lnTo>
                    <a:pt x="6402" y="3957"/>
                  </a:lnTo>
                  <a:cubicBezTo>
                    <a:pt x="6692" y="3976"/>
                    <a:pt x="6988" y="4002"/>
                    <a:pt x="7278" y="4008"/>
                  </a:cubicBezTo>
                  <a:lnTo>
                    <a:pt x="7278" y="4008"/>
                  </a:lnTo>
                  <a:cubicBezTo>
                    <a:pt x="7309" y="4008"/>
                    <a:pt x="7334" y="4008"/>
                    <a:pt x="7366" y="4008"/>
                  </a:cubicBezTo>
                  <a:lnTo>
                    <a:pt x="7366" y="4008"/>
                  </a:lnTo>
                  <a:cubicBezTo>
                    <a:pt x="7738" y="4008"/>
                    <a:pt x="8097" y="3945"/>
                    <a:pt x="8449" y="3813"/>
                  </a:cubicBezTo>
                  <a:moveTo>
                    <a:pt x="6421" y="4480"/>
                  </a:moveTo>
                  <a:cubicBezTo>
                    <a:pt x="7013" y="4455"/>
                    <a:pt x="7593" y="4373"/>
                    <a:pt x="8153" y="4153"/>
                  </a:cubicBezTo>
                  <a:lnTo>
                    <a:pt x="8153" y="4153"/>
                  </a:lnTo>
                  <a:cubicBezTo>
                    <a:pt x="8172" y="4146"/>
                    <a:pt x="8197" y="4146"/>
                    <a:pt x="8267" y="4140"/>
                  </a:cubicBezTo>
                  <a:lnTo>
                    <a:pt x="8267" y="4140"/>
                  </a:lnTo>
                  <a:cubicBezTo>
                    <a:pt x="8053" y="4342"/>
                    <a:pt x="7876" y="4506"/>
                    <a:pt x="7706" y="4682"/>
                  </a:cubicBezTo>
                  <a:lnTo>
                    <a:pt x="7706" y="4682"/>
                  </a:lnTo>
                  <a:cubicBezTo>
                    <a:pt x="7574" y="4821"/>
                    <a:pt x="7422" y="4915"/>
                    <a:pt x="7252" y="4991"/>
                  </a:cubicBezTo>
                  <a:lnTo>
                    <a:pt x="7252" y="4991"/>
                  </a:lnTo>
                  <a:cubicBezTo>
                    <a:pt x="6981" y="5104"/>
                    <a:pt x="6704" y="5186"/>
                    <a:pt x="6408" y="5218"/>
                  </a:cubicBezTo>
                  <a:lnTo>
                    <a:pt x="6408" y="5218"/>
                  </a:lnTo>
                  <a:cubicBezTo>
                    <a:pt x="6125" y="5243"/>
                    <a:pt x="5841" y="5255"/>
                    <a:pt x="5558" y="5268"/>
                  </a:cubicBezTo>
                  <a:lnTo>
                    <a:pt x="5558" y="5268"/>
                  </a:lnTo>
                  <a:cubicBezTo>
                    <a:pt x="5463" y="5268"/>
                    <a:pt x="5369" y="5268"/>
                    <a:pt x="5274" y="5268"/>
                  </a:cubicBezTo>
                  <a:lnTo>
                    <a:pt x="5274" y="5268"/>
                  </a:lnTo>
                  <a:cubicBezTo>
                    <a:pt x="5167" y="5268"/>
                    <a:pt x="5066" y="5268"/>
                    <a:pt x="4965" y="5274"/>
                  </a:cubicBezTo>
                  <a:lnTo>
                    <a:pt x="4965" y="5274"/>
                  </a:lnTo>
                  <a:cubicBezTo>
                    <a:pt x="4266" y="5306"/>
                    <a:pt x="3598" y="5457"/>
                    <a:pt x="2962" y="5759"/>
                  </a:cubicBezTo>
                  <a:lnTo>
                    <a:pt x="2962" y="5759"/>
                  </a:lnTo>
                  <a:cubicBezTo>
                    <a:pt x="2634" y="5911"/>
                    <a:pt x="2326" y="6093"/>
                    <a:pt x="2036" y="6314"/>
                  </a:cubicBezTo>
                  <a:lnTo>
                    <a:pt x="2036" y="6314"/>
                  </a:lnTo>
                  <a:cubicBezTo>
                    <a:pt x="2004" y="6339"/>
                    <a:pt x="1966" y="6352"/>
                    <a:pt x="1916" y="6370"/>
                  </a:cubicBezTo>
                  <a:lnTo>
                    <a:pt x="1916" y="6370"/>
                  </a:lnTo>
                  <a:cubicBezTo>
                    <a:pt x="1948" y="6062"/>
                    <a:pt x="2061" y="5816"/>
                    <a:pt x="2288" y="5614"/>
                  </a:cubicBezTo>
                  <a:lnTo>
                    <a:pt x="2288" y="5614"/>
                  </a:lnTo>
                  <a:cubicBezTo>
                    <a:pt x="2899" y="5041"/>
                    <a:pt x="3617" y="4688"/>
                    <a:pt x="4442" y="4556"/>
                  </a:cubicBezTo>
                  <a:lnTo>
                    <a:pt x="4442" y="4556"/>
                  </a:lnTo>
                  <a:cubicBezTo>
                    <a:pt x="4808" y="4499"/>
                    <a:pt x="5173" y="4493"/>
                    <a:pt x="5545" y="4493"/>
                  </a:cubicBezTo>
                  <a:lnTo>
                    <a:pt x="5545" y="4493"/>
                  </a:lnTo>
                  <a:cubicBezTo>
                    <a:pt x="5652" y="4493"/>
                    <a:pt x="5753" y="4493"/>
                    <a:pt x="5860" y="4493"/>
                  </a:cubicBezTo>
                  <a:lnTo>
                    <a:pt x="5860" y="4493"/>
                  </a:lnTo>
                  <a:cubicBezTo>
                    <a:pt x="6049" y="4493"/>
                    <a:pt x="6232" y="4487"/>
                    <a:pt x="6421" y="4480"/>
                  </a:cubicBezTo>
                  <a:moveTo>
                    <a:pt x="8922" y="14914"/>
                  </a:moveTo>
                  <a:cubicBezTo>
                    <a:pt x="9142" y="14718"/>
                    <a:pt x="9325" y="14491"/>
                    <a:pt x="9470" y="14239"/>
                  </a:cubicBezTo>
                  <a:lnTo>
                    <a:pt x="9470" y="14239"/>
                  </a:lnTo>
                  <a:cubicBezTo>
                    <a:pt x="9659" y="13918"/>
                    <a:pt x="9779" y="13572"/>
                    <a:pt x="9842" y="13206"/>
                  </a:cubicBezTo>
                  <a:lnTo>
                    <a:pt x="9842" y="13206"/>
                  </a:lnTo>
                  <a:cubicBezTo>
                    <a:pt x="9974" y="12393"/>
                    <a:pt x="9917" y="11600"/>
                    <a:pt x="9634" y="10825"/>
                  </a:cubicBezTo>
                  <a:lnTo>
                    <a:pt x="9634" y="10825"/>
                  </a:lnTo>
                  <a:cubicBezTo>
                    <a:pt x="9457" y="10359"/>
                    <a:pt x="9237" y="9924"/>
                    <a:pt x="8979" y="9508"/>
                  </a:cubicBezTo>
                  <a:lnTo>
                    <a:pt x="8979" y="9508"/>
                  </a:lnTo>
                  <a:cubicBezTo>
                    <a:pt x="8815" y="9243"/>
                    <a:pt x="8638" y="8991"/>
                    <a:pt x="8468" y="8739"/>
                  </a:cubicBezTo>
                  <a:lnTo>
                    <a:pt x="8468" y="8739"/>
                  </a:lnTo>
                  <a:cubicBezTo>
                    <a:pt x="8242" y="8387"/>
                    <a:pt x="8065" y="8015"/>
                    <a:pt x="7958" y="7612"/>
                  </a:cubicBezTo>
                  <a:lnTo>
                    <a:pt x="7958" y="7612"/>
                  </a:lnTo>
                  <a:cubicBezTo>
                    <a:pt x="7725" y="6742"/>
                    <a:pt x="7725" y="5866"/>
                    <a:pt x="7958" y="4997"/>
                  </a:cubicBezTo>
                  <a:lnTo>
                    <a:pt x="7958" y="4997"/>
                  </a:lnTo>
                  <a:cubicBezTo>
                    <a:pt x="8034" y="4720"/>
                    <a:pt x="8160" y="4480"/>
                    <a:pt x="8380" y="4304"/>
                  </a:cubicBezTo>
                  <a:lnTo>
                    <a:pt x="8380" y="4304"/>
                  </a:lnTo>
                  <a:cubicBezTo>
                    <a:pt x="8405" y="4285"/>
                    <a:pt x="8431" y="4285"/>
                    <a:pt x="8481" y="4266"/>
                  </a:cubicBezTo>
                  <a:lnTo>
                    <a:pt x="8481" y="4266"/>
                  </a:lnTo>
                  <a:cubicBezTo>
                    <a:pt x="8349" y="4556"/>
                    <a:pt x="8267" y="4839"/>
                    <a:pt x="8242" y="5129"/>
                  </a:cubicBezTo>
                  <a:lnTo>
                    <a:pt x="8242" y="5129"/>
                  </a:lnTo>
                  <a:cubicBezTo>
                    <a:pt x="8210" y="5470"/>
                    <a:pt x="8210" y="5803"/>
                    <a:pt x="8254" y="6137"/>
                  </a:cubicBezTo>
                  <a:lnTo>
                    <a:pt x="8254" y="6137"/>
                  </a:lnTo>
                  <a:cubicBezTo>
                    <a:pt x="8336" y="6742"/>
                    <a:pt x="8519" y="7309"/>
                    <a:pt x="8790" y="7845"/>
                  </a:cubicBezTo>
                  <a:lnTo>
                    <a:pt x="8790" y="7845"/>
                  </a:lnTo>
                  <a:cubicBezTo>
                    <a:pt x="8947" y="8153"/>
                    <a:pt x="9111" y="8456"/>
                    <a:pt x="9281" y="8758"/>
                  </a:cubicBezTo>
                  <a:lnTo>
                    <a:pt x="9281" y="8758"/>
                  </a:lnTo>
                  <a:cubicBezTo>
                    <a:pt x="9457" y="9067"/>
                    <a:pt x="9634" y="9369"/>
                    <a:pt x="9810" y="9672"/>
                  </a:cubicBezTo>
                  <a:lnTo>
                    <a:pt x="9810" y="9672"/>
                  </a:lnTo>
                  <a:cubicBezTo>
                    <a:pt x="10075" y="10132"/>
                    <a:pt x="10258" y="10617"/>
                    <a:pt x="10390" y="11121"/>
                  </a:cubicBezTo>
                  <a:lnTo>
                    <a:pt x="10390" y="11121"/>
                  </a:lnTo>
                  <a:cubicBezTo>
                    <a:pt x="10516" y="11612"/>
                    <a:pt x="10573" y="12097"/>
                    <a:pt x="10541" y="12608"/>
                  </a:cubicBezTo>
                  <a:lnTo>
                    <a:pt x="10541" y="12608"/>
                  </a:lnTo>
                  <a:cubicBezTo>
                    <a:pt x="10466" y="13698"/>
                    <a:pt x="9703" y="14680"/>
                    <a:pt x="8802" y="15096"/>
                  </a:cubicBezTo>
                  <a:lnTo>
                    <a:pt x="8802" y="15096"/>
                  </a:lnTo>
                  <a:cubicBezTo>
                    <a:pt x="8790" y="15103"/>
                    <a:pt x="8771" y="15103"/>
                    <a:pt x="8752" y="15103"/>
                  </a:cubicBezTo>
                  <a:lnTo>
                    <a:pt x="8752" y="15103"/>
                  </a:lnTo>
                  <a:cubicBezTo>
                    <a:pt x="8746" y="15103"/>
                    <a:pt x="8739" y="15096"/>
                    <a:pt x="8733" y="15096"/>
                  </a:cubicBezTo>
                  <a:lnTo>
                    <a:pt x="8733" y="15096"/>
                  </a:lnTo>
                  <a:cubicBezTo>
                    <a:pt x="8796" y="15040"/>
                    <a:pt x="8859" y="14977"/>
                    <a:pt x="8922" y="14914"/>
                  </a:cubicBezTo>
                  <a:moveTo>
                    <a:pt x="8134" y="15254"/>
                  </a:moveTo>
                  <a:cubicBezTo>
                    <a:pt x="8172" y="15197"/>
                    <a:pt x="8191" y="15166"/>
                    <a:pt x="8210" y="15134"/>
                  </a:cubicBezTo>
                  <a:lnTo>
                    <a:pt x="8210" y="15134"/>
                  </a:lnTo>
                  <a:cubicBezTo>
                    <a:pt x="8468" y="14725"/>
                    <a:pt x="8626" y="14284"/>
                    <a:pt x="8676" y="13798"/>
                  </a:cubicBezTo>
                  <a:lnTo>
                    <a:pt x="8676" y="13798"/>
                  </a:lnTo>
                  <a:cubicBezTo>
                    <a:pt x="8701" y="13584"/>
                    <a:pt x="8714" y="13370"/>
                    <a:pt x="8727" y="13156"/>
                  </a:cubicBezTo>
                  <a:lnTo>
                    <a:pt x="8727" y="13156"/>
                  </a:lnTo>
                  <a:cubicBezTo>
                    <a:pt x="8746" y="12696"/>
                    <a:pt x="8670" y="12255"/>
                    <a:pt x="8481" y="11833"/>
                  </a:cubicBezTo>
                  <a:lnTo>
                    <a:pt x="8481" y="11833"/>
                  </a:lnTo>
                  <a:cubicBezTo>
                    <a:pt x="8349" y="11530"/>
                    <a:pt x="8210" y="11234"/>
                    <a:pt x="8053" y="10944"/>
                  </a:cubicBezTo>
                  <a:lnTo>
                    <a:pt x="8053" y="10944"/>
                  </a:lnTo>
                  <a:cubicBezTo>
                    <a:pt x="7851" y="10566"/>
                    <a:pt x="7630" y="10195"/>
                    <a:pt x="7416" y="9823"/>
                  </a:cubicBezTo>
                  <a:lnTo>
                    <a:pt x="7416" y="9823"/>
                  </a:lnTo>
                  <a:cubicBezTo>
                    <a:pt x="7007" y="9111"/>
                    <a:pt x="6755" y="8342"/>
                    <a:pt x="6648" y="7523"/>
                  </a:cubicBezTo>
                  <a:lnTo>
                    <a:pt x="6648" y="7523"/>
                  </a:lnTo>
                  <a:cubicBezTo>
                    <a:pt x="6585" y="7007"/>
                    <a:pt x="6610" y="6496"/>
                    <a:pt x="6824" y="6011"/>
                  </a:cubicBezTo>
                  <a:lnTo>
                    <a:pt x="6824" y="6011"/>
                  </a:lnTo>
                  <a:cubicBezTo>
                    <a:pt x="6874" y="5904"/>
                    <a:pt x="6931" y="5785"/>
                    <a:pt x="7013" y="5696"/>
                  </a:cubicBezTo>
                  <a:lnTo>
                    <a:pt x="7013" y="5696"/>
                  </a:lnTo>
                  <a:cubicBezTo>
                    <a:pt x="7271" y="5407"/>
                    <a:pt x="7549" y="5129"/>
                    <a:pt x="7819" y="4846"/>
                  </a:cubicBezTo>
                  <a:lnTo>
                    <a:pt x="7819" y="4846"/>
                  </a:lnTo>
                  <a:cubicBezTo>
                    <a:pt x="7838" y="4827"/>
                    <a:pt x="7870" y="4814"/>
                    <a:pt x="7895" y="4852"/>
                  </a:cubicBezTo>
                  <a:lnTo>
                    <a:pt x="7895" y="4852"/>
                  </a:lnTo>
                  <a:cubicBezTo>
                    <a:pt x="7882" y="4902"/>
                    <a:pt x="7870" y="4965"/>
                    <a:pt x="7857" y="5022"/>
                  </a:cubicBezTo>
                  <a:lnTo>
                    <a:pt x="7857" y="5022"/>
                  </a:lnTo>
                  <a:cubicBezTo>
                    <a:pt x="7706" y="5583"/>
                    <a:pt x="7662" y="6156"/>
                    <a:pt x="7706" y="6736"/>
                  </a:cubicBezTo>
                  <a:lnTo>
                    <a:pt x="7706" y="6736"/>
                  </a:lnTo>
                  <a:cubicBezTo>
                    <a:pt x="7775" y="7523"/>
                    <a:pt x="8002" y="8254"/>
                    <a:pt x="8468" y="8903"/>
                  </a:cubicBezTo>
                  <a:lnTo>
                    <a:pt x="8468" y="8903"/>
                  </a:lnTo>
                  <a:cubicBezTo>
                    <a:pt x="8544" y="9004"/>
                    <a:pt x="8613" y="9117"/>
                    <a:pt x="8689" y="9224"/>
                  </a:cubicBezTo>
                  <a:lnTo>
                    <a:pt x="8689" y="9224"/>
                  </a:lnTo>
                  <a:cubicBezTo>
                    <a:pt x="9010" y="9710"/>
                    <a:pt x="9294" y="10220"/>
                    <a:pt x="9508" y="10762"/>
                  </a:cubicBezTo>
                  <a:lnTo>
                    <a:pt x="9508" y="10762"/>
                  </a:lnTo>
                  <a:cubicBezTo>
                    <a:pt x="9804" y="11518"/>
                    <a:pt x="9880" y="12293"/>
                    <a:pt x="9766" y="13093"/>
                  </a:cubicBezTo>
                  <a:lnTo>
                    <a:pt x="9766" y="13093"/>
                  </a:lnTo>
                  <a:cubicBezTo>
                    <a:pt x="9678" y="13735"/>
                    <a:pt x="9407" y="14290"/>
                    <a:pt x="8953" y="14756"/>
                  </a:cubicBezTo>
                  <a:lnTo>
                    <a:pt x="8953" y="14756"/>
                  </a:lnTo>
                  <a:cubicBezTo>
                    <a:pt x="8790" y="14932"/>
                    <a:pt x="8601" y="15077"/>
                    <a:pt x="8399" y="15203"/>
                  </a:cubicBezTo>
                  <a:lnTo>
                    <a:pt x="8399" y="15203"/>
                  </a:lnTo>
                  <a:cubicBezTo>
                    <a:pt x="8349" y="15235"/>
                    <a:pt x="8298" y="15273"/>
                    <a:pt x="8229" y="15273"/>
                  </a:cubicBezTo>
                  <a:lnTo>
                    <a:pt x="8229" y="15273"/>
                  </a:lnTo>
                  <a:cubicBezTo>
                    <a:pt x="8197" y="15273"/>
                    <a:pt x="8172" y="15266"/>
                    <a:pt x="8134" y="15254"/>
                  </a:cubicBezTo>
                  <a:moveTo>
                    <a:pt x="5709" y="5362"/>
                  </a:moveTo>
                  <a:cubicBezTo>
                    <a:pt x="6200" y="5350"/>
                    <a:pt x="6685" y="5306"/>
                    <a:pt x="7152" y="5129"/>
                  </a:cubicBezTo>
                  <a:lnTo>
                    <a:pt x="7152" y="5129"/>
                  </a:lnTo>
                  <a:cubicBezTo>
                    <a:pt x="7177" y="5123"/>
                    <a:pt x="7202" y="5123"/>
                    <a:pt x="7221" y="5117"/>
                  </a:cubicBezTo>
                  <a:lnTo>
                    <a:pt x="7221" y="5117"/>
                  </a:lnTo>
                  <a:cubicBezTo>
                    <a:pt x="7227" y="5129"/>
                    <a:pt x="7233" y="5136"/>
                    <a:pt x="7240" y="5148"/>
                  </a:cubicBezTo>
                  <a:lnTo>
                    <a:pt x="7240" y="5148"/>
                  </a:lnTo>
                  <a:cubicBezTo>
                    <a:pt x="7202" y="5173"/>
                    <a:pt x="7164" y="5199"/>
                    <a:pt x="7126" y="5218"/>
                  </a:cubicBezTo>
                  <a:lnTo>
                    <a:pt x="7126" y="5218"/>
                  </a:lnTo>
                  <a:cubicBezTo>
                    <a:pt x="6729" y="5432"/>
                    <a:pt x="6307" y="5564"/>
                    <a:pt x="5860" y="5602"/>
                  </a:cubicBezTo>
                  <a:lnTo>
                    <a:pt x="5860" y="5602"/>
                  </a:lnTo>
                  <a:cubicBezTo>
                    <a:pt x="5608" y="5621"/>
                    <a:pt x="5356" y="5633"/>
                    <a:pt x="5098" y="5652"/>
                  </a:cubicBezTo>
                  <a:lnTo>
                    <a:pt x="5098" y="5652"/>
                  </a:lnTo>
                  <a:cubicBezTo>
                    <a:pt x="4411" y="5703"/>
                    <a:pt x="3756" y="5892"/>
                    <a:pt x="3138" y="6194"/>
                  </a:cubicBezTo>
                  <a:lnTo>
                    <a:pt x="3138" y="6194"/>
                  </a:lnTo>
                  <a:cubicBezTo>
                    <a:pt x="2691" y="6421"/>
                    <a:pt x="2269" y="6685"/>
                    <a:pt x="1916" y="7051"/>
                  </a:cubicBezTo>
                  <a:lnTo>
                    <a:pt x="1916" y="7051"/>
                  </a:lnTo>
                  <a:cubicBezTo>
                    <a:pt x="1891" y="7076"/>
                    <a:pt x="1872" y="7126"/>
                    <a:pt x="1803" y="7108"/>
                  </a:cubicBezTo>
                  <a:lnTo>
                    <a:pt x="1803" y="7108"/>
                  </a:lnTo>
                  <a:cubicBezTo>
                    <a:pt x="1809" y="7019"/>
                    <a:pt x="1815" y="6931"/>
                    <a:pt x="1822" y="6843"/>
                  </a:cubicBezTo>
                  <a:lnTo>
                    <a:pt x="1822" y="6843"/>
                  </a:lnTo>
                  <a:cubicBezTo>
                    <a:pt x="1834" y="6767"/>
                    <a:pt x="1840" y="6685"/>
                    <a:pt x="1859" y="6616"/>
                  </a:cubicBezTo>
                  <a:lnTo>
                    <a:pt x="1859" y="6616"/>
                  </a:lnTo>
                  <a:cubicBezTo>
                    <a:pt x="1872" y="6578"/>
                    <a:pt x="1897" y="6547"/>
                    <a:pt x="1922" y="6522"/>
                  </a:cubicBezTo>
                  <a:lnTo>
                    <a:pt x="1922" y="6522"/>
                  </a:lnTo>
                  <a:cubicBezTo>
                    <a:pt x="2029" y="6440"/>
                    <a:pt x="2130" y="6358"/>
                    <a:pt x="2237" y="6282"/>
                  </a:cubicBezTo>
                  <a:lnTo>
                    <a:pt x="2237" y="6282"/>
                  </a:lnTo>
                  <a:cubicBezTo>
                    <a:pt x="3107" y="5684"/>
                    <a:pt x="4071" y="5381"/>
                    <a:pt x="5129" y="5362"/>
                  </a:cubicBezTo>
                  <a:lnTo>
                    <a:pt x="5129" y="5362"/>
                  </a:lnTo>
                  <a:cubicBezTo>
                    <a:pt x="5224" y="5362"/>
                    <a:pt x="5318" y="5362"/>
                    <a:pt x="5413" y="5362"/>
                  </a:cubicBezTo>
                  <a:lnTo>
                    <a:pt x="5413" y="5362"/>
                  </a:lnTo>
                  <a:cubicBezTo>
                    <a:pt x="5438" y="5362"/>
                    <a:pt x="5463" y="5362"/>
                    <a:pt x="5488" y="5362"/>
                  </a:cubicBezTo>
                  <a:lnTo>
                    <a:pt x="5488" y="5362"/>
                  </a:lnTo>
                  <a:cubicBezTo>
                    <a:pt x="5558" y="5362"/>
                    <a:pt x="5633" y="5362"/>
                    <a:pt x="5709" y="5362"/>
                  </a:cubicBezTo>
                  <a:moveTo>
                    <a:pt x="1759" y="7567"/>
                  </a:moveTo>
                  <a:cubicBezTo>
                    <a:pt x="1746" y="7416"/>
                    <a:pt x="1809" y="7303"/>
                    <a:pt x="1910" y="7196"/>
                  </a:cubicBezTo>
                  <a:lnTo>
                    <a:pt x="1910" y="7196"/>
                  </a:lnTo>
                  <a:cubicBezTo>
                    <a:pt x="2048" y="7045"/>
                    <a:pt x="2200" y="6900"/>
                    <a:pt x="2363" y="6780"/>
                  </a:cubicBezTo>
                  <a:lnTo>
                    <a:pt x="2363" y="6780"/>
                  </a:lnTo>
                  <a:cubicBezTo>
                    <a:pt x="3176" y="6181"/>
                    <a:pt x="4083" y="5835"/>
                    <a:pt x="5085" y="5747"/>
                  </a:cubicBezTo>
                  <a:lnTo>
                    <a:pt x="5085" y="5747"/>
                  </a:lnTo>
                  <a:cubicBezTo>
                    <a:pt x="5287" y="5734"/>
                    <a:pt x="5482" y="5722"/>
                    <a:pt x="5684" y="5709"/>
                  </a:cubicBezTo>
                  <a:lnTo>
                    <a:pt x="5684" y="5709"/>
                  </a:lnTo>
                  <a:cubicBezTo>
                    <a:pt x="6043" y="5684"/>
                    <a:pt x="6402" y="5633"/>
                    <a:pt x="6742" y="5501"/>
                  </a:cubicBezTo>
                  <a:lnTo>
                    <a:pt x="6742" y="5501"/>
                  </a:lnTo>
                  <a:cubicBezTo>
                    <a:pt x="6767" y="5488"/>
                    <a:pt x="6805" y="5488"/>
                    <a:pt x="6874" y="5476"/>
                  </a:cubicBezTo>
                  <a:lnTo>
                    <a:pt x="6874" y="5476"/>
                  </a:lnTo>
                  <a:cubicBezTo>
                    <a:pt x="6824" y="5526"/>
                    <a:pt x="6805" y="5551"/>
                    <a:pt x="6786" y="5570"/>
                  </a:cubicBezTo>
                  <a:lnTo>
                    <a:pt x="6786" y="5570"/>
                  </a:lnTo>
                  <a:cubicBezTo>
                    <a:pt x="6389" y="5892"/>
                    <a:pt x="5948" y="6106"/>
                    <a:pt x="5451" y="6226"/>
                  </a:cubicBezTo>
                  <a:lnTo>
                    <a:pt x="5451" y="6226"/>
                  </a:lnTo>
                  <a:cubicBezTo>
                    <a:pt x="5268" y="6263"/>
                    <a:pt x="5072" y="6289"/>
                    <a:pt x="4890" y="6333"/>
                  </a:cubicBezTo>
                  <a:lnTo>
                    <a:pt x="4890" y="6333"/>
                  </a:lnTo>
                  <a:cubicBezTo>
                    <a:pt x="4499" y="6415"/>
                    <a:pt x="4102" y="6484"/>
                    <a:pt x="3718" y="6585"/>
                  </a:cubicBezTo>
                  <a:lnTo>
                    <a:pt x="3718" y="6585"/>
                  </a:lnTo>
                  <a:cubicBezTo>
                    <a:pt x="2956" y="6780"/>
                    <a:pt x="2307" y="7171"/>
                    <a:pt x="1759" y="7820"/>
                  </a:cubicBezTo>
                  <a:lnTo>
                    <a:pt x="1759" y="7820"/>
                  </a:lnTo>
                  <a:cubicBezTo>
                    <a:pt x="1759" y="7700"/>
                    <a:pt x="1765" y="7630"/>
                    <a:pt x="1759" y="7567"/>
                  </a:cubicBezTo>
                  <a:moveTo>
                    <a:pt x="1746" y="8582"/>
                  </a:moveTo>
                  <a:cubicBezTo>
                    <a:pt x="1746" y="8456"/>
                    <a:pt x="1752" y="8324"/>
                    <a:pt x="1740" y="8191"/>
                  </a:cubicBezTo>
                  <a:lnTo>
                    <a:pt x="1740" y="8191"/>
                  </a:lnTo>
                  <a:cubicBezTo>
                    <a:pt x="1733" y="8072"/>
                    <a:pt x="1777" y="7971"/>
                    <a:pt x="1847" y="7876"/>
                  </a:cubicBezTo>
                  <a:lnTo>
                    <a:pt x="1847" y="7876"/>
                  </a:lnTo>
                  <a:cubicBezTo>
                    <a:pt x="1948" y="7738"/>
                    <a:pt x="2055" y="7612"/>
                    <a:pt x="2187" y="7498"/>
                  </a:cubicBezTo>
                  <a:lnTo>
                    <a:pt x="2187" y="7498"/>
                  </a:lnTo>
                  <a:cubicBezTo>
                    <a:pt x="2647" y="7095"/>
                    <a:pt x="3182" y="6818"/>
                    <a:pt x="3781" y="6660"/>
                  </a:cubicBezTo>
                  <a:lnTo>
                    <a:pt x="3781" y="6660"/>
                  </a:lnTo>
                  <a:cubicBezTo>
                    <a:pt x="4222" y="6547"/>
                    <a:pt x="4676" y="6459"/>
                    <a:pt x="5129" y="6383"/>
                  </a:cubicBezTo>
                  <a:lnTo>
                    <a:pt x="5129" y="6383"/>
                  </a:lnTo>
                  <a:cubicBezTo>
                    <a:pt x="5583" y="6314"/>
                    <a:pt x="6011" y="6175"/>
                    <a:pt x="6408" y="5942"/>
                  </a:cubicBezTo>
                  <a:lnTo>
                    <a:pt x="6408" y="5942"/>
                  </a:lnTo>
                  <a:cubicBezTo>
                    <a:pt x="6433" y="5929"/>
                    <a:pt x="6471" y="5917"/>
                    <a:pt x="6528" y="5892"/>
                  </a:cubicBezTo>
                  <a:lnTo>
                    <a:pt x="6528" y="5892"/>
                  </a:lnTo>
                  <a:cubicBezTo>
                    <a:pt x="6509" y="5936"/>
                    <a:pt x="6509" y="5961"/>
                    <a:pt x="6503" y="5974"/>
                  </a:cubicBezTo>
                  <a:lnTo>
                    <a:pt x="6503" y="5974"/>
                  </a:lnTo>
                  <a:cubicBezTo>
                    <a:pt x="6320" y="6213"/>
                    <a:pt x="6118" y="6433"/>
                    <a:pt x="5860" y="6591"/>
                  </a:cubicBezTo>
                  <a:lnTo>
                    <a:pt x="5860" y="6591"/>
                  </a:lnTo>
                  <a:cubicBezTo>
                    <a:pt x="5621" y="6736"/>
                    <a:pt x="5381" y="6868"/>
                    <a:pt x="5117" y="6956"/>
                  </a:cubicBezTo>
                  <a:lnTo>
                    <a:pt x="5117" y="6956"/>
                  </a:lnTo>
                  <a:cubicBezTo>
                    <a:pt x="4852" y="7051"/>
                    <a:pt x="4581" y="7139"/>
                    <a:pt x="4316" y="7240"/>
                  </a:cubicBezTo>
                  <a:lnTo>
                    <a:pt x="4316" y="7240"/>
                  </a:lnTo>
                  <a:cubicBezTo>
                    <a:pt x="3938" y="7378"/>
                    <a:pt x="3567" y="7511"/>
                    <a:pt x="3201" y="7668"/>
                  </a:cubicBezTo>
                  <a:lnTo>
                    <a:pt x="3201" y="7668"/>
                  </a:lnTo>
                  <a:cubicBezTo>
                    <a:pt x="2678" y="7895"/>
                    <a:pt x="2218" y="8204"/>
                    <a:pt x="1853" y="8651"/>
                  </a:cubicBezTo>
                  <a:lnTo>
                    <a:pt x="1853" y="8651"/>
                  </a:lnTo>
                  <a:cubicBezTo>
                    <a:pt x="1834" y="8670"/>
                    <a:pt x="1809" y="8683"/>
                    <a:pt x="1771" y="8708"/>
                  </a:cubicBezTo>
                  <a:lnTo>
                    <a:pt x="1771" y="8708"/>
                  </a:lnTo>
                  <a:cubicBezTo>
                    <a:pt x="1759" y="8657"/>
                    <a:pt x="1746" y="8620"/>
                    <a:pt x="1746" y="8582"/>
                  </a:cubicBezTo>
                  <a:moveTo>
                    <a:pt x="7618" y="15380"/>
                  </a:moveTo>
                  <a:cubicBezTo>
                    <a:pt x="7599" y="15310"/>
                    <a:pt x="7643" y="15279"/>
                    <a:pt x="7668" y="15247"/>
                  </a:cubicBezTo>
                  <a:lnTo>
                    <a:pt x="7668" y="15247"/>
                  </a:lnTo>
                  <a:cubicBezTo>
                    <a:pt x="7731" y="15147"/>
                    <a:pt x="7801" y="15058"/>
                    <a:pt x="7857" y="14958"/>
                  </a:cubicBezTo>
                  <a:lnTo>
                    <a:pt x="7857" y="14958"/>
                  </a:lnTo>
                  <a:cubicBezTo>
                    <a:pt x="8147" y="14410"/>
                    <a:pt x="8229" y="13824"/>
                    <a:pt x="8147" y="13213"/>
                  </a:cubicBezTo>
                  <a:lnTo>
                    <a:pt x="8147" y="13213"/>
                  </a:lnTo>
                  <a:cubicBezTo>
                    <a:pt x="8116" y="12954"/>
                    <a:pt x="8046" y="12702"/>
                    <a:pt x="7958" y="12456"/>
                  </a:cubicBezTo>
                  <a:lnTo>
                    <a:pt x="7958" y="12456"/>
                  </a:lnTo>
                  <a:cubicBezTo>
                    <a:pt x="7744" y="11826"/>
                    <a:pt x="7435" y="11253"/>
                    <a:pt x="7070" y="10699"/>
                  </a:cubicBezTo>
                  <a:lnTo>
                    <a:pt x="7070" y="10699"/>
                  </a:lnTo>
                  <a:cubicBezTo>
                    <a:pt x="6931" y="10478"/>
                    <a:pt x="6780" y="10264"/>
                    <a:pt x="6648" y="10037"/>
                  </a:cubicBezTo>
                  <a:lnTo>
                    <a:pt x="6648" y="10037"/>
                  </a:lnTo>
                  <a:cubicBezTo>
                    <a:pt x="6225" y="9338"/>
                    <a:pt x="5986" y="8576"/>
                    <a:pt x="5955" y="7750"/>
                  </a:cubicBezTo>
                  <a:lnTo>
                    <a:pt x="5955" y="7750"/>
                  </a:lnTo>
                  <a:cubicBezTo>
                    <a:pt x="5948" y="7511"/>
                    <a:pt x="5961" y="7278"/>
                    <a:pt x="6011" y="7045"/>
                  </a:cubicBezTo>
                  <a:lnTo>
                    <a:pt x="6011" y="7045"/>
                  </a:lnTo>
                  <a:cubicBezTo>
                    <a:pt x="6030" y="6937"/>
                    <a:pt x="6055" y="6830"/>
                    <a:pt x="6131" y="6748"/>
                  </a:cubicBezTo>
                  <a:lnTo>
                    <a:pt x="6131" y="6748"/>
                  </a:lnTo>
                  <a:cubicBezTo>
                    <a:pt x="6288" y="6553"/>
                    <a:pt x="6446" y="6352"/>
                    <a:pt x="6616" y="6144"/>
                  </a:cubicBezTo>
                  <a:lnTo>
                    <a:pt x="6616" y="6144"/>
                  </a:lnTo>
                  <a:cubicBezTo>
                    <a:pt x="6635" y="6188"/>
                    <a:pt x="6641" y="6194"/>
                    <a:pt x="6641" y="6200"/>
                  </a:cubicBezTo>
                  <a:lnTo>
                    <a:pt x="6641" y="6200"/>
                  </a:lnTo>
                  <a:cubicBezTo>
                    <a:pt x="6635" y="6219"/>
                    <a:pt x="6635" y="6244"/>
                    <a:pt x="6629" y="6263"/>
                  </a:cubicBezTo>
                  <a:lnTo>
                    <a:pt x="6629" y="6263"/>
                  </a:lnTo>
                  <a:cubicBezTo>
                    <a:pt x="6509" y="6717"/>
                    <a:pt x="6503" y="7177"/>
                    <a:pt x="6566" y="7637"/>
                  </a:cubicBezTo>
                  <a:lnTo>
                    <a:pt x="6566" y="7637"/>
                  </a:lnTo>
                  <a:cubicBezTo>
                    <a:pt x="6692" y="8481"/>
                    <a:pt x="6975" y="9269"/>
                    <a:pt x="7410" y="10006"/>
                  </a:cubicBezTo>
                  <a:lnTo>
                    <a:pt x="7410" y="10006"/>
                  </a:lnTo>
                  <a:cubicBezTo>
                    <a:pt x="7637" y="10396"/>
                    <a:pt x="7857" y="10787"/>
                    <a:pt x="8078" y="11184"/>
                  </a:cubicBezTo>
                  <a:lnTo>
                    <a:pt x="8078" y="11184"/>
                  </a:lnTo>
                  <a:cubicBezTo>
                    <a:pt x="8229" y="11467"/>
                    <a:pt x="8368" y="11763"/>
                    <a:pt x="8475" y="12066"/>
                  </a:cubicBezTo>
                  <a:lnTo>
                    <a:pt x="8475" y="12066"/>
                  </a:lnTo>
                  <a:cubicBezTo>
                    <a:pt x="8544" y="12267"/>
                    <a:pt x="8594" y="12475"/>
                    <a:pt x="8613" y="12696"/>
                  </a:cubicBezTo>
                  <a:lnTo>
                    <a:pt x="8613" y="12696"/>
                  </a:lnTo>
                  <a:cubicBezTo>
                    <a:pt x="8657" y="13206"/>
                    <a:pt x="8626" y="13723"/>
                    <a:pt x="8506" y="14221"/>
                  </a:cubicBezTo>
                  <a:lnTo>
                    <a:pt x="8506" y="14221"/>
                  </a:lnTo>
                  <a:cubicBezTo>
                    <a:pt x="8424" y="14567"/>
                    <a:pt x="8273" y="14888"/>
                    <a:pt x="8078" y="15184"/>
                  </a:cubicBezTo>
                  <a:lnTo>
                    <a:pt x="8078" y="15184"/>
                  </a:lnTo>
                  <a:cubicBezTo>
                    <a:pt x="8046" y="15229"/>
                    <a:pt x="8008" y="15266"/>
                    <a:pt x="7964" y="15298"/>
                  </a:cubicBezTo>
                  <a:lnTo>
                    <a:pt x="7964" y="15298"/>
                  </a:lnTo>
                  <a:cubicBezTo>
                    <a:pt x="7945" y="15317"/>
                    <a:pt x="7908" y="15317"/>
                    <a:pt x="7876" y="15323"/>
                  </a:cubicBezTo>
                  <a:lnTo>
                    <a:pt x="7876" y="15323"/>
                  </a:lnTo>
                  <a:cubicBezTo>
                    <a:pt x="7794" y="15336"/>
                    <a:pt x="7712" y="15380"/>
                    <a:pt x="7624" y="15380"/>
                  </a:cubicBezTo>
                  <a:lnTo>
                    <a:pt x="7624" y="15380"/>
                  </a:lnTo>
                  <a:lnTo>
                    <a:pt x="7618" y="15380"/>
                  </a:lnTo>
                  <a:moveTo>
                    <a:pt x="5526" y="6919"/>
                  </a:moveTo>
                  <a:cubicBezTo>
                    <a:pt x="5532" y="6912"/>
                    <a:pt x="5545" y="6912"/>
                    <a:pt x="5558" y="6906"/>
                  </a:cubicBezTo>
                  <a:lnTo>
                    <a:pt x="5558" y="6906"/>
                  </a:lnTo>
                  <a:cubicBezTo>
                    <a:pt x="5551" y="6912"/>
                    <a:pt x="5551" y="6919"/>
                    <a:pt x="5551" y="6925"/>
                  </a:cubicBezTo>
                  <a:lnTo>
                    <a:pt x="5551" y="6925"/>
                  </a:lnTo>
                  <a:cubicBezTo>
                    <a:pt x="5539" y="6937"/>
                    <a:pt x="5532" y="6944"/>
                    <a:pt x="5526" y="6956"/>
                  </a:cubicBezTo>
                  <a:lnTo>
                    <a:pt x="5526" y="6956"/>
                  </a:lnTo>
                  <a:cubicBezTo>
                    <a:pt x="5526" y="6944"/>
                    <a:pt x="5520" y="6931"/>
                    <a:pt x="5526" y="6919"/>
                  </a:cubicBezTo>
                  <a:moveTo>
                    <a:pt x="1815" y="8828"/>
                  </a:moveTo>
                  <a:cubicBezTo>
                    <a:pt x="2029" y="8569"/>
                    <a:pt x="2256" y="8336"/>
                    <a:pt x="2533" y="8153"/>
                  </a:cubicBezTo>
                  <a:lnTo>
                    <a:pt x="2533" y="8153"/>
                  </a:lnTo>
                  <a:cubicBezTo>
                    <a:pt x="2830" y="7946"/>
                    <a:pt x="3151" y="7775"/>
                    <a:pt x="3485" y="7649"/>
                  </a:cubicBezTo>
                  <a:lnTo>
                    <a:pt x="3485" y="7649"/>
                  </a:lnTo>
                  <a:cubicBezTo>
                    <a:pt x="4140" y="7404"/>
                    <a:pt x="4795" y="7171"/>
                    <a:pt x="5451" y="6931"/>
                  </a:cubicBezTo>
                  <a:lnTo>
                    <a:pt x="5451" y="6931"/>
                  </a:lnTo>
                  <a:cubicBezTo>
                    <a:pt x="5469" y="6925"/>
                    <a:pt x="5495" y="6950"/>
                    <a:pt x="5520" y="6956"/>
                  </a:cubicBezTo>
                  <a:lnTo>
                    <a:pt x="5520" y="6956"/>
                  </a:lnTo>
                  <a:cubicBezTo>
                    <a:pt x="5211" y="7139"/>
                    <a:pt x="4890" y="7297"/>
                    <a:pt x="4556" y="7435"/>
                  </a:cubicBezTo>
                  <a:lnTo>
                    <a:pt x="4556" y="7435"/>
                  </a:lnTo>
                  <a:cubicBezTo>
                    <a:pt x="4247" y="7567"/>
                    <a:pt x="3938" y="7700"/>
                    <a:pt x="3630" y="7826"/>
                  </a:cubicBezTo>
                  <a:lnTo>
                    <a:pt x="3630" y="7826"/>
                  </a:lnTo>
                  <a:cubicBezTo>
                    <a:pt x="3491" y="7883"/>
                    <a:pt x="3359" y="7939"/>
                    <a:pt x="3227" y="7996"/>
                  </a:cubicBezTo>
                  <a:lnTo>
                    <a:pt x="3227" y="7996"/>
                  </a:lnTo>
                  <a:cubicBezTo>
                    <a:pt x="2710" y="8229"/>
                    <a:pt x="2237" y="8513"/>
                    <a:pt x="1872" y="8960"/>
                  </a:cubicBezTo>
                  <a:lnTo>
                    <a:pt x="1872" y="8960"/>
                  </a:lnTo>
                  <a:cubicBezTo>
                    <a:pt x="1847" y="8985"/>
                    <a:pt x="1815" y="8998"/>
                    <a:pt x="1784" y="9023"/>
                  </a:cubicBezTo>
                  <a:lnTo>
                    <a:pt x="1784" y="9023"/>
                  </a:lnTo>
                  <a:cubicBezTo>
                    <a:pt x="1733" y="8935"/>
                    <a:pt x="1771" y="8878"/>
                    <a:pt x="1815" y="8828"/>
                  </a:cubicBezTo>
                  <a:moveTo>
                    <a:pt x="1393" y="10768"/>
                  </a:moveTo>
                  <a:cubicBezTo>
                    <a:pt x="1406" y="10724"/>
                    <a:pt x="1418" y="10680"/>
                    <a:pt x="1437" y="10642"/>
                  </a:cubicBezTo>
                  <a:lnTo>
                    <a:pt x="1437" y="10642"/>
                  </a:lnTo>
                  <a:cubicBezTo>
                    <a:pt x="1639" y="10226"/>
                    <a:pt x="1752" y="9791"/>
                    <a:pt x="1752" y="9332"/>
                  </a:cubicBezTo>
                  <a:lnTo>
                    <a:pt x="1752" y="9332"/>
                  </a:lnTo>
                  <a:cubicBezTo>
                    <a:pt x="1752" y="9250"/>
                    <a:pt x="1790" y="9187"/>
                    <a:pt x="1840" y="9130"/>
                  </a:cubicBezTo>
                  <a:lnTo>
                    <a:pt x="1840" y="9130"/>
                  </a:lnTo>
                  <a:cubicBezTo>
                    <a:pt x="2099" y="8815"/>
                    <a:pt x="2395" y="8538"/>
                    <a:pt x="2760" y="8342"/>
                  </a:cubicBezTo>
                  <a:lnTo>
                    <a:pt x="2760" y="8342"/>
                  </a:lnTo>
                  <a:cubicBezTo>
                    <a:pt x="2987" y="8216"/>
                    <a:pt x="3220" y="8103"/>
                    <a:pt x="3460" y="7996"/>
                  </a:cubicBezTo>
                  <a:lnTo>
                    <a:pt x="3460" y="7996"/>
                  </a:lnTo>
                  <a:cubicBezTo>
                    <a:pt x="3724" y="7883"/>
                    <a:pt x="4001" y="7782"/>
                    <a:pt x="4266" y="7662"/>
                  </a:cubicBezTo>
                  <a:lnTo>
                    <a:pt x="4266" y="7662"/>
                  </a:lnTo>
                  <a:cubicBezTo>
                    <a:pt x="4720" y="7467"/>
                    <a:pt x="5173" y="7284"/>
                    <a:pt x="5589" y="7019"/>
                  </a:cubicBezTo>
                  <a:lnTo>
                    <a:pt x="5589" y="7019"/>
                  </a:lnTo>
                  <a:cubicBezTo>
                    <a:pt x="5602" y="7007"/>
                    <a:pt x="5627" y="7013"/>
                    <a:pt x="5677" y="7007"/>
                  </a:cubicBezTo>
                  <a:lnTo>
                    <a:pt x="5677" y="7007"/>
                  </a:lnTo>
                  <a:cubicBezTo>
                    <a:pt x="5640" y="7063"/>
                    <a:pt x="5621" y="7101"/>
                    <a:pt x="5602" y="7133"/>
                  </a:cubicBezTo>
                  <a:lnTo>
                    <a:pt x="5602" y="7133"/>
                  </a:lnTo>
                  <a:cubicBezTo>
                    <a:pt x="5331" y="7511"/>
                    <a:pt x="5085" y="7901"/>
                    <a:pt x="4865" y="8298"/>
                  </a:cubicBezTo>
                  <a:lnTo>
                    <a:pt x="4865" y="8298"/>
                  </a:lnTo>
                  <a:cubicBezTo>
                    <a:pt x="4776" y="8450"/>
                    <a:pt x="4676" y="8582"/>
                    <a:pt x="4543" y="8689"/>
                  </a:cubicBezTo>
                  <a:lnTo>
                    <a:pt x="4543" y="8689"/>
                  </a:lnTo>
                  <a:cubicBezTo>
                    <a:pt x="4367" y="8834"/>
                    <a:pt x="4190" y="8985"/>
                    <a:pt x="3995" y="9105"/>
                  </a:cubicBezTo>
                  <a:lnTo>
                    <a:pt x="3995" y="9105"/>
                  </a:lnTo>
                  <a:cubicBezTo>
                    <a:pt x="3731" y="9269"/>
                    <a:pt x="3447" y="9407"/>
                    <a:pt x="3170" y="9552"/>
                  </a:cubicBezTo>
                  <a:lnTo>
                    <a:pt x="3170" y="9552"/>
                  </a:lnTo>
                  <a:cubicBezTo>
                    <a:pt x="2943" y="9672"/>
                    <a:pt x="2716" y="9779"/>
                    <a:pt x="2489" y="9899"/>
                  </a:cubicBezTo>
                  <a:lnTo>
                    <a:pt x="2489" y="9899"/>
                  </a:lnTo>
                  <a:cubicBezTo>
                    <a:pt x="2200" y="10050"/>
                    <a:pt x="1941" y="10258"/>
                    <a:pt x="1702" y="10485"/>
                  </a:cubicBezTo>
                  <a:lnTo>
                    <a:pt x="1702" y="10485"/>
                  </a:lnTo>
                  <a:cubicBezTo>
                    <a:pt x="1607" y="10585"/>
                    <a:pt x="1513" y="10686"/>
                    <a:pt x="1418" y="10787"/>
                  </a:cubicBezTo>
                  <a:lnTo>
                    <a:pt x="1418" y="10787"/>
                  </a:lnTo>
                  <a:cubicBezTo>
                    <a:pt x="1412" y="10781"/>
                    <a:pt x="1399" y="10774"/>
                    <a:pt x="1393" y="10768"/>
                  </a:cubicBezTo>
                  <a:moveTo>
                    <a:pt x="7152" y="15506"/>
                  </a:moveTo>
                  <a:cubicBezTo>
                    <a:pt x="7227" y="15210"/>
                    <a:pt x="7240" y="14914"/>
                    <a:pt x="7215" y="14617"/>
                  </a:cubicBezTo>
                  <a:lnTo>
                    <a:pt x="7215" y="14617"/>
                  </a:lnTo>
                  <a:cubicBezTo>
                    <a:pt x="7189" y="14271"/>
                    <a:pt x="7120" y="13931"/>
                    <a:pt x="7019" y="13597"/>
                  </a:cubicBezTo>
                  <a:lnTo>
                    <a:pt x="7019" y="13597"/>
                  </a:lnTo>
                  <a:cubicBezTo>
                    <a:pt x="6906" y="13219"/>
                    <a:pt x="6755" y="12847"/>
                    <a:pt x="6572" y="12494"/>
                  </a:cubicBezTo>
                  <a:lnTo>
                    <a:pt x="6572" y="12494"/>
                  </a:lnTo>
                  <a:cubicBezTo>
                    <a:pt x="6351" y="12066"/>
                    <a:pt x="6118" y="11644"/>
                    <a:pt x="5892" y="11215"/>
                  </a:cubicBezTo>
                  <a:lnTo>
                    <a:pt x="5892" y="11215"/>
                  </a:lnTo>
                  <a:cubicBezTo>
                    <a:pt x="5740" y="10919"/>
                    <a:pt x="5589" y="10629"/>
                    <a:pt x="5451" y="10327"/>
                  </a:cubicBezTo>
                  <a:lnTo>
                    <a:pt x="5451" y="10327"/>
                  </a:lnTo>
                  <a:cubicBezTo>
                    <a:pt x="5274" y="9949"/>
                    <a:pt x="5167" y="9552"/>
                    <a:pt x="5123" y="9136"/>
                  </a:cubicBezTo>
                  <a:lnTo>
                    <a:pt x="5123" y="9136"/>
                  </a:lnTo>
                  <a:cubicBezTo>
                    <a:pt x="5091" y="8821"/>
                    <a:pt x="5098" y="8506"/>
                    <a:pt x="5186" y="8204"/>
                  </a:cubicBezTo>
                  <a:lnTo>
                    <a:pt x="5186" y="8204"/>
                  </a:lnTo>
                  <a:cubicBezTo>
                    <a:pt x="5205" y="8141"/>
                    <a:pt x="5217" y="8078"/>
                    <a:pt x="5249" y="8027"/>
                  </a:cubicBezTo>
                  <a:lnTo>
                    <a:pt x="5249" y="8027"/>
                  </a:lnTo>
                  <a:cubicBezTo>
                    <a:pt x="5432" y="7744"/>
                    <a:pt x="5614" y="7467"/>
                    <a:pt x="5803" y="7183"/>
                  </a:cubicBezTo>
                  <a:lnTo>
                    <a:pt x="5803" y="7183"/>
                  </a:lnTo>
                  <a:cubicBezTo>
                    <a:pt x="5816" y="7158"/>
                    <a:pt x="5841" y="7133"/>
                    <a:pt x="5885" y="7171"/>
                  </a:cubicBezTo>
                  <a:lnTo>
                    <a:pt x="5885" y="7171"/>
                  </a:lnTo>
                  <a:cubicBezTo>
                    <a:pt x="5885" y="7221"/>
                    <a:pt x="5879" y="7278"/>
                    <a:pt x="5873" y="7341"/>
                  </a:cubicBezTo>
                  <a:lnTo>
                    <a:pt x="5873" y="7341"/>
                  </a:lnTo>
                  <a:cubicBezTo>
                    <a:pt x="5847" y="7675"/>
                    <a:pt x="5866" y="8015"/>
                    <a:pt x="5923" y="8349"/>
                  </a:cubicBezTo>
                  <a:lnTo>
                    <a:pt x="5923" y="8349"/>
                  </a:lnTo>
                  <a:cubicBezTo>
                    <a:pt x="6030" y="8998"/>
                    <a:pt x="6263" y="9602"/>
                    <a:pt x="6610" y="10163"/>
                  </a:cubicBezTo>
                  <a:lnTo>
                    <a:pt x="6610" y="10163"/>
                  </a:lnTo>
                  <a:cubicBezTo>
                    <a:pt x="6729" y="10359"/>
                    <a:pt x="6862" y="10548"/>
                    <a:pt x="6988" y="10743"/>
                  </a:cubicBezTo>
                  <a:lnTo>
                    <a:pt x="6988" y="10743"/>
                  </a:lnTo>
                  <a:cubicBezTo>
                    <a:pt x="7334" y="11278"/>
                    <a:pt x="7649" y="11833"/>
                    <a:pt x="7851" y="12438"/>
                  </a:cubicBezTo>
                  <a:lnTo>
                    <a:pt x="7851" y="12438"/>
                  </a:lnTo>
                  <a:cubicBezTo>
                    <a:pt x="7933" y="12677"/>
                    <a:pt x="8002" y="12923"/>
                    <a:pt x="8040" y="13168"/>
                  </a:cubicBezTo>
                  <a:lnTo>
                    <a:pt x="8040" y="13168"/>
                  </a:lnTo>
                  <a:cubicBezTo>
                    <a:pt x="8179" y="14044"/>
                    <a:pt x="7971" y="14832"/>
                    <a:pt x="7353" y="15487"/>
                  </a:cubicBezTo>
                  <a:lnTo>
                    <a:pt x="7353" y="15487"/>
                  </a:lnTo>
                  <a:cubicBezTo>
                    <a:pt x="7296" y="15550"/>
                    <a:pt x="7240" y="15600"/>
                    <a:pt x="7133" y="15632"/>
                  </a:cubicBezTo>
                  <a:lnTo>
                    <a:pt x="7133" y="15632"/>
                  </a:lnTo>
                  <a:cubicBezTo>
                    <a:pt x="7139" y="15575"/>
                    <a:pt x="7145" y="15537"/>
                    <a:pt x="7152" y="15506"/>
                  </a:cubicBezTo>
                  <a:close/>
                  <a:moveTo>
                    <a:pt x="6818" y="15758"/>
                  </a:moveTo>
                  <a:cubicBezTo>
                    <a:pt x="6811" y="15512"/>
                    <a:pt x="6780" y="15266"/>
                    <a:pt x="6723" y="15027"/>
                  </a:cubicBezTo>
                  <a:lnTo>
                    <a:pt x="6723" y="15027"/>
                  </a:lnTo>
                  <a:cubicBezTo>
                    <a:pt x="6585" y="14428"/>
                    <a:pt x="6364" y="13855"/>
                    <a:pt x="6055" y="13320"/>
                  </a:cubicBezTo>
                  <a:lnTo>
                    <a:pt x="6055" y="13320"/>
                  </a:lnTo>
                  <a:cubicBezTo>
                    <a:pt x="5917" y="13087"/>
                    <a:pt x="5778" y="12860"/>
                    <a:pt x="5640" y="12627"/>
                  </a:cubicBezTo>
                  <a:lnTo>
                    <a:pt x="5640" y="12627"/>
                  </a:lnTo>
                  <a:cubicBezTo>
                    <a:pt x="5375" y="12160"/>
                    <a:pt x="5129" y="11682"/>
                    <a:pt x="4965" y="11171"/>
                  </a:cubicBezTo>
                  <a:lnTo>
                    <a:pt x="4965" y="11171"/>
                  </a:lnTo>
                  <a:cubicBezTo>
                    <a:pt x="4764" y="10554"/>
                    <a:pt x="4676" y="9930"/>
                    <a:pt x="4694" y="9287"/>
                  </a:cubicBezTo>
                  <a:lnTo>
                    <a:pt x="4694" y="9287"/>
                  </a:lnTo>
                  <a:cubicBezTo>
                    <a:pt x="4694" y="9086"/>
                    <a:pt x="4726" y="8891"/>
                    <a:pt x="4852" y="8720"/>
                  </a:cubicBezTo>
                  <a:lnTo>
                    <a:pt x="4852" y="8720"/>
                  </a:lnTo>
                  <a:cubicBezTo>
                    <a:pt x="4883" y="8670"/>
                    <a:pt x="4909" y="8613"/>
                    <a:pt x="4940" y="8557"/>
                  </a:cubicBezTo>
                  <a:lnTo>
                    <a:pt x="4940" y="8557"/>
                  </a:lnTo>
                  <a:cubicBezTo>
                    <a:pt x="4953" y="8538"/>
                    <a:pt x="4959" y="8500"/>
                    <a:pt x="5016" y="8519"/>
                  </a:cubicBezTo>
                  <a:lnTo>
                    <a:pt x="5016" y="8519"/>
                  </a:lnTo>
                  <a:cubicBezTo>
                    <a:pt x="5016" y="8563"/>
                    <a:pt x="5016" y="8613"/>
                    <a:pt x="5016" y="8664"/>
                  </a:cubicBezTo>
                  <a:lnTo>
                    <a:pt x="5016" y="8664"/>
                  </a:lnTo>
                  <a:cubicBezTo>
                    <a:pt x="5003" y="8972"/>
                    <a:pt x="5035" y="9275"/>
                    <a:pt x="5104" y="9577"/>
                  </a:cubicBezTo>
                  <a:lnTo>
                    <a:pt x="5104" y="9577"/>
                  </a:lnTo>
                  <a:cubicBezTo>
                    <a:pt x="5180" y="9930"/>
                    <a:pt x="5306" y="10270"/>
                    <a:pt x="5463" y="10598"/>
                  </a:cubicBezTo>
                  <a:lnTo>
                    <a:pt x="5463" y="10598"/>
                  </a:lnTo>
                  <a:cubicBezTo>
                    <a:pt x="5589" y="10844"/>
                    <a:pt x="5715" y="11089"/>
                    <a:pt x="5847" y="11329"/>
                  </a:cubicBezTo>
                  <a:lnTo>
                    <a:pt x="5847" y="11329"/>
                  </a:lnTo>
                  <a:cubicBezTo>
                    <a:pt x="6125" y="11833"/>
                    <a:pt x="6402" y="12337"/>
                    <a:pt x="6641" y="12860"/>
                  </a:cubicBezTo>
                  <a:lnTo>
                    <a:pt x="6641" y="12860"/>
                  </a:lnTo>
                  <a:cubicBezTo>
                    <a:pt x="6786" y="13187"/>
                    <a:pt x="6912" y="13515"/>
                    <a:pt x="6994" y="13861"/>
                  </a:cubicBezTo>
                  <a:lnTo>
                    <a:pt x="6994" y="13861"/>
                  </a:lnTo>
                  <a:cubicBezTo>
                    <a:pt x="7101" y="14296"/>
                    <a:pt x="7164" y="14731"/>
                    <a:pt x="7120" y="15184"/>
                  </a:cubicBezTo>
                  <a:lnTo>
                    <a:pt x="7120" y="15184"/>
                  </a:lnTo>
                  <a:cubicBezTo>
                    <a:pt x="7101" y="15373"/>
                    <a:pt x="7057" y="15563"/>
                    <a:pt x="6981" y="15739"/>
                  </a:cubicBezTo>
                  <a:lnTo>
                    <a:pt x="6981" y="15739"/>
                  </a:lnTo>
                  <a:cubicBezTo>
                    <a:pt x="6956" y="15808"/>
                    <a:pt x="6925" y="15884"/>
                    <a:pt x="6830" y="15915"/>
                  </a:cubicBezTo>
                  <a:lnTo>
                    <a:pt x="6830" y="15915"/>
                  </a:lnTo>
                  <a:cubicBezTo>
                    <a:pt x="6824" y="15859"/>
                    <a:pt x="6818" y="15808"/>
                    <a:pt x="6818" y="15758"/>
                  </a:cubicBezTo>
                  <a:moveTo>
                    <a:pt x="650" y="12116"/>
                  </a:moveTo>
                  <a:cubicBezTo>
                    <a:pt x="889" y="11669"/>
                    <a:pt x="1166" y="11247"/>
                    <a:pt x="1494" y="10856"/>
                  </a:cubicBezTo>
                  <a:lnTo>
                    <a:pt x="1494" y="10856"/>
                  </a:lnTo>
                  <a:cubicBezTo>
                    <a:pt x="1777" y="10510"/>
                    <a:pt x="2111" y="10214"/>
                    <a:pt x="2502" y="9999"/>
                  </a:cubicBezTo>
                  <a:lnTo>
                    <a:pt x="2502" y="9999"/>
                  </a:lnTo>
                  <a:cubicBezTo>
                    <a:pt x="2741" y="9873"/>
                    <a:pt x="2981" y="9754"/>
                    <a:pt x="3220" y="9634"/>
                  </a:cubicBezTo>
                  <a:lnTo>
                    <a:pt x="3220" y="9634"/>
                  </a:lnTo>
                  <a:cubicBezTo>
                    <a:pt x="3642" y="9426"/>
                    <a:pt x="4058" y="9218"/>
                    <a:pt x="4424" y="8916"/>
                  </a:cubicBezTo>
                  <a:lnTo>
                    <a:pt x="4424" y="8916"/>
                  </a:lnTo>
                  <a:cubicBezTo>
                    <a:pt x="4442" y="8903"/>
                    <a:pt x="4461" y="8903"/>
                    <a:pt x="4531" y="8872"/>
                  </a:cubicBezTo>
                  <a:lnTo>
                    <a:pt x="4531" y="8872"/>
                  </a:lnTo>
                  <a:cubicBezTo>
                    <a:pt x="4499" y="8947"/>
                    <a:pt x="4487" y="8979"/>
                    <a:pt x="4468" y="9010"/>
                  </a:cubicBezTo>
                  <a:lnTo>
                    <a:pt x="4468" y="9010"/>
                  </a:lnTo>
                  <a:cubicBezTo>
                    <a:pt x="4436" y="9054"/>
                    <a:pt x="4405" y="9098"/>
                    <a:pt x="4367" y="9136"/>
                  </a:cubicBezTo>
                  <a:lnTo>
                    <a:pt x="4367" y="9136"/>
                  </a:lnTo>
                  <a:cubicBezTo>
                    <a:pt x="3888" y="9653"/>
                    <a:pt x="3359" y="10100"/>
                    <a:pt x="2754" y="10453"/>
                  </a:cubicBezTo>
                  <a:lnTo>
                    <a:pt x="2754" y="10453"/>
                  </a:lnTo>
                  <a:cubicBezTo>
                    <a:pt x="2477" y="10611"/>
                    <a:pt x="2218" y="10787"/>
                    <a:pt x="1954" y="10963"/>
                  </a:cubicBezTo>
                  <a:lnTo>
                    <a:pt x="1954" y="10963"/>
                  </a:lnTo>
                  <a:cubicBezTo>
                    <a:pt x="1601" y="11209"/>
                    <a:pt x="1286" y="11499"/>
                    <a:pt x="1028" y="11845"/>
                  </a:cubicBezTo>
                  <a:lnTo>
                    <a:pt x="1028" y="11845"/>
                  </a:lnTo>
                  <a:cubicBezTo>
                    <a:pt x="858" y="12085"/>
                    <a:pt x="700" y="12330"/>
                    <a:pt x="536" y="12570"/>
                  </a:cubicBezTo>
                  <a:lnTo>
                    <a:pt x="536" y="12570"/>
                  </a:lnTo>
                  <a:cubicBezTo>
                    <a:pt x="505" y="12608"/>
                    <a:pt x="486" y="12652"/>
                    <a:pt x="417" y="12696"/>
                  </a:cubicBezTo>
                  <a:lnTo>
                    <a:pt x="417" y="12696"/>
                  </a:lnTo>
                  <a:cubicBezTo>
                    <a:pt x="473" y="12469"/>
                    <a:pt x="555" y="12293"/>
                    <a:pt x="650" y="12116"/>
                  </a:cubicBezTo>
                  <a:moveTo>
                    <a:pt x="6635" y="15941"/>
                  </a:moveTo>
                  <a:cubicBezTo>
                    <a:pt x="6597" y="15638"/>
                    <a:pt x="6522" y="15348"/>
                    <a:pt x="6408" y="15071"/>
                  </a:cubicBezTo>
                  <a:lnTo>
                    <a:pt x="6408" y="15071"/>
                  </a:lnTo>
                  <a:cubicBezTo>
                    <a:pt x="6282" y="14750"/>
                    <a:pt x="6112" y="14447"/>
                    <a:pt x="5923" y="14164"/>
                  </a:cubicBezTo>
                  <a:lnTo>
                    <a:pt x="5923" y="14164"/>
                  </a:lnTo>
                  <a:cubicBezTo>
                    <a:pt x="5740" y="13893"/>
                    <a:pt x="5551" y="13635"/>
                    <a:pt x="5362" y="13370"/>
                  </a:cubicBezTo>
                  <a:lnTo>
                    <a:pt x="5362" y="13370"/>
                  </a:lnTo>
                  <a:cubicBezTo>
                    <a:pt x="4991" y="12847"/>
                    <a:pt x="4701" y="12286"/>
                    <a:pt x="4487" y="11682"/>
                  </a:cubicBezTo>
                  <a:lnTo>
                    <a:pt x="4487" y="11682"/>
                  </a:lnTo>
                  <a:cubicBezTo>
                    <a:pt x="4310" y="11196"/>
                    <a:pt x="4222" y="10692"/>
                    <a:pt x="4241" y="10169"/>
                  </a:cubicBezTo>
                  <a:lnTo>
                    <a:pt x="4241" y="10169"/>
                  </a:lnTo>
                  <a:cubicBezTo>
                    <a:pt x="4247" y="10043"/>
                    <a:pt x="4260" y="9924"/>
                    <a:pt x="4310" y="9810"/>
                  </a:cubicBezTo>
                  <a:lnTo>
                    <a:pt x="4310" y="9810"/>
                  </a:lnTo>
                  <a:cubicBezTo>
                    <a:pt x="4373" y="9672"/>
                    <a:pt x="4436" y="9527"/>
                    <a:pt x="4499" y="9388"/>
                  </a:cubicBezTo>
                  <a:lnTo>
                    <a:pt x="4499" y="9388"/>
                  </a:lnTo>
                  <a:cubicBezTo>
                    <a:pt x="4512" y="9363"/>
                    <a:pt x="4524" y="9313"/>
                    <a:pt x="4575" y="9325"/>
                  </a:cubicBezTo>
                  <a:lnTo>
                    <a:pt x="4575" y="9325"/>
                  </a:lnTo>
                  <a:cubicBezTo>
                    <a:pt x="4581" y="9332"/>
                    <a:pt x="4587" y="9338"/>
                    <a:pt x="4587" y="9344"/>
                  </a:cubicBezTo>
                  <a:lnTo>
                    <a:pt x="4587" y="9344"/>
                  </a:lnTo>
                  <a:cubicBezTo>
                    <a:pt x="4587" y="9363"/>
                    <a:pt x="4594" y="9388"/>
                    <a:pt x="4594" y="9413"/>
                  </a:cubicBezTo>
                  <a:lnTo>
                    <a:pt x="4594" y="9413"/>
                  </a:lnTo>
                  <a:cubicBezTo>
                    <a:pt x="4594" y="10422"/>
                    <a:pt x="4852" y="11367"/>
                    <a:pt x="5331" y="12255"/>
                  </a:cubicBezTo>
                  <a:lnTo>
                    <a:pt x="5331" y="12255"/>
                  </a:lnTo>
                  <a:cubicBezTo>
                    <a:pt x="5469" y="12513"/>
                    <a:pt x="5621" y="12765"/>
                    <a:pt x="5759" y="13017"/>
                  </a:cubicBezTo>
                  <a:lnTo>
                    <a:pt x="5759" y="13017"/>
                  </a:lnTo>
                  <a:cubicBezTo>
                    <a:pt x="5892" y="13244"/>
                    <a:pt x="6030" y="13465"/>
                    <a:pt x="6144" y="13698"/>
                  </a:cubicBezTo>
                  <a:lnTo>
                    <a:pt x="6144" y="13698"/>
                  </a:lnTo>
                  <a:cubicBezTo>
                    <a:pt x="6440" y="14284"/>
                    <a:pt x="6641" y="14901"/>
                    <a:pt x="6711" y="15556"/>
                  </a:cubicBezTo>
                  <a:lnTo>
                    <a:pt x="6711" y="15556"/>
                  </a:lnTo>
                  <a:cubicBezTo>
                    <a:pt x="6729" y="15701"/>
                    <a:pt x="6723" y="15852"/>
                    <a:pt x="6717" y="15997"/>
                  </a:cubicBezTo>
                  <a:lnTo>
                    <a:pt x="6717" y="15997"/>
                  </a:lnTo>
                  <a:cubicBezTo>
                    <a:pt x="6717" y="16029"/>
                    <a:pt x="6698" y="16060"/>
                    <a:pt x="6673" y="16142"/>
                  </a:cubicBezTo>
                  <a:lnTo>
                    <a:pt x="6673" y="16142"/>
                  </a:lnTo>
                  <a:cubicBezTo>
                    <a:pt x="6654" y="16041"/>
                    <a:pt x="6641" y="15991"/>
                    <a:pt x="6635" y="15941"/>
                  </a:cubicBezTo>
                  <a:moveTo>
                    <a:pt x="316" y="14605"/>
                  </a:moveTo>
                  <a:cubicBezTo>
                    <a:pt x="228" y="14252"/>
                    <a:pt x="196" y="13893"/>
                    <a:pt x="234" y="13528"/>
                  </a:cubicBezTo>
                  <a:lnTo>
                    <a:pt x="234" y="13528"/>
                  </a:lnTo>
                  <a:cubicBezTo>
                    <a:pt x="246" y="13439"/>
                    <a:pt x="265" y="13345"/>
                    <a:pt x="303" y="13263"/>
                  </a:cubicBezTo>
                  <a:lnTo>
                    <a:pt x="303" y="13263"/>
                  </a:lnTo>
                  <a:cubicBezTo>
                    <a:pt x="360" y="13112"/>
                    <a:pt x="423" y="12967"/>
                    <a:pt x="498" y="12822"/>
                  </a:cubicBezTo>
                  <a:lnTo>
                    <a:pt x="498" y="12822"/>
                  </a:lnTo>
                  <a:cubicBezTo>
                    <a:pt x="895" y="12078"/>
                    <a:pt x="1406" y="11436"/>
                    <a:pt x="2111" y="10970"/>
                  </a:cubicBezTo>
                  <a:lnTo>
                    <a:pt x="2111" y="10970"/>
                  </a:lnTo>
                  <a:cubicBezTo>
                    <a:pt x="2344" y="10812"/>
                    <a:pt x="2578" y="10667"/>
                    <a:pt x="2817" y="10529"/>
                  </a:cubicBezTo>
                  <a:lnTo>
                    <a:pt x="2817" y="10529"/>
                  </a:lnTo>
                  <a:cubicBezTo>
                    <a:pt x="3271" y="10258"/>
                    <a:pt x="3693" y="9943"/>
                    <a:pt x="4077" y="9571"/>
                  </a:cubicBezTo>
                  <a:lnTo>
                    <a:pt x="4077" y="9571"/>
                  </a:lnTo>
                  <a:cubicBezTo>
                    <a:pt x="4115" y="9527"/>
                    <a:pt x="4159" y="9502"/>
                    <a:pt x="4203" y="9464"/>
                  </a:cubicBezTo>
                  <a:lnTo>
                    <a:pt x="4203" y="9464"/>
                  </a:lnTo>
                  <a:cubicBezTo>
                    <a:pt x="4172" y="9621"/>
                    <a:pt x="4115" y="9766"/>
                    <a:pt x="4064" y="9905"/>
                  </a:cubicBezTo>
                  <a:lnTo>
                    <a:pt x="4064" y="9905"/>
                  </a:lnTo>
                  <a:cubicBezTo>
                    <a:pt x="3957" y="10220"/>
                    <a:pt x="3768" y="10478"/>
                    <a:pt x="3573" y="10730"/>
                  </a:cubicBezTo>
                  <a:lnTo>
                    <a:pt x="3573" y="10730"/>
                  </a:lnTo>
                  <a:cubicBezTo>
                    <a:pt x="3308" y="11058"/>
                    <a:pt x="2993" y="11322"/>
                    <a:pt x="2659" y="11574"/>
                  </a:cubicBezTo>
                  <a:lnTo>
                    <a:pt x="2659" y="11574"/>
                  </a:lnTo>
                  <a:cubicBezTo>
                    <a:pt x="2407" y="11763"/>
                    <a:pt x="2155" y="11952"/>
                    <a:pt x="1910" y="12148"/>
                  </a:cubicBezTo>
                  <a:lnTo>
                    <a:pt x="1910" y="12148"/>
                  </a:lnTo>
                  <a:cubicBezTo>
                    <a:pt x="1563" y="12425"/>
                    <a:pt x="1261" y="12753"/>
                    <a:pt x="1009" y="13124"/>
                  </a:cubicBezTo>
                  <a:lnTo>
                    <a:pt x="1009" y="13124"/>
                  </a:lnTo>
                  <a:cubicBezTo>
                    <a:pt x="732" y="13546"/>
                    <a:pt x="536" y="14000"/>
                    <a:pt x="423" y="14491"/>
                  </a:cubicBezTo>
                  <a:lnTo>
                    <a:pt x="423" y="14491"/>
                  </a:lnTo>
                  <a:cubicBezTo>
                    <a:pt x="410" y="14554"/>
                    <a:pt x="410" y="14630"/>
                    <a:pt x="354" y="14693"/>
                  </a:cubicBezTo>
                  <a:lnTo>
                    <a:pt x="354" y="14693"/>
                  </a:lnTo>
                  <a:cubicBezTo>
                    <a:pt x="341" y="14655"/>
                    <a:pt x="322" y="14630"/>
                    <a:pt x="316" y="14605"/>
                  </a:cubicBezTo>
                  <a:moveTo>
                    <a:pt x="6358" y="16930"/>
                  </a:moveTo>
                  <a:cubicBezTo>
                    <a:pt x="6345" y="16904"/>
                    <a:pt x="6333" y="16873"/>
                    <a:pt x="6326" y="16848"/>
                  </a:cubicBezTo>
                  <a:lnTo>
                    <a:pt x="6326" y="16848"/>
                  </a:lnTo>
                  <a:cubicBezTo>
                    <a:pt x="6137" y="16205"/>
                    <a:pt x="5766" y="15676"/>
                    <a:pt x="5280" y="15222"/>
                  </a:cubicBezTo>
                  <a:lnTo>
                    <a:pt x="5280" y="15222"/>
                  </a:lnTo>
                  <a:cubicBezTo>
                    <a:pt x="5016" y="14977"/>
                    <a:pt x="4764" y="14718"/>
                    <a:pt x="4512" y="14466"/>
                  </a:cubicBezTo>
                  <a:lnTo>
                    <a:pt x="4512" y="14466"/>
                  </a:lnTo>
                  <a:cubicBezTo>
                    <a:pt x="4197" y="14151"/>
                    <a:pt x="3964" y="13786"/>
                    <a:pt x="3800" y="13376"/>
                  </a:cubicBezTo>
                  <a:lnTo>
                    <a:pt x="3800" y="13376"/>
                  </a:lnTo>
                  <a:cubicBezTo>
                    <a:pt x="3661" y="13011"/>
                    <a:pt x="3605" y="12633"/>
                    <a:pt x="3668" y="12249"/>
                  </a:cubicBezTo>
                  <a:lnTo>
                    <a:pt x="3668" y="12249"/>
                  </a:lnTo>
                  <a:cubicBezTo>
                    <a:pt x="3724" y="11908"/>
                    <a:pt x="3781" y="11562"/>
                    <a:pt x="3857" y="11228"/>
                  </a:cubicBezTo>
                  <a:lnTo>
                    <a:pt x="3857" y="11228"/>
                  </a:lnTo>
                  <a:cubicBezTo>
                    <a:pt x="3913" y="10970"/>
                    <a:pt x="4001" y="10711"/>
                    <a:pt x="4077" y="10453"/>
                  </a:cubicBezTo>
                  <a:lnTo>
                    <a:pt x="4077" y="10453"/>
                  </a:lnTo>
                  <a:cubicBezTo>
                    <a:pt x="4083" y="10434"/>
                    <a:pt x="4083" y="10390"/>
                    <a:pt x="4140" y="10409"/>
                  </a:cubicBezTo>
                  <a:lnTo>
                    <a:pt x="4140" y="10409"/>
                  </a:lnTo>
                  <a:cubicBezTo>
                    <a:pt x="4140" y="10440"/>
                    <a:pt x="4146" y="10466"/>
                    <a:pt x="4146" y="10497"/>
                  </a:cubicBezTo>
                  <a:lnTo>
                    <a:pt x="4146" y="10497"/>
                  </a:lnTo>
                  <a:cubicBezTo>
                    <a:pt x="4178" y="11020"/>
                    <a:pt x="4304" y="11524"/>
                    <a:pt x="4505" y="12009"/>
                  </a:cubicBezTo>
                  <a:lnTo>
                    <a:pt x="4505" y="12009"/>
                  </a:lnTo>
                  <a:cubicBezTo>
                    <a:pt x="4732" y="12545"/>
                    <a:pt x="5009" y="13049"/>
                    <a:pt x="5350" y="13515"/>
                  </a:cubicBezTo>
                  <a:lnTo>
                    <a:pt x="5350" y="13515"/>
                  </a:lnTo>
                  <a:cubicBezTo>
                    <a:pt x="5520" y="13748"/>
                    <a:pt x="5690" y="13987"/>
                    <a:pt x="5854" y="14227"/>
                  </a:cubicBezTo>
                  <a:lnTo>
                    <a:pt x="5854" y="14227"/>
                  </a:lnTo>
                  <a:cubicBezTo>
                    <a:pt x="6030" y="14491"/>
                    <a:pt x="6188" y="14775"/>
                    <a:pt x="6307" y="15077"/>
                  </a:cubicBezTo>
                  <a:lnTo>
                    <a:pt x="6307" y="15077"/>
                  </a:lnTo>
                  <a:cubicBezTo>
                    <a:pt x="6446" y="15405"/>
                    <a:pt x="6534" y="15745"/>
                    <a:pt x="6553" y="16098"/>
                  </a:cubicBezTo>
                  <a:lnTo>
                    <a:pt x="6553" y="16098"/>
                  </a:lnTo>
                  <a:cubicBezTo>
                    <a:pt x="6559" y="16224"/>
                    <a:pt x="6559" y="16350"/>
                    <a:pt x="6540" y="16470"/>
                  </a:cubicBezTo>
                  <a:lnTo>
                    <a:pt x="6540" y="16470"/>
                  </a:lnTo>
                  <a:cubicBezTo>
                    <a:pt x="6503" y="16627"/>
                    <a:pt x="6446" y="16785"/>
                    <a:pt x="6389" y="16961"/>
                  </a:cubicBezTo>
                  <a:lnTo>
                    <a:pt x="6389" y="16961"/>
                  </a:lnTo>
                  <a:cubicBezTo>
                    <a:pt x="6364" y="16942"/>
                    <a:pt x="6358" y="16936"/>
                    <a:pt x="6358" y="16930"/>
                  </a:cubicBezTo>
                  <a:moveTo>
                    <a:pt x="461" y="15109"/>
                  </a:moveTo>
                  <a:cubicBezTo>
                    <a:pt x="435" y="15033"/>
                    <a:pt x="429" y="14958"/>
                    <a:pt x="442" y="14882"/>
                  </a:cubicBezTo>
                  <a:lnTo>
                    <a:pt x="442" y="14882"/>
                  </a:lnTo>
                  <a:cubicBezTo>
                    <a:pt x="536" y="14271"/>
                    <a:pt x="744" y="13704"/>
                    <a:pt x="1078" y="13194"/>
                  </a:cubicBezTo>
                  <a:lnTo>
                    <a:pt x="1078" y="13194"/>
                  </a:lnTo>
                  <a:cubicBezTo>
                    <a:pt x="1292" y="12866"/>
                    <a:pt x="1551" y="12570"/>
                    <a:pt x="1853" y="12318"/>
                  </a:cubicBezTo>
                  <a:lnTo>
                    <a:pt x="1853" y="12318"/>
                  </a:lnTo>
                  <a:cubicBezTo>
                    <a:pt x="2137" y="12091"/>
                    <a:pt x="2420" y="11871"/>
                    <a:pt x="2710" y="11656"/>
                  </a:cubicBezTo>
                  <a:lnTo>
                    <a:pt x="2710" y="11656"/>
                  </a:lnTo>
                  <a:cubicBezTo>
                    <a:pt x="3082" y="11373"/>
                    <a:pt x="3434" y="11070"/>
                    <a:pt x="3724" y="10692"/>
                  </a:cubicBezTo>
                  <a:lnTo>
                    <a:pt x="3724" y="10692"/>
                  </a:lnTo>
                  <a:cubicBezTo>
                    <a:pt x="3737" y="10674"/>
                    <a:pt x="3756" y="10661"/>
                    <a:pt x="3775" y="10648"/>
                  </a:cubicBezTo>
                  <a:lnTo>
                    <a:pt x="3775" y="10648"/>
                  </a:lnTo>
                  <a:cubicBezTo>
                    <a:pt x="3781" y="10661"/>
                    <a:pt x="3787" y="10680"/>
                    <a:pt x="3787" y="10692"/>
                  </a:cubicBezTo>
                  <a:lnTo>
                    <a:pt x="3787" y="10692"/>
                  </a:lnTo>
                  <a:cubicBezTo>
                    <a:pt x="3731" y="10919"/>
                    <a:pt x="3686" y="11159"/>
                    <a:pt x="3617" y="11379"/>
                  </a:cubicBezTo>
                  <a:lnTo>
                    <a:pt x="3617" y="11379"/>
                  </a:lnTo>
                  <a:cubicBezTo>
                    <a:pt x="3447" y="11921"/>
                    <a:pt x="3176" y="12406"/>
                    <a:pt x="2792" y="12828"/>
                  </a:cubicBezTo>
                  <a:lnTo>
                    <a:pt x="2792" y="12828"/>
                  </a:lnTo>
                  <a:cubicBezTo>
                    <a:pt x="2458" y="13194"/>
                    <a:pt x="2143" y="13565"/>
                    <a:pt x="1822" y="13937"/>
                  </a:cubicBezTo>
                  <a:lnTo>
                    <a:pt x="1822" y="13937"/>
                  </a:lnTo>
                  <a:cubicBezTo>
                    <a:pt x="1576" y="14227"/>
                    <a:pt x="1406" y="14561"/>
                    <a:pt x="1261" y="14907"/>
                  </a:cubicBezTo>
                  <a:lnTo>
                    <a:pt x="1261" y="14907"/>
                  </a:lnTo>
                  <a:cubicBezTo>
                    <a:pt x="1110" y="15266"/>
                    <a:pt x="1047" y="15644"/>
                    <a:pt x="1021" y="16029"/>
                  </a:cubicBezTo>
                  <a:lnTo>
                    <a:pt x="1021" y="16029"/>
                  </a:lnTo>
                  <a:cubicBezTo>
                    <a:pt x="1015" y="16067"/>
                    <a:pt x="1040" y="16123"/>
                    <a:pt x="965" y="16136"/>
                  </a:cubicBezTo>
                  <a:lnTo>
                    <a:pt x="965" y="16136"/>
                  </a:lnTo>
                  <a:cubicBezTo>
                    <a:pt x="757" y="15815"/>
                    <a:pt x="593" y="15468"/>
                    <a:pt x="461" y="15109"/>
                  </a:cubicBezTo>
                  <a:moveTo>
                    <a:pt x="1103" y="16174"/>
                  </a:moveTo>
                  <a:cubicBezTo>
                    <a:pt x="1122" y="15411"/>
                    <a:pt x="1349" y="14725"/>
                    <a:pt x="1803" y="14120"/>
                  </a:cubicBezTo>
                  <a:lnTo>
                    <a:pt x="1803" y="14120"/>
                  </a:lnTo>
                  <a:cubicBezTo>
                    <a:pt x="2017" y="13836"/>
                    <a:pt x="2250" y="13572"/>
                    <a:pt x="2483" y="13307"/>
                  </a:cubicBezTo>
                  <a:lnTo>
                    <a:pt x="2483" y="13307"/>
                  </a:lnTo>
                  <a:cubicBezTo>
                    <a:pt x="2817" y="12935"/>
                    <a:pt x="3157" y="12576"/>
                    <a:pt x="3409" y="12135"/>
                  </a:cubicBezTo>
                  <a:lnTo>
                    <a:pt x="3409" y="12135"/>
                  </a:lnTo>
                  <a:cubicBezTo>
                    <a:pt x="3416" y="12123"/>
                    <a:pt x="3434" y="12110"/>
                    <a:pt x="3453" y="12097"/>
                  </a:cubicBezTo>
                  <a:lnTo>
                    <a:pt x="3453" y="12097"/>
                  </a:lnTo>
                  <a:cubicBezTo>
                    <a:pt x="3491" y="12123"/>
                    <a:pt x="3479" y="12154"/>
                    <a:pt x="3479" y="12186"/>
                  </a:cubicBezTo>
                  <a:lnTo>
                    <a:pt x="3479" y="12186"/>
                  </a:lnTo>
                  <a:cubicBezTo>
                    <a:pt x="3416" y="12614"/>
                    <a:pt x="3384" y="13049"/>
                    <a:pt x="3378" y="13490"/>
                  </a:cubicBezTo>
                  <a:lnTo>
                    <a:pt x="3378" y="13490"/>
                  </a:lnTo>
                  <a:cubicBezTo>
                    <a:pt x="3371" y="13565"/>
                    <a:pt x="3359" y="13641"/>
                    <a:pt x="3334" y="13717"/>
                  </a:cubicBezTo>
                  <a:lnTo>
                    <a:pt x="3334" y="13717"/>
                  </a:lnTo>
                  <a:cubicBezTo>
                    <a:pt x="3233" y="13994"/>
                    <a:pt x="3094" y="14258"/>
                    <a:pt x="2924" y="14510"/>
                  </a:cubicBezTo>
                  <a:lnTo>
                    <a:pt x="2924" y="14510"/>
                  </a:lnTo>
                  <a:cubicBezTo>
                    <a:pt x="2697" y="14832"/>
                    <a:pt x="2420" y="15103"/>
                    <a:pt x="2124" y="15361"/>
                  </a:cubicBezTo>
                  <a:lnTo>
                    <a:pt x="2124" y="15361"/>
                  </a:lnTo>
                  <a:cubicBezTo>
                    <a:pt x="1985" y="15481"/>
                    <a:pt x="1847" y="15600"/>
                    <a:pt x="1721" y="15733"/>
                  </a:cubicBezTo>
                  <a:lnTo>
                    <a:pt x="1721" y="15733"/>
                  </a:lnTo>
                  <a:cubicBezTo>
                    <a:pt x="1525" y="15915"/>
                    <a:pt x="1399" y="16142"/>
                    <a:pt x="1343" y="16407"/>
                  </a:cubicBezTo>
                  <a:lnTo>
                    <a:pt x="1343" y="16407"/>
                  </a:lnTo>
                  <a:cubicBezTo>
                    <a:pt x="1324" y="16463"/>
                    <a:pt x="1311" y="16520"/>
                    <a:pt x="1292" y="16608"/>
                  </a:cubicBezTo>
                  <a:lnTo>
                    <a:pt x="1292" y="16608"/>
                  </a:lnTo>
                  <a:cubicBezTo>
                    <a:pt x="1147" y="16470"/>
                    <a:pt x="1103" y="16337"/>
                    <a:pt x="1103" y="16174"/>
                  </a:cubicBezTo>
                  <a:moveTo>
                    <a:pt x="6263" y="18316"/>
                  </a:moveTo>
                  <a:cubicBezTo>
                    <a:pt x="6156" y="17673"/>
                    <a:pt x="5948" y="17062"/>
                    <a:pt x="5627" y="16495"/>
                  </a:cubicBezTo>
                  <a:lnTo>
                    <a:pt x="5627" y="16495"/>
                  </a:lnTo>
                  <a:cubicBezTo>
                    <a:pt x="5469" y="16224"/>
                    <a:pt x="5287" y="15966"/>
                    <a:pt x="5047" y="15758"/>
                  </a:cubicBezTo>
                  <a:lnTo>
                    <a:pt x="5047" y="15758"/>
                  </a:lnTo>
                  <a:cubicBezTo>
                    <a:pt x="4896" y="15626"/>
                    <a:pt x="4739" y="15506"/>
                    <a:pt x="4581" y="15386"/>
                  </a:cubicBezTo>
                  <a:lnTo>
                    <a:pt x="4581" y="15386"/>
                  </a:lnTo>
                  <a:cubicBezTo>
                    <a:pt x="4392" y="15241"/>
                    <a:pt x="4209" y="15090"/>
                    <a:pt x="4052" y="14907"/>
                  </a:cubicBezTo>
                  <a:lnTo>
                    <a:pt x="4052" y="14907"/>
                  </a:lnTo>
                  <a:cubicBezTo>
                    <a:pt x="3611" y="14410"/>
                    <a:pt x="3497" y="13830"/>
                    <a:pt x="3592" y="13194"/>
                  </a:cubicBezTo>
                  <a:lnTo>
                    <a:pt x="3592" y="13194"/>
                  </a:lnTo>
                  <a:cubicBezTo>
                    <a:pt x="3592" y="13187"/>
                    <a:pt x="3605" y="13187"/>
                    <a:pt x="3611" y="13181"/>
                  </a:cubicBezTo>
                  <a:lnTo>
                    <a:pt x="3611" y="13181"/>
                  </a:lnTo>
                  <a:cubicBezTo>
                    <a:pt x="3617" y="13187"/>
                    <a:pt x="3623" y="13187"/>
                    <a:pt x="3630" y="13194"/>
                  </a:cubicBezTo>
                  <a:lnTo>
                    <a:pt x="3630" y="13194"/>
                  </a:lnTo>
                  <a:cubicBezTo>
                    <a:pt x="3636" y="13213"/>
                    <a:pt x="3649" y="13231"/>
                    <a:pt x="3655" y="13250"/>
                  </a:cubicBezTo>
                  <a:lnTo>
                    <a:pt x="3655" y="13250"/>
                  </a:lnTo>
                  <a:cubicBezTo>
                    <a:pt x="3831" y="13761"/>
                    <a:pt x="4109" y="14208"/>
                    <a:pt x="4493" y="14586"/>
                  </a:cubicBezTo>
                  <a:lnTo>
                    <a:pt x="4493" y="14586"/>
                  </a:lnTo>
                  <a:cubicBezTo>
                    <a:pt x="4776" y="14863"/>
                    <a:pt x="5060" y="15147"/>
                    <a:pt x="5350" y="15424"/>
                  </a:cubicBezTo>
                  <a:lnTo>
                    <a:pt x="5350" y="15424"/>
                  </a:lnTo>
                  <a:cubicBezTo>
                    <a:pt x="5810" y="15865"/>
                    <a:pt x="6106" y="16400"/>
                    <a:pt x="6276" y="17012"/>
                  </a:cubicBezTo>
                  <a:lnTo>
                    <a:pt x="6276" y="17012"/>
                  </a:lnTo>
                  <a:cubicBezTo>
                    <a:pt x="6314" y="17163"/>
                    <a:pt x="6339" y="17327"/>
                    <a:pt x="6351" y="17484"/>
                  </a:cubicBezTo>
                  <a:lnTo>
                    <a:pt x="6351" y="17484"/>
                  </a:lnTo>
                  <a:cubicBezTo>
                    <a:pt x="6358" y="17755"/>
                    <a:pt x="6351" y="18026"/>
                    <a:pt x="6351" y="18291"/>
                  </a:cubicBezTo>
                  <a:lnTo>
                    <a:pt x="6351" y="18291"/>
                  </a:lnTo>
                  <a:cubicBezTo>
                    <a:pt x="6351" y="18360"/>
                    <a:pt x="6333" y="18423"/>
                    <a:pt x="6320" y="18492"/>
                  </a:cubicBezTo>
                  <a:lnTo>
                    <a:pt x="6320" y="18492"/>
                  </a:lnTo>
                  <a:cubicBezTo>
                    <a:pt x="6251" y="18448"/>
                    <a:pt x="6276" y="18372"/>
                    <a:pt x="6263" y="18316"/>
                  </a:cubicBezTo>
                  <a:moveTo>
                    <a:pt x="1450" y="16867"/>
                  </a:moveTo>
                  <a:cubicBezTo>
                    <a:pt x="1393" y="16797"/>
                    <a:pt x="1381" y="16722"/>
                    <a:pt x="1387" y="16634"/>
                  </a:cubicBezTo>
                  <a:lnTo>
                    <a:pt x="1387" y="16634"/>
                  </a:lnTo>
                  <a:cubicBezTo>
                    <a:pt x="1425" y="16312"/>
                    <a:pt x="1544" y="16029"/>
                    <a:pt x="1784" y="15802"/>
                  </a:cubicBezTo>
                  <a:lnTo>
                    <a:pt x="1784" y="15802"/>
                  </a:lnTo>
                  <a:cubicBezTo>
                    <a:pt x="1941" y="15644"/>
                    <a:pt x="2111" y="15500"/>
                    <a:pt x="2275" y="15355"/>
                  </a:cubicBezTo>
                  <a:lnTo>
                    <a:pt x="2275" y="15355"/>
                  </a:lnTo>
                  <a:cubicBezTo>
                    <a:pt x="2691" y="14989"/>
                    <a:pt x="3044" y="14586"/>
                    <a:pt x="3283" y="14082"/>
                  </a:cubicBezTo>
                  <a:lnTo>
                    <a:pt x="3283" y="14082"/>
                  </a:lnTo>
                  <a:cubicBezTo>
                    <a:pt x="3296" y="14057"/>
                    <a:pt x="3302" y="14006"/>
                    <a:pt x="3365" y="14013"/>
                  </a:cubicBezTo>
                  <a:lnTo>
                    <a:pt x="3365" y="14013"/>
                  </a:lnTo>
                  <a:cubicBezTo>
                    <a:pt x="3371" y="14057"/>
                    <a:pt x="3378" y="14095"/>
                    <a:pt x="3378" y="14139"/>
                  </a:cubicBezTo>
                  <a:lnTo>
                    <a:pt x="3378" y="14139"/>
                  </a:lnTo>
                  <a:cubicBezTo>
                    <a:pt x="3390" y="14296"/>
                    <a:pt x="3384" y="14447"/>
                    <a:pt x="3403" y="14599"/>
                  </a:cubicBezTo>
                  <a:lnTo>
                    <a:pt x="3403" y="14599"/>
                  </a:lnTo>
                  <a:cubicBezTo>
                    <a:pt x="3422" y="14737"/>
                    <a:pt x="3384" y="14857"/>
                    <a:pt x="3315" y="14970"/>
                  </a:cubicBezTo>
                  <a:lnTo>
                    <a:pt x="3315" y="14970"/>
                  </a:lnTo>
                  <a:cubicBezTo>
                    <a:pt x="3176" y="15203"/>
                    <a:pt x="2993" y="15399"/>
                    <a:pt x="2798" y="15581"/>
                  </a:cubicBezTo>
                  <a:lnTo>
                    <a:pt x="2798" y="15581"/>
                  </a:lnTo>
                  <a:cubicBezTo>
                    <a:pt x="2615" y="15758"/>
                    <a:pt x="2433" y="15928"/>
                    <a:pt x="2244" y="16104"/>
                  </a:cubicBezTo>
                  <a:lnTo>
                    <a:pt x="2244" y="16104"/>
                  </a:lnTo>
                  <a:cubicBezTo>
                    <a:pt x="1973" y="16356"/>
                    <a:pt x="1752" y="16646"/>
                    <a:pt x="1664" y="17018"/>
                  </a:cubicBezTo>
                  <a:lnTo>
                    <a:pt x="1664" y="17018"/>
                  </a:lnTo>
                  <a:cubicBezTo>
                    <a:pt x="1658" y="17030"/>
                    <a:pt x="1645" y="17043"/>
                    <a:pt x="1620" y="17081"/>
                  </a:cubicBezTo>
                  <a:lnTo>
                    <a:pt x="1620" y="17081"/>
                  </a:lnTo>
                  <a:cubicBezTo>
                    <a:pt x="1557" y="16999"/>
                    <a:pt x="1507" y="16930"/>
                    <a:pt x="1450" y="16867"/>
                  </a:cubicBezTo>
                  <a:moveTo>
                    <a:pt x="5602" y="19488"/>
                  </a:moveTo>
                  <a:cubicBezTo>
                    <a:pt x="5608" y="19425"/>
                    <a:pt x="5621" y="19355"/>
                    <a:pt x="5627" y="19286"/>
                  </a:cubicBezTo>
                  <a:lnTo>
                    <a:pt x="5627" y="19286"/>
                  </a:lnTo>
                  <a:cubicBezTo>
                    <a:pt x="5652" y="19078"/>
                    <a:pt x="5646" y="18870"/>
                    <a:pt x="5602" y="18669"/>
                  </a:cubicBezTo>
                  <a:lnTo>
                    <a:pt x="5602" y="18669"/>
                  </a:lnTo>
                  <a:cubicBezTo>
                    <a:pt x="5482" y="18133"/>
                    <a:pt x="5243" y="17660"/>
                    <a:pt x="4833" y="17282"/>
                  </a:cubicBezTo>
                  <a:lnTo>
                    <a:pt x="4833" y="17282"/>
                  </a:lnTo>
                  <a:cubicBezTo>
                    <a:pt x="4688" y="17150"/>
                    <a:pt x="4537" y="17024"/>
                    <a:pt x="4386" y="16892"/>
                  </a:cubicBezTo>
                  <a:lnTo>
                    <a:pt x="4386" y="16892"/>
                  </a:lnTo>
                  <a:cubicBezTo>
                    <a:pt x="4222" y="16753"/>
                    <a:pt x="4071" y="16602"/>
                    <a:pt x="3945" y="16426"/>
                  </a:cubicBezTo>
                  <a:lnTo>
                    <a:pt x="3945" y="16426"/>
                  </a:lnTo>
                  <a:cubicBezTo>
                    <a:pt x="3888" y="16344"/>
                    <a:pt x="3850" y="16256"/>
                    <a:pt x="3825" y="16155"/>
                  </a:cubicBezTo>
                  <a:lnTo>
                    <a:pt x="3825" y="16155"/>
                  </a:lnTo>
                  <a:cubicBezTo>
                    <a:pt x="3731" y="15663"/>
                    <a:pt x="3642" y="15178"/>
                    <a:pt x="3605" y="14680"/>
                  </a:cubicBezTo>
                  <a:lnTo>
                    <a:pt x="3605" y="14680"/>
                  </a:lnTo>
                  <a:cubicBezTo>
                    <a:pt x="3598" y="14605"/>
                    <a:pt x="3598" y="14529"/>
                    <a:pt x="3598" y="14454"/>
                  </a:cubicBezTo>
                  <a:lnTo>
                    <a:pt x="3598" y="14454"/>
                  </a:lnTo>
                  <a:cubicBezTo>
                    <a:pt x="3611" y="14454"/>
                    <a:pt x="3623" y="14454"/>
                    <a:pt x="3636" y="14454"/>
                  </a:cubicBezTo>
                  <a:lnTo>
                    <a:pt x="3636" y="14454"/>
                  </a:lnTo>
                  <a:cubicBezTo>
                    <a:pt x="3655" y="14479"/>
                    <a:pt x="3668" y="14504"/>
                    <a:pt x="3680" y="14529"/>
                  </a:cubicBezTo>
                  <a:lnTo>
                    <a:pt x="3680" y="14529"/>
                  </a:lnTo>
                  <a:cubicBezTo>
                    <a:pt x="3825" y="14806"/>
                    <a:pt x="4014" y="15046"/>
                    <a:pt x="4253" y="15241"/>
                  </a:cubicBezTo>
                  <a:lnTo>
                    <a:pt x="4253" y="15241"/>
                  </a:lnTo>
                  <a:cubicBezTo>
                    <a:pt x="4430" y="15380"/>
                    <a:pt x="4600" y="15518"/>
                    <a:pt x="4776" y="15657"/>
                  </a:cubicBezTo>
                  <a:lnTo>
                    <a:pt x="4776" y="15657"/>
                  </a:lnTo>
                  <a:cubicBezTo>
                    <a:pt x="5072" y="15878"/>
                    <a:pt x="5312" y="16155"/>
                    <a:pt x="5501" y="16476"/>
                  </a:cubicBezTo>
                  <a:lnTo>
                    <a:pt x="5501" y="16476"/>
                  </a:lnTo>
                  <a:cubicBezTo>
                    <a:pt x="5866" y="17087"/>
                    <a:pt x="6093" y="17755"/>
                    <a:pt x="6188" y="18461"/>
                  </a:cubicBezTo>
                  <a:lnTo>
                    <a:pt x="6188" y="18461"/>
                  </a:lnTo>
                  <a:cubicBezTo>
                    <a:pt x="6207" y="18606"/>
                    <a:pt x="6200" y="18750"/>
                    <a:pt x="6194" y="18895"/>
                  </a:cubicBezTo>
                  <a:lnTo>
                    <a:pt x="6194" y="18895"/>
                  </a:lnTo>
                  <a:cubicBezTo>
                    <a:pt x="6194" y="18971"/>
                    <a:pt x="6169" y="19053"/>
                    <a:pt x="6125" y="19110"/>
                  </a:cubicBezTo>
                  <a:lnTo>
                    <a:pt x="6125" y="19110"/>
                  </a:lnTo>
                  <a:cubicBezTo>
                    <a:pt x="6005" y="19280"/>
                    <a:pt x="5847" y="19412"/>
                    <a:pt x="5652" y="19500"/>
                  </a:cubicBezTo>
                  <a:lnTo>
                    <a:pt x="5652" y="19500"/>
                  </a:lnTo>
                  <a:cubicBezTo>
                    <a:pt x="5652" y="19500"/>
                    <a:pt x="5646" y="19500"/>
                    <a:pt x="5646" y="19500"/>
                  </a:cubicBezTo>
                  <a:lnTo>
                    <a:pt x="5646" y="19500"/>
                  </a:lnTo>
                  <a:cubicBezTo>
                    <a:pt x="5633" y="19500"/>
                    <a:pt x="5621" y="19494"/>
                    <a:pt x="5602" y="19488"/>
                  </a:cubicBezTo>
                  <a:moveTo>
                    <a:pt x="1790" y="17314"/>
                  </a:moveTo>
                  <a:cubicBezTo>
                    <a:pt x="1727" y="17245"/>
                    <a:pt x="1721" y="17169"/>
                    <a:pt x="1740" y="17081"/>
                  </a:cubicBezTo>
                  <a:lnTo>
                    <a:pt x="1740" y="17081"/>
                  </a:lnTo>
                  <a:cubicBezTo>
                    <a:pt x="1777" y="16898"/>
                    <a:pt x="1853" y="16734"/>
                    <a:pt x="1954" y="16577"/>
                  </a:cubicBezTo>
                  <a:lnTo>
                    <a:pt x="1954" y="16577"/>
                  </a:lnTo>
                  <a:cubicBezTo>
                    <a:pt x="2086" y="16382"/>
                    <a:pt x="2250" y="16224"/>
                    <a:pt x="2420" y="16067"/>
                  </a:cubicBezTo>
                  <a:lnTo>
                    <a:pt x="2420" y="16067"/>
                  </a:lnTo>
                  <a:cubicBezTo>
                    <a:pt x="2659" y="15833"/>
                    <a:pt x="2905" y="15600"/>
                    <a:pt x="3138" y="15361"/>
                  </a:cubicBezTo>
                  <a:lnTo>
                    <a:pt x="3138" y="15361"/>
                  </a:lnTo>
                  <a:cubicBezTo>
                    <a:pt x="3220" y="15273"/>
                    <a:pt x="3290" y="15172"/>
                    <a:pt x="3390" y="15046"/>
                  </a:cubicBezTo>
                  <a:lnTo>
                    <a:pt x="3390" y="15046"/>
                  </a:lnTo>
                  <a:cubicBezTo>
                    <a:pt x="3390" y="15115"/>
                    <a:pt x="3390" y="15147"/>
                    <a:pt x="3384" y="15172"/>
                  </a:cubicBezTo>
                  <a:lnTo>
                    <a:pt x="3384" y="15172"/>
                  </a:lnTo>
                  <a:cubicBezTo>
                    <a:pt x="3321" y="15342"/>
                    <a:pt x="3264" y="15518"/>
                    <a:pt x="3195" y="15689"/>
                  </a:cubicBezTo>
                  <a:lnTo>
                    <a:pt x="3195" y="15689"/>
                  </a:lnTo>
                  <a:cubicBezTo>
                    <a:pt x="3063" y="15991"/>
                    <a:pt x="2842" y="16243"/>
                    <a:pt x="2647" y="16508"/>
                  </a:cubicBezTo>
                  <a:lnTo>
                    <a:pt x="2647" y="16508"/>
                  </a:lnTo>
                  <a:cubicBezTo>
                    <a:pt x="2389" y="16854"/>
                    <a:pt x="2200" y="17219"/>
                    <a:pt x="2168" y="17660"/>
                  </a:cubicBezTo>
                  <a:lnTo>
                    <a:pt x="2168" y="17660"/>
                  </a:lnTo>
                  <a:cubicBezTo>
                    <a:pt x="2168" y="17673"/>
                    <a:pt x="2155" y="17686"/>
                    <a:pt x="2143" y="17736"/>
                  </a:cubicBezTo>
                  <a:lnTo>
                    <a:pt x="2143" y="17736"/>
                  </a:lnTo>
                  <a:cubicBezTo>
                    <a:pt x="1998" y="17597"/>
                    <a:pt x="1903" y="17446"/>
                    <a:pt x="1790" y="17314"/>
                  </a:cubicBezTo>
                  <a:moveTo>
                    <a:pt x="8689" y="15121"/>
                  </a:moveTo>
                  <a:cubicBezTo>
                    <a:pt x="8695" y="15115"/>
                    <a:pt x="8701" y="15115"/>
                    <a:pt x="8714" y="15109"/>
                  </a:cubicBezTo>
                  <a:lnTo>
                    <a:pt x="8714" y="15109"/>
                  </a:lnTo>
                  <a:cubicBezTo>
                    <a:pt x="8708" y="15121"/>
                    <a:pt x="8695" y="15128"/>
                    <a:pt x="8689" y="15140"/>
                  </a:cubicBezTo>
                  <a:lnTo>
                    <a:pt x="8689" y="15140"/>
                  </a:lnTo>
                  <a:cubicBezTo>
                    <a:pt x="8689" y="15134"/>
                    <a:pt x="8683" y="15121"/>
                    <a:pt x="8689" y="15121"/>
                  </a:cubicBezTo>
                  <a:moveTo>
                    <a:pt x="2376" y="18064"/>
                  </a:moveTo>
                  <a:cubicBezTo>
                    <a:pt x="2269" y="17944"/>
                    <a:pt x="2244" y="17812"/>
                    <a:pt x="2256" y="17660"/>
                  </a:cubicBezTo>
                  <a:lnTo>
                    <a:pt x="2256" y="17660"/>
                  </a:lnTo>
                  <a:cubicBezTo>
                    <a:pt x="2281" y="17308"/>
                    <a:pt x="2426" y="16993"/>
                    <a:pt x="2615" y="16703"/>
                  </a:cubicBezTo>
                  <a:lnTo>
                    <a:pt x="2615" y="16703"/>
                  </a:lnTo>
                  <a:cubicBezTo>
                    <a:pt x="2729" y="16533"/>
                    <a:pt x="2855" y="16369"/>
                    <a:pt x="2987" y="16205"/>
                  </a:cubicBezTo>
                  <a:lnTo>
                    <a:pt x="2987" y="16205"/>
                  </a:lnTo>
                  <a:cubicBezTo>
                    <a:pt x="3151" y="16004"/>
                    <a:pt x="3264" y="15770"/>
                    <a:pt x="3365" y="15531"/>
                  </a:cubicBezTo>
                  <a:lnTo>
                    <a:pt x="3365" y="15531"/>
                  </a:lnTo>
                  <a:cubicBezTo>
                    <a:pt x="3390" y="15474"/>
                    <a:pt x="3416" y="15418"/>
                    <a:pt x="3441" y="15355"/>
                  </a:cubicBezTo>
                  <a:lnTo>
                    <a:pt x="3441" y="15355"/>
                  </a:lnTo>
                  <a:cubicBezTo>
                    <a:pt x="3472" y="15380"/>
                    <a:pt x="3479" y="15380"/>
                    <a:pt x="3485" y="15386"/>
                  </a:cubicBezTo>
                  <a:lnTo>
                    <a:pt x="3485" y="15386"/>
                  </a:lnTo>
                  <a:cubicBezTo>
                    <a:pt x="3491" y="15411"/>
                    <a:pt x="3497" y="15430"/>
                    <a:pt x="3504" y="15455"/>
                  </a:cubicBezTo>
                  <a:lnTo>
                    <a:pt x="3504" y="15455"/>
                  </a:lnTo>
                  <a:cubicBezTo>
                    <a:pt x="3560" y="15796"/>
                    <a:pt x="3491" y="16111"/>
                    <a:pt x="3334" y="16407"/>
                  </a:cubicBezTo>
                  <a:lnTo>
                    <a:pt x="3334" y="16407"/>
                  </a:lnTo>
                  <a:cubicBezTo>
                    <a:pt x="3201" y="16640"/>
                    <a:pt x="3075" y="16879"/>
                    <a:pt x="2943" y="17106"/>
                  </a:cubicBezTo>
                  <a:lnTo>
                    <a:pt x="2943" y="17106"/>
                  </a:lnTo>
                  <a:cubicBezTo>
                    <a:pt x="2760" y="17415"/>
                    <a:pt x="2685" y="17742"/>
                    <a:pt x="2704" y="18095"/>
                  </a:cubicBezTo>
                  <a:lnTo>
                    <a:pt x="2704" y="18095"/>
                  </a:lnTo>
                  <a:cubicBezTo>
                    <a:pt x="2710" y="18190"/>
                    <a:pt x="2722" y="18278"/>
                    <a:pt x="2729" y="18372"/>
                  </a:cubicBezTo>
                  <a:lnTo>
                    <a:pt x="2729" y="18372"/>
                  </a:lnTo>
                  <a:cubicBezTo>
                    <a:pt x="2729" y="18398"/>
                    <a:pt x="2748" y="18435"/>
                    <a:pt x="2685" y="18448"/>
                  </a:cubicBezTo>
                  <a:lnTo>
                    <a:pt x="2685" y="18448"/>
                  </a:lnTo>
                  <a:cubicBezTo>
                    <a:pt x="2584" y="18322"/>
                    <a:pt x="2489" y="18183"/>
                    <a:pt x="2376" y="18064"/>
                  </a:cubicBezTo>
                  <a:moveTo>
                    <a:pt x="2867" y="18631"/>
                  </a:moveTo>
                  <a:cubicBezTo>
                    <a:pt x="2729" y="18064"/>
                    <a:pt x="2767" y="17522"/>
                    <a:pt x="3094" y="17018"/>
                  </a:cubicBezTo>
                  <a:lnTo>
                    <a:pt x="3094" y="17018"/>
                  </a:lnTo>
                  <a:cubicBezTo>
                    <a:pt x="3277" y="16753"/>
                    <a:pt x="3422" y="16463"/>
                    <a:pt x="3535" y="16167"/>
                  </a:cubicBezTo>
                  <a:lnTo>
                    <a:pt x="3535" y="16167"/>
                  </a:lnTo>
                  <a:cubicBezTo>
                    <a:pt x="3548" y="16136"/>
                    <a:pt x="3567" y="16117"/>
                    <a:pt x="3586" y="16085"/>
                  </a:cubicBezTo>
                  <a:lnTo>
                    <a:pt x="3586" y="16085"/>
                  </a:lnTo>
                  <a:cubicBezTo>
                    <a:pt x="3661" y="16274"/>
                    <a:pt x="3699" y="16463"/>
                    <a:pt x="3693" y="16621"/>
                  </a:cubicBezTo>
                  <a:lnTo>
                    <a:pt x="3693" y="16621"/>
                  </a:lnTo>
                  <a:cubicBezTo>
                    <a:pt x="3686" y="16841"/>
                    <a:pt x="3649" y="17049"/>
                    <a:pt x="3567" y="17251"/>
                  </a:cubicBezTo>
                  <a:lnTo>
                    <a:pt x="3567" y="17251"/>
                  </a:lnTo>
                  <a:cubicBezTo>
                    <a:pt x="3491" y="17427"/>
                    <a:pt x="3416" y="17604"/>
                    <a:pt x="3334" y="17774"/>
                  </a:cubicBezTo>
                  <a:lnTo>
                    <a:pt x="3334" y="17774"/>
                  </a:lnTo>
                  <a:cubicBezTo>
                    <a:pt x="3170" y="18120"/>
                    <a:pt x="3088" y="18480"/>
                    <a:pt x="3119" y="18864"/>
                  </a:cubicBezTo>
                  <a:lnTo>
                    <a:pt x="3119" y="18864"/>
                  </a:lnTo>
                  <a:cubicBezTo>
                    <a:pt x="3126" y="18895"/>
                    <a:pt x="3119" y="18933"/>
                    <a:pt x="3126" y="18984"/>
                  </a:cubicBezTo>
                  <a:lnTo>
                    <a:pt x="3126" y="18984"/>
                  </a:lnTo>
                  <a:cubicBezTo>
                    <a:pt x="2962" y="18851"/>
                    <a:pt x="2905" y="18769"/>
                    <a:pt x="2867" y="18631"/>
                  </a:cubicBezTo>
                  <a:moveTo>
                    <a:pt x="5211" y="19563"/>
                  </a:moveTo>
                  <a:cubicBezTo>
                    <a:pt x="5205" y="19374"/>
                    <a:pt x="5211" y="19179"/>
                    <a:pt x="5192" y="18990"/>
                  </a:cubicBezTo>
                  <a:lnTo>
                    <a:pt x="5192" y="18990"/>
                  </a:lnTo>
                  <a:cubicBezTo>
                    <a:pt x="5117" y="18347"/>
                    <a:pt x="4846" y="17805"/>
                    <a:pt x="4354" y="17371"/>
                  </a:cubicBezTo>
                  <a:lnTo>
                    <a:pt x="4354" y="17371"/>
                  </a:lnTo>
                  <a:cubicBezTo>
                    <a:pt x="4285" y="17308"/>
                    <a:pt x="4209" y="17238"/>
                    <a:pt x="4140" y="17169"/>
                  </a:cubicBezTo>
                  <a:lnTo>
                    <a:pt x="4140" y="17169"/>
                  </a:lnTo>
                  <a:cubicBezTo>
                    <a:pt x="3995" y="17024"/>
                    <a:pt x="3964" y="16841"/>
                    <a:pt x="3951" y="16627"/>
                  </a:cubicBezTo>
                  <a:lnTo>
                    <a:pt x="3951" y="16627"/>
                  </a:lnTo>
                  <a:cubicBezTo>
                    <a:pt x="3983" y="16652"/>
                    <a:pt x="4008" y="16659"/>
                    <a:pt x="4020" y="16678"/>
                  </a:cubicBezTo>
                  <a:lnTo>
                    <a:pt x="4020" y="16678"/>
                  </a:lnTo>
                  <a:cubicBezTo>
                    <a:pt x="4140" y="16785"/>
                    <a:pt x="4253" y="16898"/>
                    <a:pt x="4373" y="17005"/>
                  </a:cubicBezTo>
                  <a:lnTo>
                    <a:pt x="4373" y="17005"/>
                  </a:lnTo>
                  <a:cubicBezTo>
                    <a:pt x="4512" y="17125"/>
                    <a:pt x="4657" y="17238"/>
                    <a:pt x="4789" y="17371"/>
                  </a:cubicBezTo>
                  <a:lnTo>
                    <a:pt x="4789" y="17371"/>
                  </a:lnTo>
                  <a:cubicBezTo>
                    <a:pt x="5180" y="17749"/>
                    <a:pt x="5419" y="18215"/>
                    <a:pt x="5520" y="18744"/>
                  </a:cubicBezTo>
                  <a:lnTo>
                    <a:pt x="5520" y="18744"/>
                  </a:lnTo>
                  <a:cubicBezTo>
                    <a:pt x="5564" y="18977"/>
                    <a:pt x="5551" y="19204"/>
                    <a:pt x="5514" y="19431"/>
                  </a:cubicBezTo>
                  <a:lnTo>
                    <a:pt x="5514" y="19431"/>
                  </a:lnTo>
                  <a:cubicBezTo>
                    <a:pt x="5495" y="19557"/>
                    <a:pt x="5438" y="19645"/>
                    <a:pt x="5318" y="19689"/>
                  </a:cubicBezTo>
                  <a:lnTo>
                    <a:pt x="5318" y="19689"/>
                  </a:lnTo>
                  <a:cubicBezTo>
                    <a:pt x="5293" y="19702"/>
                    <a:pt x="5268" y="19714"/>
                    <a:pt x="5224" y="19733"/>
                  </a:cubicBezTo>
                  <a:lnTo>
                    <a:pt x="5224" y="19733"/>
                  </a:lnTo>
                  <a:cubicBezTo>
                    <a:pt x="5217" y="19664"/>
                    <a:pt x="5211" y="19614"/>
                    <a:pt x="5211" y="19563"/>
                  </a:cubicBezTo>
                  <a:close/>
                  <a:moveTo>
                    <a:pt x="3233" y="19091"/>
                  </a:moveTo>
                  <a:cubicBezTo>
                    <a:pt x="3163" y="18643"/>
                    <a:pt x="3220" y="18221"/>
                    <a:pt x="3416" y="17812"/>
                  </a:cubicBezTo>
                  <a:lnTo>
                    <a:pt x="3416" y="17812"/>
                  </a:lnTo>
                  <a:cubicBezTo>
                    <a:pt x="3548" y="17553"/>
                    <a:pt x="3668" y="17289"/>
                    <a:pt x="3743" y="17005"/>
                  </a:cubicBezTo>
                  <a:lnTo>
                    <a:pt x="3743" y="17005"/>
                  </a:lnTo>
                  <a:cubicBezTo>
                    <a:pt x="3743" y="16986"/>
                    <a:pt x="3762" y="16974"/>
                    <a:pt x="3787" y="16949"/>
                  </a:cubicBezTo>
                  <a:lnTo>
                    <a:pt x="3787" y="16949"/>
                  </a:lnTo>
                  <a:cubicBezTo>
                    <a:pt x="3882" y="17257"/>
                    <a:pt x="3932" y="17560"/>
                    <a:pt x="3976" y="17862"/>
                  </a:cubicBezTo>
                  <a:lnTo>
                    <a:pt x="3976" y="17862"/>
                  </a:lnTo>
                  <a:cubicBezTo>
                    <a:pt x="3913" y="17938"/>
                    <a:pt x="3857" y="18007"/>
                    <a:pt x="3806" y="18083"/>
                  </a:cubicBezTo>
                  <a:lnTo>
                    <a:pt x="3806" y="18083"/>
                  </a:lnTo>
                  <a:cubicBezTo>
                    <a:pt x="3749" y="18165"/>
                    <a:pt x="3699" y="18253"/>
                    <a:pt x="3655" y="18341"/>
                  </a:cubicBezTo>
                  <a:lnTo>
                    <a:pt x="3655" y="18341"/>
                  </a:lnTo>
                  <a:cubicBezTo>
                    <a:pt x="3611" y="18423"/>
                    <a:pt x="3579" y="18511"/>
                    <a:pt x="3548" y="18599"/>
                  </a:cubicBezTo>
                  <a:lnTo>
                    <a:pt x="3548" y="18599"/>
                  </a:lnTo>
                  <a:cubicBezTo>
                    <a:pt x="3523" y="18687"/>
                    <a:pt x="3497" y="18776"/>
                    <a:pt x="3485" y="18864"/>
                  </a:cubicBezTo>
                  <a:lnTo>
                    <a:pt x="3485" y="18864"/>
                  </a:lnTo>
                  <a:cubicBezTo>
                    <a:pt x="3466" y="18965"/>
                    <a:pt x="3460" y="19065"/>
                    <a:pt x="3447" y="19160"/>
                  </a:cubicBezTo>
                  <a:lnTo>
                    <a:pt x="3447" y="19160"/>
                  </a:lnTo>
                  <a:cubicBezTo>
                    <a:pt x="3434" y="19248"/>
                    <a:pt x="3447" y="19336"/>
                    <a:pt x="3416" y="19443"/>
                  </a:cubicBezTo>
                  <a:lnTo>
                    <a:pt x="3416" y="19443"/>
                  </a:lnTo>
                  <a:cubicBezTo>
                    <a:pt x="3296" y="19336"/>
                    <a:pt x="3258" y="19223"/>
                    <a:pt x="3233" y="19091"/>
                  </a:cubicBezTo>
                  <a:moveTo>
                    <a:pt x="4839" y="19872"/>
                  </a:moveTo>
                  <a:cubicBezTo>
                    <a:pt x="4839" y="19727"/>
                    <a:pt x="4852" y="19582"/>
                    <a:pt x="4839" y="19437"/>
                  </a:cubicBezTo>
                  <a:lnTo>
                    <a:pt x="4839" y="19437"/>
                  </a:lnTo>
                  <a:cubicBezTo>
                    <a:pt x="4795" y="18914"/>
                    <a:pt x="4613" y="18442"/>
                    <a:pt x="4285" y="18026"/>
                  </a:cubicBezTo>
                  <a:lnTo>
                    <a:pt x="4285" y="18026"/>
                  </a:lnTo>
                  <a:cubicBezTo>
                    <a:pt x="4247" y="17982"/>
                    <a:pt x="4216" y="17925"/>
                    <a:pt x="4184" y="17875"/>
                  </a:cubicBezTo>
                  <a:lnTo>
                    <a:pt x="4184" y="17875"/>
                  </a:lnTo>
                  <a:cubicBezTo>
                    <a:pt x="4172" y="17843"/>
                    <a:pt x="4172" y="17799"/>
                    <a:pt x="4165" y="17761"/>
                  </a:cubicBezTo>
                  <a:lnTo>
                    <a:pt x="4165" y="17761"/>
                  </a:lnTo>
                  <a:cubicBezTo>
                    <a:pt x="4140" y="17610"/>
                    <a:pt x="4115" y="17465"/>
                    <a:pt x="4077" y="17257"/>
                  </a:cubicBezTo>
                  <a:lnTo>
                    <a:pt x="4077" y="17257"/>
                  </a:lnTo>
                  <a:cubicBezTo>
                    <a:pt x="4323" y="17465"/>
                    <a:pt x="4524" y="17642"/>
                    <a:pt x="4676" y="17868"/>
                  </a:cubicBezTo>
                  <a:lnTo>
                    <a:pt x="4676" y="17868"/>
                  </a:lnTo>
                  <a:cubicBezTo>
                    <a:pt x="5054" y="18417"/>
                    <a:pt x="5154" y="19034"/>
                    <a:pt x="5117" y="19683"/>
                  </a:cubicBezTo>
                  <a:lnTo>
                    <a:pt x="5117" y="19683"/>
                  </a:lnTo>
                  <a:cubicBezTo>
                    <a:pt x="5104" y="19866"/>
                    <a:pt x="4978" y="19954"/>
                    <a:pt x="4827" y="20055"/>
                  </a:cubicBezTo>
                  <a:lnTo>
                    <a:pt x="4827" y="20055"/>
                  </a:lnTo>
                  <a:cubicBezTo>
                    <a:pt x="4827" y="19973"/>
                    <a:pt x="4833" y="19922"/>
                    <a:pt x="4839" y="19872"/>
                  </a:cubicBezTo>
                  <a:moveTo>
                    <a:pt x="3542" y="19645"/>
                  </a:moveTo>
                  <a:cubicBezTo>
                    <a:pt x="3510" y="19362"/>
                    <a:pt x="3523" y="19084"/>
                    <a:pt x="3592" y="18807"/>
                  </a:cubicBezTo>
                  <a:lnTo>
                    <a:pt x="3592" y="18807"/>
                  </a:lnTo>
                  <a:cubicBezTo>
                    <a:pt x="3642" y="18574"/>
                    <a:pt x="3731" y="18354"/>
                    <a:pt x="3869" y="18152"/>
                  </a:cubicBezTo>
                  <a:lnTo>
                    <a:pt x="3869" y="18152"/>
                  </a:lnTo>
                  <a:cubicBezTo>
                    <a:pt x="3894" y="18114"/>
                    <a:pt x="3938" y="18083"/>
                    <a:pt x="3989" y="18032"/>
                  </a:cubicBezTo>
                  <a:lnTo>
                    <a:pt x="3989" y="18032"/>
                  </a:lnTo>
                  <a:cubicBezTo>
                    <a:pt x="4008" y="18102"/>
                    <a:pt x="4020" y="18146"/>
                    <a:pt x="4027" y="18190"/>
                  </a:cubicBezTo>
                  <a:lnTo>
                    <a:pt x="4027" y="18190"/>
                  </a:lnTo>
                  <a:cubicBezTo>
                    <a:pt x="4046" y="18372"/>
                    <a:pt x="4058" y="18555"/>
                    <a:pt x="4077" y="18738"/>
                  </a:cubicBezTo>
                  <a:lnTo>
                    <a:pt x="4077" y="18738"/>
                  </a:lnTo>
                  <a:cubicBezTo>
                    <a:pt x="4090" y="18858"/>
                    <a:pt x="4064" y="18958"/>
                    <a:pt x="3995" y="19059"/>
                  </a:cubicBezTo>
                  <a:lnTo>
                    <a:pt x="3995" y="19059"/>
                  </a:lnTo>
                  <a:cubicBezTo>
                    <a:pt x="3850" y="19280"/>
                    <a:pt x="3762" y="19519"/>
                    <a:pt x="3699" y="19777"/>
                  </a:cubicBezTo>
                  <a:lnTo>
                    <a:pt x="3699" y="19777"/>
                  </a:lnTo>
                  <a:cubicBezTo>
                    <a:pt x="3686" y="19821"/>
                    <a:pt x="3693" y="19884"/>
                    <a:pt x="3642" y="19916"/>
                  </a:cubicBezTo>
                  <a:lnTo>
                    <a:pt x="3642" y="19916"/>
                  </a:lnTo>
                  <a:cubicBezTo>
                    <a:pt x="3554" y="19771"/>
                    <a:pt x="3548" y="19771"/>
                    <a:pt x="3542" y="19645"/>
                  </a:cubicBezTo>
                  <a:moveTo>
                    <a:pt x="4417" y="20571"/>
                  </a:moveTo>
                  <a:cubicBezTo>
                    <a:pt x="4411" y="20382"/>
                    <a:pt x="4386" y="20206"/>
                    <a:pt x="4310" y="20029"/>
                  </a:cubicBezTo>
                  <a:lnTo>
                    <a:pt x="4310" y="20029"/>
                  </a:lnTo>
                  <a:cubicBezTo>
                    <a:pt x="4260" y="19916"/>
                    <a:pt x="4247" y="19796"/>
                    <a:pt x="4260" y="19677"/>
                  </a:cubicBezTo>
                  <a:lnTo>
                    <a:pt x="4260" y="19677"/>
                  </a:lnTo>
                  <a:cubicBezTo>
                    <a:pt x="4298" y="19229"/>
                    <a:pt x="4291" y="18788"/>
                    <a:pt x="4247" y="18347"/>
                  </a:cubicBezTo>
                  <a:lnTo>
                    <a:pt x="4247" y="18347"/>
                  </a:lnTo>
                  <a:cubicBezTo>
                    <a:pt x="4241" y="18291"/>
                    <a:pt x="4241" y="18240"/>
                    <a:pt x="4235" y="18158"/>
                  </a:cubicBezTo>
                  <a:lnTo>
                    <a:pt x="4235" y="18158"/>
                  </a:lnTo>
                  <a:cubicBezTo>
                    <a:pt x="4285" y="18202"/>
                    <a:pt x="4316" y="18221"/>
                    <a:pt x="4329" y="18253"/>
                  </a:cubicBezTo>
                  <a:lnTo>
                    <a:pt x="4329" y="18253"/>
                  </a:lnTo>
                  <a:cubicBezTo>
                    <a:pt x="4726" y="18870"/>
                    <a:pt x="4852" y="19538"/>
                    <a:pt x="4682" y="20250"/>
                  </a:cubicBezTo>
                  <a:lnTo>
                    <a:pt x="4682" y="20250"/>
                  </a:lnTo>
                  <a:cubicBezTo>
                    <a:pt x="4638" y="20420"/>
                    <a:pt x="4550" y="20571"/>
                    <a:pt x="4461" y="20735"/>
                  </a:cubicBezTo>
                  <a:lnTo>
                    <a:pt x="4461" y="20735"/>
                  </a:lnTo>
                  <a:cubicBezTo>
                    <a:pt x="4411" y="20678"/>
                    <a:pt x="4417" y="20622"/>
                    <a:pt x="4417" y="20571"/>
                  </a:cubicBezTo>
                  <a:close/>
                  <a:moveTo>
                    <a:pt x="6301" y="18524"/>
                  </a:moveTo>
                  <a:cubicBezTo>
                    <a:pt x="6307" y="18517"/>
                    <a:pt x="6314" y="18511"/>
                    <a:pt x="6320" y="18498"/>
                  </a:cubicBezTo>
                  <a:lnTo>
                    <a:pt x="6320" y="18498"/>
                  </a:lnTo>
                  <a:cubicBezTo>
                    <a:pt x="6326" y="18511"/>
                    <a:pt x="6326" y="18524"/>
                    <a:pt x="6326" y="18530"/>
                  </a:cubicBezTo>
                  <a:lnTo>
                    <a:pt x="6326" y="18530"/>
                  </a:lnTo>
                  <a:cubicBezTo>
                    <a:pt x="6320" y="18530"/>
                    <a:pt x="6314" y="18524"/>
                    <a:pt x="6301" y="18524"/>
                  </a:cubicBezTo>
                  <a:close/>
                  <a:moveTo>
                    <a:pt x="3006" y="22266"/>
                  </a:moveTo>
                  <a:cubicBezTo>
                    <a:pt x="3126" y="22039"/>
                    <a:pt x="3264" y="21819"/>
                    <a:pt x="3371" y="21579"/>
                  </a:cubicBezTo>
                  <a:lnTo>
                    <a:pt x="3371" y="21579"/>
                  </a:lnTo>
                  <a:cubicBezTo>
                    <a:pt x="3560" y="21176"/>
                    <a:pt x="3699" y="20760"/>
                    <a:pt x="3712" y="20300"/>
                  </a:cubicBezTo>
                  <a:lnTo>
                    <a:pt x="3712" y="20300"/>
                  </a:lnTo>
                  <a:cubicBezTo>
                    <a:pt x="3718" y="19947"/>
                    <a:pt x="3819" y="19607"/>
                    <a:pt x="3970" y="19286"/>
                  </a:cubicBezTo>
                  <a:lnTo>
                    <a:pt x="3970" y="19286"/>
                  </a:lnTo>
                  <a:cubicBezTo>
                    <a:pt x="3989" y="19248"/>
                    <a:pt x="4020" y="19217"/>
                    <a:pt x="4046" y="19173"/>
                  </a:cubicBezTo>
                  <a:lnTo>
                    <a:pt x="4046" y="19173"/>
                  </a:lnTo>
                  <a:cubicBezTo>
                    <a:pt x="4096" y="19343"/>
                    <a:pt x="4090" y="19506"/>
                    <a:pt x="4033" y="20048"/>
                  </a:cubicBezTo>
                  <a:lnTo>
                    <a:pt x="4033" y="20048"/>
                  </a:lnTo>
                  <a:cubicBezTo>
                    <a:pt x="3983" y="20527"/>
                    <a:pt x="3875" y="20987"/>
                    <a:pt x="3649" y="21409"/>
                  </a:cubicBezTo>
                  <a:lnTo>
                    <a:pt x="3649" y="21409"/>
                  </a:lnTo>
                  <a:cubicBezTo>
                    <a:pt x="3453" y="21768"/>
                    <a:pt x="3245" y="22127"/>
                    <a:pt x="2937" y="22411"/>
                  </a:cubicBezTo>
                  <a:lnTo>
                    <a:pt x="2937" y="22411"/>
                  </a:lnTo>
                  <a:cubicBezTo>
                    <a:pt x="2949" y="22360"/>
                    <a:pt x="2981" y="22316"/>
                    <a:pt x="3006" y="22266"/>
                  </a:cubicBezTo>
                  <a:moveTo>
                    <a:pt x="2748" y="22940"/>
                  </a:moveTo>
                  <a:cubicBezTo>
                    <a:pt x="3510" y="22165"/>
                    <a:pt x="4083" y="21302"/>
                    <a:pt x="4253" y="20187"/>
                  </a:cubicBezTo>
                  <a:lnTo>
                    <a:pt x="4253" y="20187"/>
                  </a:lnTo>
                  <a:cubicBezTo>
                    <a:pt x="4260" y="20212"/>
                    <a:pt x="4279" y="20237"/>
                    <a:pt x="4285" y="20262"/>
                  </a:cubicBezTo>
                  <a:lnTo>
                    <a:pt x="4285" y="20262"/>
                  </a:lnTo>
                  <a:cubicBezTo>
                    <a:pt x="4411" y="20924"/>
                    <a:pt x="4291" y="21529"/>
                    <a:pt x="3869" y="22058"/>
                  </a:cubicBezTo>
                  <a:lnTo>
                    <a:pt x="3869" y="22058"/>
                  </a:lnTo>
                  <a:cubicBezTo>
                    <a:pt x="3586" y="22423"/>
                    <a:pt x="3227" y="22694"/>
                    <a:pt x="2842" y="22934"/>
                  </a:cubicBezTo>
                  <a:lnTo>
                    <a:pt x="2842" y="22934"/>
                  </a:lnTo>
                  <a:cubicBezTo>
                    <a:pt x="2830" y="22940"/>
                    <a:pt x="2811" y="22959"/>
                    <a:pt x="2785" y="22959"/>
                  </a:cubicBezTo>
                  <a:lnTo>
                    <a:pt x="2785" y="22959"/>
                  </a:lnTo>
                  <a:cubicBezTo>
                    <a:pt x="2773" y="22959"/>
                    <a:pt x="2760" y="22953"/>
                    <a:pt x="2748" y="2294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idx="2"/>
          </p:nvPr>
        </p:nvSpPr>
        <p:spPr>
          <a:xfrm>
            <a:off x="969575" y="2775000"/>
            <a:ext cx="5613600" cy="8547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5200"/>
              <a:buFont typeface="Yeseva One"/>
              <a:buNone/>
              <a:defRPr sz="4400">
                <a:solidFill>
                  <a:schemeClr val="lt2"/>
                </a:solidFill>
                <a:latin typeface="Yeseva One"/>
                <a:ea typeface="Yeseva One"/>
                <a:cs typeface="Yeseva One"/>
                <a:sym typeface="Yeseva One"/>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
        <p:nvSpPr>
          <p:cNvPr id="22" name="Google Shape;22;p2"/>
          <p:cNvSpPr/>
          <p:nvPr/>
        </p:nvSpPr>
        <p:spPr>
          <a:xfrm>
            <a:off x="6234251" y="2802722"/>
            <a:ext cx="2266931" cy="3468359"/>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9213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401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600"/>
              <a:buNone/>
              <a:defRPr sz="2600">
                <a:solidFill>
                  <a:schemeClr val="dk1"/>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162938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13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28910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3871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946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90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3666544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One Column 1">
  <p:cSld name="Title + One Column 1">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5985575" y="1492063"/>
            <a:ext cx="2484300" cy="84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8" name="Google Shape;48;p13"/>
          <p:cNvSpPr txBox="1">
            <a:spLocks noGrp="1"/>
          </p:cNvSpPr>
          <p:nvPr>
            <p:ph type="subTitle" idx="1"/>
          </p:nvPr>
        </p:nvSpPr>
        <p:spPr>
          <a:xfrm>
            <a:off x="5971000" y="2449313"/>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27090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One Column 2">
  <p:cSld name="Title + One Column 2">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673375" y="1492063"/>
            <a:ext cx="2484300" cy="84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 name="Google Shape;51;p14"/>
          <p:cNvSpPr txBox="1">
            <a:spLocks noGrp="1"/>
          </p:cNvSpPr>
          <p:nvPr>
            <p:ph type="subTitle" idx="1"/>
          </p:nvPr>
        </p:nvSpPr>
        <p:spPr>
          <a:xfrm>
            <a:off x="658800" y="2449313"/>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29883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41848"/>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Yeseva One"/>
              <a:buNone/>
              <a:defRPr>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440300" y="1433350"/>
            <a:ext cx="3546300" cy="127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5" name="Google Shape;55;p7"/>
          <p:cNvSpPr txBox="1">
            <a:spLocks noGrp="1"/>
          </p:cNvSpPr>
          <p:nvPr>
            <p:ph type="subTitle" idx="1"/>
          </p:nvPr>
        </p:nvSpPr>
        <p:spPr>
          <a:xfrm>
            <a:off x="4440300" y="2725487"/>
            <a:ext cx="3983700" cy="134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Nunito Light"/>
              <a:buChar char="●"/>
              <a:defRPr sz="1600">
                <a:solidFill>
                  <a:schemeClr val="lt1"/>
                </a:solidFill>
              </a:defRPr>
            </a:lvl1pPr>
            <a:lvl2pPr lvl="1" algn="ctr" rtl="0">
              <a:lnSpc>
                <a:spcPct val="100000"/>
              </a:lnSpc>
              <a:spcBef>
                <a:spcPts val="0"/>
              </a:spcBef>
              <a:spcAft>
                <a:spcPts val="0"/>
              </a:spcAft>
              <a:buClr>
                <a:schemeClr val="lt1"/>
              </a:buClr>
              <a:buSzPts val="1600"/>
              <a:buFont typeface="Nunito Light"/>
              <a:buChar char="○"/>
              <a:defRPr>
                <a:solidFill>
                  <a:schemeClr val="lt1"/>
                </a:solidFill>
              </a:defRPr>
            </a:lvl2pPr>
            <a:lvl3pPr lvl="2" algn="ctr" rtl="0">
              <a:lnSpc>
                <a:spcPct val="100000"/>
              </a:lnSpc>
              <a:spcBef>
                <a:spcPts val="1600"/>
              </a:spcBef>
              <a:spcAft>
                <a:spcPts val="0"/>
              </a:spcAft>
              <a:buClr>
                <a:schemeClr val="lt1"/>
              </a:buClr>
              <a:buSzPts val="1500"/>
              <a:buFont typeface="Nunito Light"/>
              <a:buChar char="■"/>
              <a:defRPr>
                <a:solidFill>
                  <a:schemeClr val="lt1"/>
                </a:solidFill>
              </a:defRPr>
            </a:lvl3pPr>
            <a:lvl4pPr lvl="3" algn="ctr" rtl="0">
              <a:lnSpc>
                <a:spcPct val="100000"/>
              </a:lnSpc>
              <a:spcBef>
                <a:spcPts val="1600"/>
              </a:spcBef>
              <a:spcAft>
                <a:spcPts val="0"/>
              </a:spcAft>
              <a:buClr>
                <a:schemeClr val="lt1"/>
              </a:buClr>
              <a:buSzPts val="1500"/>
              <a:buFont typeface="Nunito Light"/>
              <a:buChar char="●"/>
              <a:defRPr>
                <a:solidFill>
                  <a:schemeClr val="lt1"/>
                </a:solidFill>
              </a:defRPr>
            </a:lvl4pPr>
            <a:lvl5pPr lvl="4" algn="ctr" rtl="0">
              <a:lnSpc>
                <a:spcPct val="100000"/>
              </a:lnSpc>
              <a:spcBef>
                <a:spcPts val="1600"/>
              </a:spcBef>
              <a:spcAft>
                <a:spcPts val="0"/>
              </a:spcAft>
              <a:buClr>
                <a:schemeClr val="lt1"/>
              </a:buClr>
              <a:buSzPts val="1100"/>
              <a:buFont typeface="Nunito Light"/>
              <a:buChar char="○"/>
              <a:defRPr>
                <a:solidFill>
                  <a:schemeClr val="lt1"/>
                </a:solidFill>
              </a:defRPr>
            </a:lvl5pPr>
            <a:lvl6pPr lvl="5" algn="ctr" rtl="0">
              <a:lnSpc>
                <a:spcPct val="100000"/>
              </a:lnSpc>
              <a:spcBef>
                <a:spcPts val="1600"/>
              </a:spcBef>
              <a:spcAft>
                <a:spcPts val="0"/>
              </a:spcAft>
              <a:buClr>
                <a:schemeClr val="lt1"/>
              </a:buClr>
              <a:buSzPts val="1100"/>
              <a:buFont typeface="Nunito Light"/>
              <a:buChar char="■"/>
              <a:defRPr>
                <a:solidFill>
                  <a:schemeClr val="lt1"/>
                </a:solidFill>
              </a:defRPr>
            </a:lvl6pPr>
            <a:lvl7pPr lvl="6" algn="ctr" rtl="0">
              <a:lnSpc>
                <a:spcPct val="100000"/>
              </a:lnSpc>
              <a:spcBef>
                <a:spcPts val="1600"/>
              </a:spcBef>
              <a:spcAft>
                <a:spcPts val="0"/>
              </a:spcAft>
              <a:buClr>
                <a:schemeClr val="lt1"/>
              </a:buClr>
              <a:buSzPts val="1300"/>
              <a:buFont typeface="Nunito Light"/>
              <a:buChar char="●"/>
              <a:defRPr>
                <a:solidFill>
                  <a:schemeClr val="lt1"/>
                </a:solidFill>
              </a:defRPr>
            </a:lvl7pPr>
            <a:lvl8pPr lvl="7" algn="ctr" rtl="0">
              <a:lnSpc>
                <a:spcPct val="100000"/>
              </a:lnSpc>
              <a:spcBef>
                <a:spcPts val="1600"/>
              </a:spcBef>
              <a:spcAft>
                <a:spcPts val="0"/>
              </a:spcAft>
              <a:buClr>
                <a:schemeClr val="lt1"/>
              </a:buClr>
              <a:buSzPts val="1300"/>
              <a:buFont typeface="Nunito Light"/>
              <a:buChar char="○"/>
              <a:defRPr>
                <a:solidFill>
                  <a:schemeClr val="lt1"/>
                </a:solidFill>
              </a:defRPr>
            </a:lvl8pPr>
            <a:lvl9pPr lvl="8" algn="ctr" rtl="0">
              <a:lnSpc>
                <a:spcPct val="100000"/>
              </a:lnSpc>
              <a:spcBef>
                <a:spcPts val="1600"/>
              </a:spcBef>
              <a:spcAft>
                <a:spcPts val="1600"/>
              </a:spcAft>
              <a:buClr>
                <a:schemeClr val="lt1"/>
              </a:buClr>
              <a:buSzPts val="1100"/>
              <a:buFont typeface="Nunito Light"/>
              <a:buChar char="■"/>
              <a:defRPr>
                <a:solidFill>
                  <a:schemeClr val="lt1"/>
                </a:solidFill>
              </a:defRPr>
            </a:lvl9pPr>
          </a:lstStyle>
          <a:p>
            <a:endParaRPr/>
          </a:p>
        </p:txBody>
      </p:sp>
      <p:sp>
        <p:nvSpPr>
          <p:cNvPr id="56" name="Google Shape;56;p7"/>
          <p:cNvSpPr/>
          <p:nvPr/>
        </p:nvSpPr>
        <p:spPr>
          <a:xfrm rot="742976">
            <a:off x="5639893" y="353768"/>
            <a:ext cx="3240062" cy="6018602"/>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7"/>
          <p:cNvGrpSpPr/>
          <p:nvPr/>
        </p:nvGrpSpPr>
        <p:grpSpPr>
          <a:xfrm>
            <a:off x="7010616" y="-352040"/>
            <a:ext cx="2295899" cy="2124267"/>
            <a:chOff x="7010616" y="-352040"/>
            <a:chExt cx="2295899" cy="2124267"/>
          </a:xfrm>
        </p:grpSpPr>
        <p:sp>
          <p:nvSpPr>
            <p:cNvPr id="58" name="Google Shape;58;p7"/>
            <p:cNvSpPr/>
            <p:nvPr/>
          </p:nvSpPr>
          <p:spPr>
            <a:xfrm rot="9584171">
              <a:off x="7225735" y="-77719"/>
              <a:ext cx="1865662" cy="1575626"/>
            </a:xfrm>
            <a:custGeom>
              <a:avLst/>
              <a:gdLst/>
              <a:ahLst/>
              <a:cxnLst/>
              <a:rect l="l" t="t" r="r" b="b"/>
              <a:pathLst>
                <a:path w="24881" h="21013" extrusionOk="0">
                  <a:moveTo>
                    <a:pt x="13971" y="1"/>
                  </a:moveTo>
                  <a:cubicBezTo>
                    <a:pt x="13654" y="1"/>
                    <a:pt x="13342" y="39"/>
                    <a:pt x="13029" y="115"/>
                  </a:cubicBezTo>
                  <a:cubicBezTo>
                    <a:pt x="12380" y="266"/>
                    <a:pt x="11801" y="568"/>
                    <a:pt x="11259" y="946"/>
                  </a:cubicBezTo>
                  <a:cubicBezTo>
                    <a:pt x="10837" y="1249"/>
                    <a:pt x="10415" y="1551"/>
                    <a:pt x="9986" y="1841"/>
                  </a:cubicBezTo>
                  <a:cubicBezTo>
                    <a:pt x="9577" y="2118"/>
                    <a:pt x="9117" y="2294"/>
                    <a:pt x="8619" y="2351"/>
                  </a:cubicBezTo>
                  <a:cubicBezTo>
                    <a:pt x="8367" y="2383"/>
                    <a:pt x="8115" y="2408"/>
                    <a:pt x="7863" y="2433"/>
                  </a:cubicBezTo>
                  <a:cubicBezTo>
                    <a:pt x="7208" y="2496"/>
                    <a:pt x="6559" y="2578"/>
                    <a:pt x="5916" y="2729"/>
                  </a:cubicBezTo>
                  <a:cubicBezTo>
                    <a:pt x="4757" y="2994"/>
                    <a:pt x="3755" y="3542"/>
                    <a:pt x="2898" y="4361"/>
                  </a:cubicBezTo>
                  <a:cubicBezTo>
                    <a:pt x="2212" y="5022"/>
                    <a:pt x="1758" y="5823"/>
                    <a:pt x="1557" y="6755"/>
                  </a:cubicBezTo>
                  <a:cubicBezTo>
                    <a:pt x="1443" y="7265"/>
                    <a:pt x="1399" y="7776"/>
                    <a:pt x="1380" y="8299"/>
                  </a:cubicBezTo>
                  <a:cubicBezTo>
                    <a:pt x="1368" y="8929"/>
                    <a:pt x="1418" y="9559"/>
                    <a:pt x="1468" y="10189"/>
                  </a:cubicBezTo>
                  <a:cubicBezTo>
                    <a:pt x="1563" y="11335"/>
                    <a:pt x="1500" y="12482"/>
                    <a:pt x="1380" y="13629"/>
                  </a:cubicBezTo>
                  <a:cubicBezTo>
                    <a:pt x="1323" y="14126"/>
                    <a:pt x="1223" y="14618"/>
                    <a:pt x="1084" y="15097"/>
                  </a:cubicBezTo>
                  <a:cubicBezTo>
                    <a:pt x="945" y="15575"/>
                    <a:pt x="788" y="16048"/>
                    <a:pt x="643" y="16527"/>
                  </a:cubicBezTo>
                  <a:cubicBezTo>
                    <a:pt x="353" y="17497"/>
                    <a:pt x="164" y="18492"/>
                    <a:pt x="70" y="19494"/>
                  </a:cubicBezTo>
                  <a:cubicBezTo>
                    <a:pt x="32" y="19897"/>
                    <a:pt x="19" y="20301"/>
                    <a:pt x="7" y="20704"/>
                  </a:cubicBezTo>
                  <a:cubicBezTo>
                    <a:pt x="0" y="20792"/>
                    <a:pt x="19" y="20880"/>
                    <a:pt x="38" y="20962"/>
                  </a:cubicBezTo>
                  <a:cubicBezTo>
                    <a:pt x="38" y="20987"/>
                    <a:pt x="89" y="21013"/>
                    <a:pt x="120" y="21013"/>
                  </a:cubicBezTo>
                  <a:cubicBezTo>
                    <a:pt x="145" y="21013"/>
                    <a:pt x="183" y="20994"/>
                    <a:pt x="202" y="20968"/>
                  </a:cubicBezTo>
                  <a:cubicBezTo>
                    <a:pt x="227" y="20943"/>
                    <a:pt x="233" y="20905"/>
                    <a:pt x="233" y="20874"/>
                  </a:cubicBezTo>
                  <a:cubicBezTo>
                    <a:pt x="233" y="20792"/>
                    <a:pt x="227" y="20716"/>
                    <a:pt x="227" y="20634"/>
                  </a:cubicBezTo>
                  <a:cubicBezTo>
                    <a:pt x="265" y="18990"/>
                    <a:pt x="561" y="17390"/>
                    <a:pt x="1097" y="15840"/>
                  </a:cubicBezTo>
                  <a:cubicBezTo>
                    <a:pt x="1424" y="14876"/>
                    <a:pt x="1884" y="13988"/>
                    <a:pt x="2502" y="13175"/>
                  </a:cubicBezTo>
                  <a:cubicBezTo>
                    <a:pt x="2873" y="12690"/>
                    <a:pt x="3308" y="12274"/>
                    <a:pt x="3850" y="11984"/>
                  </a:cubicBezTo>
                  <a:cubicBezTo>
                    <a:pt x="4288" y="11753"/>
                    <a:pt x="4736" y="11625"/>
                    <a:pt x="5210" y="11625"/>
                  </a:cubicBezTo>
                  <a:cubicBezTo>
                    <a:pt x="5357" y="11625"/>
                    <a:pt x="5506" y="11638"/>
                    <a:pt x="5658" y="11663"/>
                  </a:cubicBezTo>
                  <a:cubicBezTo>
                    <a:pt x="5879" y="11707"/>
                    <a:pt x="6105" y="11764"/>
                    <a:pt x="6320" y="11827"/>
                  </a:cubicBezTo>
                  <a:cubicBezTo>
                    <a:pt x="6641" y="11928"/>
                    <a:pt x="6931" y="12091"/>
                    <a:pt x="7214" y="12268"/>
                  </a:cubicBezTo>
                  <a:cubicBezTo>
                    <a:pt x="7674" y="12539"/>
                    <a:pt x="8128" y="12822"/>
                    <a:pt x="8600" y="13074"/>
                  </a:cubicBezTo>
                  <a:cubicBezTo>
                    <a:pt x="9738" y="13693"/>
                    <a:pt x="10935" y="13980"/>
                    <a:pt x="12174" y="13980"/>
                  </a:cubicBezTo>
                  <a:cubicBezTo>
                    <a:pt x="12651" y="13980"/>
                    <a:pt x="13134" y="13938"/>
                    <a:pt x="13622" y="13855"/>
                  </a:cubicBezTo>
                  <a:cubicBezTo>
                    <a:pt x="14063" y="13786"/>
                    <a:pt x="14491" y="13654"/>
                    <a:pt x="14901" y="13459"/>
                  </a:cubicBezTo>
                  <a:cubicBezTo>
                    <a:pt x="15297" y="13269"/>
                    <a:pt x="15657" y="13024"/>
                    <a:pt x="15946" y="12677"/>
                  </a:cubicBezTo>
                  <a:cubicBezTo>
                    <a:pt x="16280" y="12268"/>
                    <a:pt x="16476" y="11795"/>
                    <a:pt x="16545" y="11272"/>
                  </a:cubicBezTo>
                  <a:cubicBezTo>
                    <a:pt x="16589" y="10938"/>
                    <a:pt x="16583" y="10604"/>
                    <a:pt x="16558" y="10271"/>
                  </a:cubicBezTo>
                  <a:cubicBezTo>
                    <a:pt x="16532" y="9968"/>
                    <a:pt x="16501" y="9659"/>
                    <a:pt x="16482" y="9357"/>
                  </a:cubicBezTo>
                  <a:cubicBezTo>
                    <a:pt x="16469" y="9155"/>
                    <a:pt x="16457" y="8954"/>
                    <a:pt x="16476" y="8752"/>
                  </a:cubicBezTo>
                  <a:cubicBezTo>
                    <a:pt x="16532" y="8154"/>
                    <a:pt x="16828" y="7694"/>
                    <a:pt x="17332" y="7372"/>
                  </a:cubicBezTo>
                  <a:cubicBezTo>
                    <a:pt x="17660" y="7158"/>
                    <a:pt x="18026" y="7039"/>
                    <a:pt x="18410" y="6976"/>
                  </a:cubicBezTo>
                  <a:cubicBezTo>
                    <a:pt x="18668" y="6938"/>
                    <a:pt x="18933" y="6919"/>
                    <a:pt x="19191" y="6881"/>
                  </a:cubicBezTo>
                  <a:cubicBezTo>
                    <a:pt x="19399" y="6850"/>
                    <a:pt x="19607" y="6824"/>
                    <a:pt x="19815" y="6774"/>
                  </a:cubicBezTo>
                  <a:cubicBezTo>
                    <a:pt x="20250" y="6673"/>
                    <a:pt x="20565" y="6415"/>
                    <a:pt x="20785" y="6031"/>
                  </a:cubicBezTo>
                  <a:cubicBezTo>
                    <a:pt x="20835" y="5936"/>
                    <a:pt x="20880" y="5842"/>
                    <a:pt x="20924" y="5741"/>
                  </a:cubicBezTo>
                  <a:cubicBezTo>
                    <a:pt x="20961" y="5646"/>
                    <a:pt x="20999" y="5545"/>
                    <a:pt x="21037" y="5451"/>
                  </a:cubicBezTo>
                  <a:cubicBezTo>
                    <a:pt x="21226" y="4966"/>
                    <a:pt x="21554" y="4619"/>
                    <a:pt x="22014" y="4399"/>
                  </a:cubicBezTo>
                  <a:cubicBezTo>
                    <a:pt x="22234" y="4292"/>
                    <a:pt x="22461" y="4185"/>
                    <a:pt x="22675" y="4071"/>
                  </a:cubicBezTo>
                  <a:cubicBezTo>
                    <a:pt x="23173" y="3825"/>
                    <a:pt x="23595" y="3492"/>
                    <a:pt x="23910" y="3032"/>
                  </a:cubicBezTo>
                  <a:cubicBezTo>
                    <a:pt x="24395" y="2345"/>
                    <a:pt x="24723" y="1583"/>
                    <a:pt x="24874" y="751"/>
                  </a:cubicBezTo>
                  <a:cubicBezTo>
                    <a:pt x="24880" y="732"/>
                    <a:pt x="24868" y="713"/>
                    <a:pt x="24855" y="663"/>
                  </a:cubicBezTo>
                  <a:cubicBezTo>
                    <a:pt x="24376" y="1293"/>
                    <a:pt x="23834" y="1816"/>
                    <a:pt x="23211" y="2250"/>
                  </a:cubicBezTo>
                  <a:cubicBezTo>
                    <a:pt x="22833" y="2521"/>
                    <a:pt x="22442" y="2767"/>
                    <a:pt x="22014" y="2956"/>
                  </a:cubicBezTo>
                  <a:cubicBezTo>
                    <a:pt x="21771" y="3066"/>
                    <a:pt x="21528" y="3121"/>
                    <a:pt x="21285" y="3121"/>
                  </a:cubicBezTo>
                  <a:cubicBezTo>
                    <a:pt x="21068" y="3121"/>
                    <a:pt x="20851" y="3077"/>
                    <a:pt x="20634" y="2987"/>
                  </a:cubicBezTo>
                  <a:cubicBezTo>
                    <a:pt x="20401" y="2887"/>
                    <a:pt x="20168" y="2786"/>
                    <a:pt x="19947" y="2654"/>
                  </a:cubicBezTo>
                  <a:cubicBezTo>
                    <a:pt x="19374" y="2320"/>
                    <a:pt x="18807" y="1979"/>
                    <a:pt x="18233" y="1627"/>
                  </a:cubicBezTo>
                  <a:cubicBezTo>
                    <a:pt x="17635" y="1261"/>
                    <a:pt x="17036" y="902"/>
                    <a:pt x="16400" y="600"/>
                  </a:cubicBezTo>
                  <a:cubicBezTo>
                    <a:pt x="15757" y="297"/>
                    <a:pt x="15077" y="89"/>
                    <a:pt x="14365" y="20"/>
                  </a:cubicBezTo>
                  <a:cubicBezTo>
                    <a:pt x="14233" y="7"/>
                    <a:pt x="14101" y="1"/>
                    <a:pt x="13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9584171">
              <a:off x="7225735" y="-77682"/>
              <a:ext cx="1865662" cy="1575551"/>
            </a:xfrm>
            <a:custGeom>
              <a:avLst/>
              <a:gdLst/>
              <a:ahLst/>
              <a:cxnLst/>
              <a:rect l="l" t="t" r="r" b="b"/>
              <a:pathLst>
                <a:path w="24881" h="21012" extrusionOk="0">
                  <a:moveTo>
                    <a:pt x="13029" y="114"/>
                  </a:moveTo>
                  <a:cubicBezTo>
                    <a:pt x="12380" y="265"/>
                    <a:pt x="11801" y="567"/>
                    <a:pt x="11259" y="945"/>
                  </a:cubicBezTo>
                  <a:lnTo>
                    <a:pt x="11259" y="945"/>
                  </a:lnTo>
                  <a:cubicBezTo>
                    <a:pt x="10837" y="1248"/>
                    <a:pt x="10415" y="1550"/>
                    <a:pt x="9986" y="1840"/>
                  </a:cubicBezTo>
                  <a:lnTo>
                    <a:pt x="9986" y="1840"/>
                  </a:lnTo>
                  <a:cubicBezTo>
                    <a:pt x="9577" y="2117"/>
                    <a:pt x="9117" y="2293"/>
                    <a:pt x="8619" y="2350"/>
                  </a:cubicBezTo>
                  <a:lnTo>
                    <a:pt x="8619" y="2350"/>
                  </a:lnTo>
                  <a:cubicBezTo>
                    <a:pt x="8367" y="2382"/>
                    <a:pt x="8115" y="2407"/>
                    <a:pt x="7863" y="2432"/>
                  </a:cubicBezTo>
                  <a:lnTo>
                    <a:pt x="7863" y="2432"/>
                  </a:lnTo>
                  <a:cubicBezTo>
                    <a:pt x="7208" y="2495"/>
                    <a:pt x="6559" y="2577"/>
                    <a:pt x="5916" y="2728"/>
                  </a:cubicBezTo>
                  <a:lnTo>
                    <a:pt x="5916" y="2728"/>
                  </a:lnTo>
                  <a:cubicBezTo>
                    <a:pt x="4757" y="2993"/>
                    <a:pt x="3755" y="3541"/>
                    <a:pt x="2898" y="4360"/>
                  </a:cubicBezTo>
                  <a:lnTo>
                    <a:pt x="2898" y="4360"/>
                  </a:lnTo>
                  <a:cubicBezTo>
                    <a:pt x="2212" y="5021"/>
                    <a:pt x="1758" y="5822"/>
                    <a:pt x="1557" y="6754"/>
                  </a:cubicBezTo>
                  <a:lnTo>
                    <a:pt x="1557" y="6754"/>
                  </a:lnTo>
                  <a:cubicBezTo>
                    <a:pt x="1443" y="7264"/>
                    <a:pt x="1399" y="7775"/>
                    <a:pt x="1380" y="8298"/>
                  </a:cubicBezTo>
                  <a:lnTo>
                    <a:pt x="1380" y="8298"/>
                  </a:lnTo>
                  <a:cubicBezTo>
                    <a:pt x="1368" y="8928"/>
                    <a:pt x="1418" y="9558"/>
                    <a:pt x="1468" y="10188"/>
                  </a:cubicBezTo>
                  <a:lnTo>
                    <a:pt x="1468" y="10188"/>
                  </a:lnTo>
                  <a:cubicBezTo>
                    <a:pt x="1563" y="11334"/>
                    <a:pt x="1500" y="12481"/>
                    <a:pt x="1380" y="13628"/>
                  </a:cubicBezTo>
                  <a:lnTo>
                    <a:pt x="1380" y="13628"/>
                  </a:lnTo>
                  <a:cubicBezTo>
                    <a:pt x="1323" y="14125"/>
                    <a:pt x="1223" y="14617"/>
                    <a:pt x="1084" y="15096"/>
                  </a:cubicBezTo>
                  <a:lnTo>
                    <a:pt x="1084" y="15096"/>
                  </a:lnTo>
                  <a:cubicBezTo>
                    <a:pt x="945" y="15574"/>
                    <a:pt x="788" y="16047"/>
                    <a:pt x="643" y="16526"/>
                  </a:cubicBezTo>
                  <a:lnTo>
                    <a:pt x="643" y="16526"/>
                  </a:lnTo>
                  <a:cubicBezTo>
                    <a:pt x="353" y="17496"/>
                    <a:pt x="164" y="18491"/>
                    <a:pt x="70" y="19493"/>
                  </a:cubicBezTo>
                  <a:lnTo>
                    <a:pt x="70" y="19493"/>
                  </a:lnTo>
                  <a:cubicBezTo>
                    <a:pt x="32" y="19896"/>
                    <a:pt x="19" y="20300"/>
                    <a:pt x="7" y="20703"/>
                  </a:cubicBezTo>
                  <a:lnTo>
                    <a:pt x="7" y="20703"/>
                  </a:lnTo>
                  <a:cubicBezTo>
                    <a:pt x="0" y="20791"/>
                    <a:pt x="19" y="20879"/>
                    <a:pt x="38" y="20961"/>
                  </a:cubicBezTo>
                  <a:lnTo>
                    <a:pt x="38" y="20961"/>
                  </a:lnTo>
                  <a:cubicBezTo>
                    <a:pt x="38" y="20986"/>
                    <a:pt x="89" y="21012"/>
                    <a:pt x="114" y="21012"/>
                  </a:cubicBezTo>
                  <a:lnTo>
                    <a:pt x="114" y="21012"/>
                  </a:lnTo>
                  <a:cubicBezTo>
                    <a:pt x="145" y="21012"/>
                    <a:pt x="183" y="20993"/>
                    <a:pt x="202" y="20967"/>
                  </a:cubicBezTo>
                  <a:lnTo>
                    <a:pt x="202" y="20967"/>
                  </a:lnTo>
                  <a:cubicBezTo>
                    <a:pt x="227" y="20942"/>
                    <a:pt x="233" y="20904"/>
                    <a:pt x="233" y="20873"/>
                  </a:cubicBezTo>
                  <a:lnTo>
                    <a:pt x="233" y="20873"/>
                  </a:lnTo>
                  <a:cubicBezTo>
                    <a:pt x="233" y="20791"/>
                    <a:pt x="227" y="20715"/>
                    <a:pt x="227" y="20633"/>
                  </a:cubicBezTo>
                  <a:lnTo>
                    <a:pt x="227" y="20633"/>
                  </a:lnTo>
                  <a:cubicBezTo>
                    <a:pt x="265" y="18989"/>
                    <a:pt x="561" y="17389"/>
                    <a:pt x="1097" y="15839"/>
                  </a:cubicBezTo>
                  <a:lnTo>
                    <a:pt x="1097" y="15839"/>
                  </a:lnTo>
                  <a:cubicBezTo>
                    <a:pt x="1424" y="14875"/>
                    <a:pt x="1884" y="13987"/>
                    <a:pt x="2502" y="13174"/>
                  </a:cubicBezTo>
                  <a:lnTo>
                    <a:pt x="2502" y="13174"/>
                  </a:lnTo>
                  <a:cubicBezTo>
                    <a:pt x="2873" y="12689"/>
                    <a:pt x="3308" y="12273"/>
                    <a:pt x="3850" y="11983"/>
                  </a:cubicBezTo>
                  <a:lnTo>
                    <a:pt x="3850" y="11983"/>
                  </a:lnTo>
                  <a:cubicBezTo>
                    <a:pt x="4423" y="11681"/>
                    <a:pt x="5015" y="11555"/>
                    <a:pt x="5658" y="11662"/>
                  </a:cubicBezTo>
                  <a:lnTo>
                    <a:pt x="5658" y="11662"/>
                  </a:lnTo>
                  <a:cubicBezTo>
                    <a:pt x="5879" y="11706"/>
                    <a:pt x="6105" y="11763"/>
                    <a:pt x="6320" y="11826"/>
                  </a:cubicBezTo>
                  <a:lnTo>
                    <a:pt x="6320" y="11826"/>
                  </a:lnTo>
                  <a:cubicBezTo>
                    <a:pt x="6641" y="11927"/>
                    <a:pt x="6931" y="12090"/>
                    <a:pt x="7214" y="12267"/>
                  </a:cubicBezTo>
                  <a:lnTo>
                    <a:pt x="7214" y="12267"/>
                  </a:lnTo>
                  <a:cubicBezTo>
                    <a:pt x="7674" y="12538"/>
                    <a:pt x="8128" y="12821"/>
                    <a:pt x="8600" y="13073"/>
                  </a:cubicBezTo>
                  <a:lnTo>
                    <a:pt x="8600" y="13073"/>
                  </a:lnTo>
                  <a:cubicBezTo>
                    <a:pt x="10175" y="13930"/>
                    <a:pt x="11864" y="14151"/>
                    <a:pt x="13622" y="13854"/>
                  </a:cubicBezTo>
                  <a:lnTo>
                    <a:pt x="13622" y="13854"/>
                  </a:lnTo>
                  <a:cubicBezTo>
                    <a:pt x="14063" y="13785"/>
                    <a:pt x="14491" y="13653"/>
                    <a:pt x="14901" y="13458"/>
                  </a:cubicBezTo>
                  <a:lnTo>
                    <a:pt x="14901" y="13458"/>
                  </a:lnTo>
                  <a:cubicBezTo>
                    <a:pt x="15297" y="13268"/>
                    <a:pt x="15657" y="13023"/>
                    <a:pt x="15946" y="12676"/>
                  </a:cubicBezTo>
                  <a:lnTo>
                    <a:pt x="15946" y="12676"/>
                  </a:lnTo>
                  <a:cubicBezTo>
                    <a:pt x="16280" y="12267"/>
                    <a:pt x="16476" y="11794"/>
                    <a:pt x="16545" y="11271"/>
                  </a:cubicBezTo>
                  <a:lnTo>
                    <a:pt x="16545" y="11271"/>
                  </a:lnTo>
                  <a:cubicBezTo>
                    <a:pt x="16589" y="10937"/>
                    <a:pt x="16583" y="10603"/>
                    <a:pt x="16558" y="10270"/>
                  </a:cubicBezTo>
                  <a:lnTo>
                    <a:pt x="16558" y="10270"/>
                  </a:lnTo>
                  <a:cubicBezTo>
                    <a:pt x="16532" y="9967"/>
                    <a:pt x="16501" y="9658"/>
                    <a:pt x="16482" y="9356"/>
                  </a:cubicBezTo>
                  <a:lnTo>
                    <a:pt x="16482" y="9356"/>
                  </a:lnTo>
                  <a:cubicBezTo>
                    <a:pt x="16469" y="9154"/>
                    <a:pt x="16457" y="8953"/>
                    <a:pt x="16476" y="8751"/>
                  </a:cubicBezTo>
                  <a:lnTo>
                    <a:pt x="16476" y="8751"/>
                  </a:lnTo>
                  <a:cubicBezTo>
                    <a:pt x="16532" y="8153"/>
                    <a:pt x="16828" y="7693"/>
                    <a:pt x="17332" y="7371"/>
                  </a:cubicBezTo>
                  <a:lnTo>
                    <a:pt x="17332" y="7371"/>
                  </a:lnTo>
                  <a:cubicBezTo>
                    <a:pt x="17660" y="7157"/>
                    <a:pt x="18026" y="7038"/>
                    <a:pt x="18410" y="6975"/>
                  </a:cubicBezTo>
                  <a:lnTo>
                    <a:pt x="18410" y="6975"/>
                  </a:lnTo>
                  <a:cubicBezTo>
                    <a:pt x="18668" y="6937"/>
                    <a:pt x="18933" y="6918"/>
                    <a:pt x="19191" y="6880"/>
                  </a:cubicBezTo>
                  <a:lnTo>
                    <a:pt x="19191" y="6880"/>
                  </a:lnTo>
                  <a:cubicBezTo>
                    <a:pt x="19399" y="6849"/>
                    <a:pt x="19607" y="6823"/>
                    <a:pt x="19815" y="6773"/>
                  </a:cubicBezTo>
                  <a:lnTo>
                    <a:pt x="19815" y="6773"/>
                  </a:lnTo>
                  <a:cubicBezTo>
                    <a:pt x="20250" y="6672"/>
                    <a:pt x="20565" y="6414"/>
                    <a:pt x="20785" y="6030"/>
                  </a:cubicBezTo>
                  <a:lnTo>
                    <a:pt x="20785" y="6030"/>
                  </a:lnTo>
                  <a:cubicBezTo>
                    <a:pt x="20835" y="5935"/>
                    <a:pt x="20880" y="5841"/>
                    <a:pt x="20917" y="5740"/>
                  </a:cubicBezTo>
                  <a:lnTo>
                    <a:pt x="20917" y="5740"/>
                  </a:lnTo>
                  <a:cubicBezTo>
                    <a:pt x="20961" y="5645"/>
                    <a:pt x="20999" y="5544"/>
                    <a:pt x="21037" y="5450"/>
                  </a:cubicBezTo>
                  <a:lnTo>
                    <a:pt x="21037" y="5450"/>
                  </a:lnTo>
                  <a:cubicBezTo>
                    <a:pt x="21226" y="4965"/>
                    <a:pt x="21554" y="4618"/>
                    <a:pt x="22014" y="4398"/>
                  </a:cubicBezTo>
                  <a:lnTo>
                    <a:pt x="22014" y="4398"/>
                  </a:lnTo>
                  <a:cubicBezTo>
                    <a:pt x="22234" y="4291"/>
                    <a:pt x="22461" y="4184"/>
                    <a:pt x="22675" y="4070"/>
                  </a:cubicBezTo>
                  <a:lnTo>
                    <a:pt x="22675" y="4070"/>
                  </a:lnTo>
                  <a:cubicBezTo>
                    <a:pt x="23167" y="3824"/>
                    <a:pt x="23595" y="3491"/>
                    <a:pt x="23910" y="3031"/>
                  </a:cubicBezTo>
                  <a:lnTo>
                    <a:pt x="23910" y="3031"/>
                  </a:lnTo>
                  <a:cubicBezTo>
                    <a:pt x="24395" y="2338"/>
                    <a:pt x="24723" y="1582"/>
                    <a:pt x="24874" y="750"/>
                  </a:cubicBezTo>
                  <a:lnTo>
                    <a:pt x="24874" y="750"/>
                  </a:lnTo>
                  <a:cubicBezTo>
                    <a:pt x="24880" y="731"/>
                    <a:pt x="24868" y="712"/>
                    <a:pt x="24855" y="662"/>
                  </a:cubicBezTo>
                  <a:lnTo>
                    <a:pt x="24855" y="662"/>
                  </a:lnTo>
                  <a:cubicBezTo>
                    <a:pt x="24376" y="1292"/>
                    <a:pt x="23834" y="1815"/>
                    <a:pt x="23211" y="2249"/>
                  </a:cubicBezTo>
                  <a:lnTo>
                    <a:pt x="23211" y="2249"/>
                  </a:lnTo>
                  <a:cubicBezTo>
                    <a:pt x="22833" y="2520"/>
                    <a:pt x="22442" y="2766"/>
                    <a:pt x="22014" y="2955"/>
                  </a:cubicBezTo>
                  <a:lnTo>
                    <a:pt x="22014" y="2955"/>
                  </a:lnTo>
                  <a:cubicBezTo>
                    <a:pt x="21554" y="3163"/>
                    <a:pt x="21094" y="3176"/>
                    <a:pt x="20634" y="2986"/>
                  </a:cubicBezTo>
                  <a:lnTo>
                    <a:pt x="20634" y="2986"/>
                  </a:lnTo>
                  <a:cubicBezTo>
                    <a:pt x="20401" y="2886"/>
                    <a:pt x="20168" y="2785"/>
                    <a:pt x="19947" y="2653"/>
                  </a:cubicBezTo>
                  <a:lnTo>
                    <a:pt x="19947" y="2653"/>
                  </a:lnTo>
                  <a:cubicBezTo>
                    <a:pt x="19374" y="2319"/>
                    <a:pt x="18807" y="1978"/>
                    <a:pt x="18233" y="1626"/>
                  </a:cubicBezTo>
                  <a:lnTo>
                    <a:pt x="18233" y="1626"/>
                  </a:lnTo>
                  <a:cubicBezTo>
                    <a:pt x="17635" y="1260"/>
                    <a:pt x="17036" y="901"/>
                    <a:pt x="16400" y="599"/>
                  </a:cubicBezTo>
                  <a:lnTo>
                    <a:pt x="16400" y="599"/>
                  </a:lnTo>
                  <a:cubicBezTo>
                    <a:pt x="15751" y="296"/>
                    <a:pt x="15077" y="88"/>
                    <a:pt x="14365" y="19"/>
                  </a:cubicBezTo>
                  <a:lnTo>
                    <a:pt x="14365" y="19"/>
                  </a:lnTo>
                  <a:cubicBezTo>
                    <a:pt x="14233" y="6"/>
                    <a:pt x="14100" y="0"/>
                    <a:pt x="13974" y="0"/>
                  </a:cubicBezTo>
                  <a:lnTo>
                    <a:pt x="13974" y="0"/>
                  </a:lnTo>
                  <a:cubicBezTo>
                    <a:pt x="13653" y="0"/>
                    <a:pt x="13344" y="38"/>
                    <a:pt x="13029" y="114"/>
                  </a:cubicBezTo>
                  <a:moveTo>
                    <a:pt x="9218" y="5179"/>
                  </a:moveTo>
                  <a:cubicBezTo>
                    <a:pt x="9589" y="4700"/>
                    <a:pt x="9892" y="4177"/>
                    <a:pt x="10144" y="3623"/>
                  </a:cubicBezTo>
                  <a:lnTo>
                    <a:pt x="10144" y="3623"/>
                  </a:lnTo>
                  <a:cubicBezTo>
                    <a:pt x="10270" y="3333"/>
                    <a:pt x="10408" y="3049"/>
                    <a:pt x="10547" y="2766"/>
                  </a:cubicBezTo>
                  <a:lnTo>
                    <a:pt x="10547" y="2766"/>
                  </a:lnTo>
                  <a:cubicBezTo>
                    <a:pt x="10988" y="1903"/>
                    <a:pt x="11656" y="1235"/>
                    <a:pt x="12450" y="693"/>
                  </a:cubicBezTo>
                  <a:lnTo>
                    <a:pt x="12450" y="693"/>
                  </a:lnTo>
                  <a:cubicBezTo>
                    <a:pt x="12601" y="592"/>
                    <a:pt x="12758" y="498"/>
                    <a:pt x="12922" y="410"/>
                  </a:cubicBezTo>
                  <a:lnTo>
                    <a:pt x="12922" y="410"/>
                  </a:lnTo>
                  <a:cubicBezTo>
                    <a:pt x="13010" y="359"/>
                    <a:pt x="13111" y="328"/>
                    <a:pt x="13212" y="303"/>
                  </a:cubicBezTo>
                  <a:lnTo>
                    <a:pt x="13212" y="303"/>
                  </a:lnTo>
                  <a:cubicBezTo>
                    <a:pt x="13622" y="208"/>
                    <a:pt x="14031" y="202"/>
                    <a:pt x="14447" y="252"/>
                  </a:cubicBezTo>
                  <a:lnTo>
                    <a:pt x="14447" y="252"/>
                  </a:lnTo>
                  <a:cubicBezTo>
                    <a:pt x="14478" y="258"/>
                    <a:pt x="14510" y="271"/>
                    <a:pt x="14554" y="284"/>
                  </a:cubicBezTo>
                  <a:lnTo>
                    <a:pt x="14554" y="284"/>
                  </a:lnTo>
                  <a:cubicBezTo>
                    <a:pt x="14485" y="359"/>
                    <a:pt x="14403" y="366"/>
                    <a:pt x="14334" y="391"/>
                  </a:cubicBezTo>
                  <a:lnTo>
                    <a:pt x="14334" y="391"/>
                  </a:lnTo>
                  <a:cubicBezTo>
                    <a:pt x="13792" y="586"/>
                    <a:pt x="13294" y="863"/>
                    <a:pt x="12859" y="1235"/>
                  </a:cubicBezTo>
                  <a:lnTo>
                    <a:pt x="12859" y="1235"/>
                  </a:lnTo>
                  <a:cubicBezTo>
                    <a:pt x="12462" y="1563"/>
                    <a:pt x="12135" y="1953"/>
                    <a:pt x="11864" y="2382"/>
                  </a:cubicBezTo>
                  <a:lnTo>
                    <a:pt x="11864" y="2382"/>
                  </a:lnTo>
                  <a:cubicBezTo>
                    <a:pt x="11669" y="2690"/>
                    <a:pt x="11492" y="2999"/>
                    <a:pt x="11309" y="3308"/>
                  </a:cubicBezTo>
                  <a:lnTo>
                    <a:pt x="11309" y="3308"/>
                  </a:lnTo>
                  <a:cubicBezTo>
                    <a:pt x="11070" y="3717"/>
                    <a:pt x="10812" y="4114"/>
                    <a:pt x="10471" y="4454"/>
                  </a:cubicBezTo>
                  <a:lnTo>
                    <a:pt x="10471" y="4454"/>
                  </a:lnTo>
                  <a:cubicBezTo>
                    <a:pt x="10213" y="4713"/>
                    <a:pt x="9942" y="4965"/>
                    <a:pt x="9602" y="5122"/>
                  </a:cubicBezTo>
                  <a:lnTo>
                    <a:pt x="9602" y="5122"/>
                  </a:lnTo>
                  <a:cubicBezTo>
                    <a:pt x="9444" y="5198"/>
                    <a:pt x="9293" y="5280"/>
                    <a:pt x="9117" y="5336"/>
                  </a:cubicBezTo>
                  <a:lnTo>
                    <a:pt x="9117" y="5336"/>
                  </a:lnTo>
                  <a:cubicBezTo>
                    <a:pt x="9148" y="5286"/>
                    <a:pt x="9180" y="5229"/>
                    <a:pt x="9218" y="5179"/>
                  </a:cubicBezTo>
                  <a:moveTo>
                    <a:pt x="10402" y="4694"/>
                  </a:moveTo>
                  <a:cubicBezTo>
                    <a:pt x="10421" y="4675"/>
                    <a:pt x="10434" y="4650"/>
                    <a:pt x="10446" y="4631"/>
                  </a:cubicBezTo>
                  <a:lnTo>
                    <a:pt x="10446" y="4631"/>
                  </a:lnTo>
                  <a:cubicBezTo>
                    <a:pt x="10837" y="4259"/>
                    <a:pt x="11133" y="3818"/>
                    <a:pt x="11404" y="3352"/>
                  </a:cubicBezTo>
                  <a:lnTo>
                    <a:pt x="11404" y="3352"/>
                  </a:lnTo>
                  <a:cubicBezTo>
                    <a:pt x="11612" y="2999"/>
                    <a:pt x="11826" y="2646"/>
                    <a:pt x="12053" y="2300"/>
                  </a:cubicBezTo>
                  <a:lnTo>
                    <a:pt x="12053" y="2300"/>
                  </a:lnTo>
                  <a:cubicBezTo>
                    <a:pt x="12292" y="1922"/>
                    <a:pt x="12595" y="1588"/>
                    <a:pt x="12941" y="1304"/>
                  </a:cubicBezTo>
                  <a:lnTo>
                    <a:pt x="12941" y="1304"/>
                  </a:lnTo>
                  <a:cubicBezTo>
                    <a:pt x="13483" y="857"/>
                    <a:pt x="14094" y="542"/>
                    <a:pt x="14775" y="359"/>
                  </a:cubicBezTo>
                  <a:lnTo>
                    <a:pt x="14775" y="359"/>
                  </a:lnTo>
                  <a:cubicBezTo>
                    <a:pt x="14863" y="334"/>
                    <a:pt x="14945" y="334"/>
                    <a:pt x="15033" y="353"/>
                  </a:cubicBezTo>
                  <a:lnTo>
                    <a:pt x="15033" y="353"/>
                  </a:lnTo>
                  <a:cubicBezTo>
                    <a:pt x="15461" y="454"/>
                    <a:pt x="15871" y="599"/>
                    <a:pt x="16268" y="788"/>
                  </a:cubicBezTo>
                  <a:lnTo>
                    <a:pt x="16268" y="788"/>
                  </a:lnTo>
                  <a:cubicBezTo>
                    <a:pt x="16268" y="876"/>
                    <a:pt x="16198" y="857"/>
                    <a:pt x="16154" y="863"/>
                  </a:cubicBezTo>
                  <a:lnTo>
                    <a:pt x="16154" y="863"/>
                  </a:lnTo>
                  <a:cubicBezTo>
                    <a:pt x="15720" y="952"/>
                    <a:pt x="15304" y="1071"/>
                    <a:pt x="14913" y="1285"/>
                  </a:cubicBezTo>
                  <a:lnTo>
                    <a:pt x="14913" y="1285"/>
                  </a:lnTo>
                  <a:cubicBezTo>
                    <a:pt x="14535" y="1493"/>
                    <a:pt x="14182" y="1733"/>
                    <a:pt x="13886" y="2054"/>
                  </a:cubicBezTo>
                  <a:lnTo>
                    <a:pt x="13886" y="2054"/>
                  </a:lnTo>
                  <a:cubicBezTo>
                    <a:pt x="13502" y="2464"/>
                    <a:pt x="13124" y="2873"/>
                    <a:pt x="12752" y="3295"/>
                  </a:cubicBezTo>
                  <a:lnTo>
                    <a:pt x="12752" y="3295"/>
                  </a:lnTo>
                  <a:cubicBezTo>
                    <a:pt x="12324" y="3787"/>
                    <a:pt x="11807" y="4152"/>
                    <a:pt x="11215" y="4417"/>
                  </a:cubicBezTo>
                  <a:lnTo>
                    <a:pt x="11215" y="4417"/>
                  </a:lnTo>
                  <a:cubicBezTo>
                    <a:pt x="10969" y="4530"/>
                    <a:pt x="10711" y="4612"/>
                    <a:pt x="10453" y="4706"/>
                  </a:cubicBezTo>
                  <a:lnTo>
                    <a:pt x="10453" y="4706"/>
                  </a:lnTo>
                  <a:cubicBezTo>
                    <a:pt x="10453" y="4706"/>
                    <a:pt x="10446" y="4706"/>
                    <a:pt x="10446" y="4706"/>
                  </a:cubicBezTo>
                  <a:lnTo>
                    <a:pt x="10446" y="4706"/>
                  </a:lnTo>
                  <a:cubicBezTo>
                    <a:pt x="10434" y="4706"/>
                    <a:pt x="10421" y="4700"/>
                    <a:pt x="10402" y="4694"/>
                  </a:cubicBezTo>
                  <a:moveTo>
                    <a:pt x="8525" y="5658"/>
                  </a:moveTo>
                  <a:cubicBezTo>
                    <a:pt x="8821" y="5204"/>
                    <a:pt x="9003" y="4706"/>
                    <a:pt x="9180" y="4202"/>
                  </a:cubicBezTo>
                  <a:lnTo>
                    <a:pt x="9180" y="4202"/>
                  </a:lnTo>
                  <a:cubicBezTo>
                    <a:pt x="9281" y="3913"/>
                    <a:pt x="9388" y="3623"/>
                    <a:pt x="9501" y="3339"/>
                  </a:cubicBezTo>
                  <a:lnTo>
                    <a:pt x="9501" y="3339"/>
                  </a:lnTo>
                  <a:cubicBezTo>
                    <a:pt x="9697" y="2860"/>
                    <a:pt x="9986" y="2451"/>
                    <a:pt x="10339" y="2079"/>
                  </a:cubicBezTo>
                  <a:lnTo>
                    <a:pt x="10339" y="2079"/>
                  </a:lnTo>
                  <a:cubicBezTo>
                    <a:pt x="10742" y="1657"/>
                    <a:pt x="11183" y="1285"/>
                    <a:pt x="11662" y="958"/>
                  </a:cubicBezTo>
                  <a:lnTo>
                    <a:pt x="11662" y="958"/>
                  </a:lnTo>
                  <a:cubicBezTo>
                    <a:pt x="11851" y="826"/>
                    <a:pt x="12040" y="712"/>
                    <a:pt x="12286" y="618"/>
                  </a:cubicBezTo>
                  <a:lnTo>
                    <a:pt x="12286" y="618"/>
                  </a:lnTo>
                  <a:cubicBezTo>
                    <a:pt x="12254" y="700"/>
                    <a:pt x="12204" y="731"/>
                    <a:pt x="12160" y="763"/>
                  </a:cubicBezTo>
                  <a:lnTo>
                    <a:pt x="12160" y="763"/>
                  </a:lnTo>
                  <a:cubicBezTo>
                    <a:pt x="11908" y="983"/>
                    <a:pt x="11650" y="1197"/>
                    <a:pt x="11410" y="1424"/>
                  </a:cubicBezTo>
                  <a:lnTo>
                    <a:pt x="11410" y="1424"/>
                  </a:lnTo>
                  <a:cubicBezTo>
                    <a:pt x="11045" y="1758"/>
                    <a:pt x="10755" y="2155"/>
                    <a:pt x="10528" y="2590"/>
                  </a:cubicBezTo>
                  <a:lnTo>
                    <a:pt x="10528" y="2590"/>
                  </a:lnTo>
                  <a:cubicBezTo>
                    <a:pt x="10358" y="2911"/>
                    <a:pt x="10194" y="3232"/>
                    <a:pt x="10056" y="3560"/>
                  </a:cubicBezTo>
                  <a:lnTo>
                    <a:pt x="10056" y="3560"/>
                  </a:lnTo>
                  <a:cubicBezTo>
                    <a:pt x="9734" y="4297"/>
                    <a:pt x="9293" y="4958"/>
                    <a:pt x="8770" y="5563"/>
                  </a:cubicBezTo>
                  <a:lnTo>
                    <a:pt x="8770" y="5563"/>
                  </a:lnTo>
                  <a:cubicBezTo>
                    <a:pt x="8726" y="5614"/>
                    <a:pt x="8682" y="5651"/>
                    <a:pt x="8638" y="5696"/>
                  </a:cubicBezTo>
                  <a:lnTo>
                    <a:pt x="8638" y="5696"/>
                  </a:lnTo>
                  <a:cubicBezTo>
                    <a:pt x="8607" y="5721"/>
                    <a:pt x="8569" y="5740"/>
                    <a:pt x="8487" y="5790"/>
                  </a:cubicBezTo>
                  <a:lnTo>
                    <a:pt x="8487" y="5790"/>
                  </a:lnTo>
                  <a:cubicBezTo>
                    <a:pt x="8512" y="5708"/>
                    <a:pt x="8512" y="5677"/>
                    <a:pt x="8525" y="5658"/>
                  </a:cubicBezTo>
                  <a:moveTo>
                    <a:pt x="12009" y="4139"/>
                  </a:moveTo>
                  <a:cubicBezTo>
                    <a:pt x="12021" y="4121"/>
                    <a:pt x="12028" y="4095"/>
                    <a:pt x="12047" y="4083"/>
                  </a:cubicBezTo>
                  <a:lnTo>
                    <a:pt x="12047" y="4083"/>
                  </a:lnTo>
                  <a:cubicBezTo>
                    <a:pt x="12513" y="3743"/>
                    <a:pt x="12878" y="3308"/>
                    <a:pt x="13256" y="2886"/>
                  </a:cubicBezTo>
                  <a:lnTo>
                    <a:pt x="13256" y="2886"/>
                  </a:lnTo>
                  <a:cubicBezTo>
                    <a:pt x="13527" y="2583"/>
                    <a:pt x="13792" y="2281"/>
                    <a:pt x="14088" y="2004"/>
                  </a:cubicBezTo>
                  <a:lnTo>
                    <a:pt x="14088" y="2004"/>
                  </a:lnTo>
                  <a:cubicBezTo>
                    <a:pt x="14718" y="1411"/>
                    <a:pt x="15468" y="1065"/>
                    <a:pt x="16331" y="945"/>
                  </a:cubicBezTo>
                  <a:lnTo>
                    <a:pt x="16331" y="945"/>
                  </a:lnTo>
                  <a:cubicBezTo>
                    <a:pt x="16513" y="920"/>
                    <a:pt x="16677" y="952"/>
                    <a:pt x="16847" y="1103"/>
                  </a:cubicBezTo>
                  <a:lnTo>
                    <a:pt x="16847" y="1103"/>
                  </a:lnTo>
                  <a:cubicBezTo>
                    <a:pt x="16753" y="1134"/>
                    <a:pt x="16684" y="1159"/>
                    <a:pt x="16621" y="1178"/>
                  </a:cubicBezTo>
                  <a:lnTo>
                    <a:pt x="16621" y="1178"/>
                  </a:lnTo>
                  <a:cubicBezTo>
                    <a:pt x="16331" y="1285"/>
                    <a:pt x="16098" y="1456"/>
                    <a:pt x="15909" y="1695"/>
                  </a:cubicBezTo>
                  <a:lnTo>
                    <a:pt x="15909" y="1695"/>
                  </a:lnTo>
                  <a:cubicBezTo>
                    <a:pt x="15776" y="1865"/>
                    <a:pt x="15663" y="2035"/>
                    <a:pt x="15543" y="2212"/>
                  </a:cubicBezTo>
                  <a:lnTo>
                    <a:pt x="15543" y="2212"/>
                  </a:lnTo>
                  <a:cubicBezTo>
                    <a:pt x="15285" y="2577"/>
                    <a:pt x="15014" y="2930"/>
                    <a:pt x="14674" y="3226"/>
                  </a:cubicBezTo>
                  <a:lnTo>
                    <a:pt x="14674" y="3226"/>
                  </a:lnTo>
                  <a:cubicBezTo>
                    <a:pt x="14415" y="3453"/>
                    <a:pt x="14138" y="3642"/>
                    <a:pt x="13830" y="3793"/>
                  </a:cubicBezTo>
                  <a:lnTo>
                    <a:pt x="13830" y="3793"/>
                  </a:lnTo>
                  <a:cubicBezTo>
                    <a:pt x="13748" y="3837"/>
                    <a:pt x="13666" y="3862"/>
                    <a:pt x="13577" y="3869"/>
                  </a:cubicBezTo>
                  <a:lnTo>
                    <a:pt x="13577" y="3869"/>
                  </a:lnTo>
                  <a:cubicBezTo>
                    <a:pt x="13080" y="3938"/>
                    <a:pt x="12595" y="4032"/>
                    <a:pt x="12110" y="4158"/>
                  </a:cubicBezTo>
                  <a:lnTo>
                    <a:pt x="12110" y="4158"/>
                  </a:lnTo>
                  <a:cubicBezTo>
                    <a:pt x="12091" y="4158"/>
                    <a:pt x="12078" y="4171"/>
                    <a:pt x="12059" y="4171"/>
                  </a:cubicBezTo>
                  <a:lnTo>
                    <a:pt x="12059" y="4171"/>
                  </a:lnTo>
                  <a:cubicBezTo>
                    <a:pt x="12040" y="4171"/>
                    <a:pt x="12028" y="4158"/>
                    <a:pt x="12009" y="4139"/>
                  </a:cubicBezTo>
                  <a:close/>
                  <a:moveTo>
                    <a:pt x="14170" y="3793"/>
                  </a:moveTo>
                  <a:cubicBezTo>
                    <a:pt x="14157" y="3717"/>
                    <a:pt x="14208" y="3705"/>
                    <a:pt x="14239" y="3686"/>
                  </a:cubicBezTo>
                  <a:lnTo>
                    <a:pt x="14239" y="3686"/>
                  </a:lnTo>
                  <a:cubicBezTo>
                    <a:pt x="14781" y="3352"/>
                    <a:pt x="15197" y="2898"/>
                    <a:pt x="15549" y="2382"/>
                  </a:cubicBezTo>
                  <a:lnTo>
                    <a:pt x="15549" y="2382"/>
                  </a:lnTo>
                  <a:cubicBezTo>
                    <a:pt x="15694" y="2174"/>
                    <a:pt x="15839" y="1966"/>
                    <a:pt x="15997" y="1764"/>
                  </a:cubicBezTo>
                  <a:lnTo>
                    <a:pt x="15997" y="1764"/>
                  </a:lnTo>
                  <a:cubicBezTo>
                    <a:pt x="16224" y="1462"/>
                    <a:pt x="16526" y="1292"/>
                    <a:pt x="16891" y="1204"/>
                  </a:cubicBezTo>
                  <a:lnTo>
                    <a:pt x="16891" y="1204"/>
                  </a:lnTo>
                  <a:cubicBezTo>
                    <a:pt x="16992" y="1185"/>
                    <a:pt x="17074" y="1191"/>
                    <a:pt x="17162" y="1248"/>
                  </a:cubicBezTo>
                  <a:lnTo>
                    <a:pt x="17162" y="1248"/>
                  </a:lnTo>
                  <a:cubicBezTo>
                    <a:pt x="17244" y="1298"/>
                    <a:pt x="17326" y="1348"/>
                    <a:pt x="17427" y="1405"/>
                  </a:cubicBezTo>
                  <a:lnTo>
                    <a:pt x="17427" y="1405"/>
                  </a:lnTo>
                  <a:cubicBezTo>
                    <a:pt x="17383" y="1443"/>
                    <a:pt x="17377" y="1462"/>
                    <a:pt x="17358" y="1468"/>
                  </a:cubicBezTo>
                  <a:lnTo>
                    <a:pt x="17358" y="1468"/>
                  </a:lnTo>
                  <a:cubicBezTo>
                    <a:pt x="16948" y="1619"/>
                    <a:pt x="16652" y="1909"/>
                    <a:pt x="16394" y="2249"/>
                  </a:cubicBezTo>
                  <a:lnTo>
                    <a:pt x="16394" y="2249"/>
                  </a:lnTo>
                  <a:cubicBezTo>
                    <a:pt x="16224" y="2482"/>
                    <a:pt x="16054" y="2716"/>
                    <a:pt x="15883" y="2942"/>
                  </a:cubicBezTo>
                  <a:lnTo>
                    <a:pt x="15883" y="2942"/>
                  </a:lnTo>
                  <a:cubicBezTo>
                    <a:pt x="15694" y="3188"/>
                    <a:pt x="15493" y="3421"/>
                    <a:pt x="15253" y="3610"/>
                  </a:cubicBezTo>
                  <a:lnTo>
                    <a:pt x="15253" y="3610"/>
                  </a:lnTo>
                  <a:cubicBezTo>
                    <a:pt x="15127" y="3705"/>
                    <a:pt x="15001" y="3761"/>
                    <a:pt x="14844" y="3761"/>
                  </a:cubicBezTo>
                  <a:lnTo>
                    <a:pt x="14844" y="3761"/>
                  </a:lnTo>
                  <a:cubicBezTo>
                    <a:pt x="14667" y="3761"/>
                    <a:pt x="14491" y="3780"/>
                    <a:pt x="14321" y="3793"/>
                  </a:cubicBezTo>
                  <a:lnTo>
                    <a:pt x="14321" y="3793"/>
                  </a:lnTo>
                  <a:cubicBezTo>
                    <a:pt x="14302" y="3793"/>
                    <a:pt x="14283" y="3793"/>
                    <a:pt x="14264" y="3793"/>
                  </a:cubicBezTo>
                  <a:lnTo>
                    <a:pt x="14264" y="3793"/>
                  </a:lnTo>
                  <a:cubicBezTo>
                    <a:pt x="14233" y="3793"/>
                    <a:pt x="14201" y="3793"/>
                    <a:pt x="14170" y="3793"/>
                  </a:cubicBezTo>
                  <a:moveTo>
                    <a:pt x="15669" y="3358"/>
                  </a:moveTo>
                  <a:cubicBezTo>
                    <a:pt x="15909" y="3062"/>
                    <a:pt x="16142" y="2753"/>
                    <a:pt x="16381" y="2445"/>
                  </a:cubicBezTo>
                  <a:lnTo>
                    <a:pt x="16381" y="2445"/>
                  </a:lnTo>
                  <a:cubicBezTo>
                    <a:pt x="16539" y="2237"/>
                    <a:pt x="16696" y="2029"/>
                    <a:pt x="16898" y="1859"/>
                  </a:cubicBezTo>
                  <a:lnTo>
                    <a:pt x="16898" y="1859"/>
                  </a:lnTo>
                  <a:cubicBezTo>
                    <a:pt x="17062" y="1720"/>
                    <a:pt x="17238" y="1613"/>
                    <a:pt x="17446" y="1544"/>
                  </a:cubicBezTo>
                  <a:lnTo>
                    <a:pt x="17446" y="1544"/>
                  </a:lnTo>
                  <a:cubicBezTo>
                    <a:pt x="17540" y="1512"/>
                    <a:pt x="17629" y="1512"/>
                    <a:pt x="17717" y="1575"/>
                  </a:cubicBezTo>
                  <a:lnTo>
                    <a:pt x="17717" y="1575"/>
                  </a:lnTo>
                  <a:cubicBezTo>
                    <a:pt x="17881" y="1682"/>
                    <a:pt x="18063" y="1771"/>
                    <a:pt x="18240" y="1915"/>
                  </a:cubicBezTo>
                  <a:lnTo>
                    <a:pt x="18240" y="1915"/>
                  </a:lnTo>
                  <a:cubicBezTo>
                    <a:pt x="18183" y="1941"/>
                    <a:pt x="18170" y="1953"/>
                    <a:pt x="18152" y="1953"/>
                  </a:cubicBezTo>
                  <a:lnTo>
                    <a:pt x="18152" y="1953"/>
                  </a:lnTo>
                  <a:cubicBezTo>
                    <a:pt x="17660" y="2048"/>
                    <a:pt x="17269" y="2312"/>
                    <a:pt x="16910" y="2646"/>
                  </a:cubicBezTo>
                  <a:lnTo>
                    <a:pt x="16910" y="2646"/>
                  </a:lnTo>
                  <a:cubicBezTo>
                    <a:pt x="16633" y="2905"/>
                    <a:pt x="16381" y="3188"/>
                    <a:pt x="16047" y="3377"/>
                  </a:cubicBezTo>
                  <a:lnTo>
                    <a:pt x="16047" y="3377"/>
                  </a:lnTo>
                  <a:cubicBezTo>
                    <a:pt x="15871" y="3484"/>
                    <a:pt x="15675" y="3572"/>
                    <a:pt x="15486" y="3661"/>
                  </a:cubicBezTo>
                  <a:lnTo>
                    <a:pt x="15486" y="3661"/>
                  </a:lnTo>
                  <a:cubicBezTo>
                    <a:pt x="15461" y="3673"/>
                    <a:pt x="15423" y="3673"/>
                    <a:pt x="15348" y="3686"/>
                  </a:cubicBezTo>
                  <a:lnTo>
                    <a:pt x="15348" y="3686"/>
                  </a:lnTo>
                  <a:cubicBezTo>
                    <a:pt x="15480" y="3554"/>
                    <a:pt x="15587" y="3465"/>
                    <a:pt x="15669" y="3358"/>
                  </a:cubicBezTo>
                  <a:moveTo>
                    <a:pt x="21390" y="4020"/>
                  </a:moveTo>
                  <a:cubicBezTo>
                    <a:pt x="21358" y="4020"/>
                    <a:pt x="21327" y="4001"/>
                    <a:pt x="21295" y="3995"/>
                  </a:cubicBezTo>
                  <a:lnTo>
                    <a:pt x="21295" y="3995"/>
                  </a:lnTo>
                  <a:cubicBezTo>
                    <a:pt x="22537" y="3661"/>
                    <a:pt x="23450" y="2892"/>
                    <a:pt x="24225" y="1922"/>
                  </a:cubicBezTo>
                  <a:lnTo>
                    <a:pt x="24225" y="1922"/>
                  </a:lnTo>
                  <a:cubicBezTo>
                    <a:pt x="24269" y="1966"/>
                    <a:pt x="24244" y="2004"/>
                    <a:pt x="24225" y="2035"/>
                  </a:cubicBezTo>
                  <a:lnTo>
                    <a:pt x="24225" y="2035"/>
                  </a:lnTo>
                  <a:cubicBezTo>
                    <a:pt x="24004" y="2508"/>
                    <a:pt x="23746" y="2949"/>
                    <a:pt x="23374" y="3314"/>
                  </a:cubicBezTo>
                  <a:lnTo>
                    <a:pt x="23374" y="3314"/>
                  </a:lnTo>
                  <a:cubicBezTo>
                    <a:pt x="22883" y="3806"/>
                    <a:pt x="22297" y="4026"/>
                    <a:pt x="21629" y="4026"/>
                  </a:cubicBezTo>
                  <a:lnTo>
                    <a:pt x="21629" y="4026"/>
                  </a:lnTo>
                  <a:cubicBezTo>
                    <a:pt x="21554" y="4026"/>
                    <a:pt x="21472" y="4026"/>
                    <a:pt x="21390" y="4020"/>
                  </a:cubicBezTo>
                  <a:moveTo>
                    <a:pt x="6521" y="7227"/>
                  </a:moveTo>
                  <a:cubicBezTo>
                    <a:pt x="6767" y="6723"/>
                    <a:pt x="6918" y="6181"/>
                    <a:pt x="7082" y="5645"/>
                  </a:cubicBezTo>
                  <a:lnTo>
                    <a:pt x="7082" y="5645"/>
                  </a:lnTo>
                  <a:cubicBezTo>
                    <a:pt x="7176" y="5324"/>
                    <a:pt x="7258" y="5003"/>
                    <a:pt x="7359" y="4688"/>
                  </a:cubicBezTo>
                  <a:lnTo>
                    <a:pt x="7359" y="4688"/>
                  </a:lnTo>
                  <a:cubicBezTo>
                    <a:pt x="7447" y="4404"/>
                    <a:pt x="7542" y="4121"/>
                    <a:pt x="7655" y="3843"/>
                  </a:cubicBezTo>
                  <a:lnTo>
                    <a:pt x="7655" y="3843"/>
                  </a:lnTo>
                  <a:cubicBezTo>
                    <a:pt x="7825" y="3409"/>
                    <a:pt x="8103" y="3037"/>
                    <a:pt x="8424" y="2697"/>
                  </a:cubicBezTo>
                  <a:lnTo>
                    <a:pt x="8424" y="2697"/>
                  </a:lnTo>
                  <a:cubicBezTo>
                    <a:pt x="8487" y="2627"/>
                    <a:pt x="8556" y="2583"/>
                    <a:pt x="8651" y="2571"/>
                  </a:cubicBezTo>
                  <a:lnTo>
                    <a:pt x="8651" y="2571"/>
                  </a:lnTo>
                  <a:cubicBezTo>
                    <a:pt x="9174" y="2508"/>
                    <a:pt x="9652" y="2325"/>
                    <a:pt x="10093" y="2041"/>
                  </a:cubicBezTo>
                  <a:lnTo>
                    <a:pt x="10093" y="2041"/>
                  </a:lnTo>
                  <a:cubicBezTo>
                    <a:pt x="10131" y="2016"/>
                    <a:pt x="10182" y="1997"/>
                    <a:pt x="10232" y="1978"/>
                  </a:cubicBezTo>
                  <a:lnTo>
                    <a:pt x="10232" y="1978"/>
                  </a:lnTo>
                  <a:cubicBezTo>
                    <a:pt x="10238" y="1985"/>
                    <a:pt x="10245" y="1997"/>
                    <a:pt x="10251" y="2004"/>
                  </a:cubicBezTo>
                  <a:lnTo>
                    <a:pt x="10251" y="2004"/>
                  </a:lnTo>
                  <a:cubicBezTo>
                    <a:pt x="10150" y="2123"/>
                    <a:pt x="10049" y="2243"/>
                    <a:pt x="9949" y="2363"/>
                  </a:cubicBezTo>
                  <a:lnTo>
                    <a:pt x="9949" y="2363"/>
                  </a:lnTo>
                  <a:cubicBezTo>
                    <a:pt x="9722" y="2665"/>
                    <a:pt x="9526" y="2986"/>
                    <a:pt x="9388" y="3339"/>
                  </a:cubicBezTo>
                  <a:lnTo>
                    <a:pt x="9388" y="3339"/>
                  </a:lnTo>
                  <a:cubicBezTo>
                    <a:pt x="9281" y="3604"/>
                    <a:pt x="9186" y="3881"/>
                    <a:pt x="9085" y="4152"/>
                  </a:cubicBezTo>
                  <a:lnTo>
                    <a:pt x="9085" y="4152"/>
                  </a:lnTo>
                  <a:cubicBezTo>
                    <a:pt x="8953" y="4486"/>
                    <a:pt x="8833" y="4826"/>
                    <a:pt x="8682" y="5147"/>
                  </a:cubicBezTo>
                  <a:lnTo>
                    <a:pt x="8682" y="5147"/>
                  </a:lnTo>
                  <a:cubicBezTo>
                    <a:pt x="8575" y="5387"/>
                    <a:pt x="8424" y="5601"/>
                    <a:pt x="8279" y="5822"/>
                  </a:cubicBezTo>
                  <a:lnTo>
                    <a:pt x="8279" y="5822"/>
                  </a:lnTo>
                  <a:cubicBezTo>
                    <a:pt x="8178" y="5985"/>
                    <a:pt x="8040" y="6124"/>
                    <a:pt x="7882" y="6237"/>
                  </a:cubicBezTo>
                  <a:lnTo>
                    <a:pt x="7882" y="6237"/>
                  </a:lnTo>
                  <a:cubicBezTo>
                    <a:pt x="7454" y="6546"/>
                    <a:pt x="7044" y="6874"/>
                    <a:pt x="6653" y="7227"/>
                  </a:cubicBezTo>
                  <a:lnTo>
                    <a:pt x="6653" y="7227"/>
                  </a:lnTo>
                  <a:cubicBezTo>
                    <a:pt x="6616" y="7258"/>
                    <a:pt x="6578" y="7283"/>
                    <a:pt x="6515" y="7327"/>
                  </a:cubicBezTo>
                  <a:lnTo>
                    <a:pt x="6515" y="7327"/>
                  </a:lnTo>
                  <a:cubicBezTo>
                    <a:pt x="6521" y="7277"/>
                    <a:pt x="6515" y="7245"/>
                    <a:pt x="6521" y="7227"/>
                  </a:cubicBezTo>
                  <a:moveTo>
                    <a:pt x="15827" y="3755"/>
                  </a:moveTo>
                  <a:cubicBezTo>
                    <a:pt x="15801" y="3755"/>
                    <a:pt x="15776" y="3749"/>
                    <a:pt x="15751" y="3749"/>
                  </a:cubicBezTo>
                  <a:lnTo>
                    <a:pt x="15751" y="3749"/>
                  </a:lnTo>
                  <a:cubicBezTo>
                    <a:pt x="15738" y="3743"/>
                    <a:pt x="15738" y="3736"/>
                    <a:pt x="15701" y="3705"/>
                  </a:cubicBezTo>
                  <a:lnTo>
                    <a:pt x="15701" y="3705"/>
                  </a:lnTo>
                  <a:cubicBezTo>
                    <a:pt x="15776" y="3661"/>
                    <a:pt x="15833" y="3629"/>
                    <a:pt x="15890" y="3591"/>
                  </a:cubicBezTo>
                  <a:lnTo>
                    <a:pt x="15890" y="3591"/>
                  </a:lnTo>
                  <a:cubicBezTo>
                    <a:pt x="16154" y="3453"/>
                    <a:pt x="16400" y="3289"/>
                    <a:pt x="16614" y="3075"/>
                  </a:cubicBezTo>
                  <a:lnTo>
                    <a:pt x="16614" y="3075"/>
                  </a:lnTo>
                  <a:cubicBezTo>
                    <a:pt x="16778" y="2905"/>
                    <a:pt x="16948" y="2741"/>
                    <a:pt x="17131" y="2590"/>
                  </a:cubicBezTo>
                  <a:lnTo>
                    <a:pt x="17131" y="2590"/>
                  </a:lnTo>
                  <a:cubicBezTo>
                    <a:pt x="17433" y="2331"/>
                    <a:pt x="17767" y="2130"/>
                    <a:pt x="18170" y="2054"/>
                  </a:cubicBezTo>
                  <a:lnTo>
                    <a:pt x="18170" y="2054"/>
                  </a:lnTo>
                  <a:cubicBezTo>
                    <a:pt x="18341" y="2023"/>
                    <a:pt x="18492" y="2029"/>
                    <a:pt x="18637" y="2142"/>
                  </a:cubicBezTo>
                  <a:lnTo>
                    <a:pt x="18637" y="2142"/>
                  </a:lnTo>
                  <a:cubicBezTo>
                    <a:pt x="18794" y="2249"/>
                    <a:pt x="18964" y="2344"/>
                    <a:pt x="19115" y="2438"/>
                  </a:cubicBezTo>
                  <a:lnTo>
                    <a:pt x="19115" y="2438"/>
                  </a:lnTo>
                  <a:cubicBezTo>
                    <a:pt x="19109" y="2501"/>
                    <a:pt x="19078" y="2501"/>
                    <a:pt x="19052" y="2501"/>
                  </a:cubicBezTo>
                  <a:lnTo>
                    <a:pt x="19052" y="2501"/>
                  </a:lnTo>
                  <a:cubicBezTo>
                    <a:pt x="19046" y="2501"/>
                    <a:pt x="19040" y="2501"/>
                    <a:pt x="19040" y="2501"/>
                  </a:cubicBezTo>
                  <a:lnTo>
                    <a:pt x="19040" y="2501"/>
                  </a:lnTo>
                  <a:cubicBezTo>
                    <a:pt x="18933" y="2501"/>
                    <a:pt x="18826" y="2501"/>
                    <a:pt x="18725" y="2508"/>
                  </a:cubicBezTo>
                  <a:lnTo>
                    <a:pt x="18725" y="2508"/>
                  </a:lnTo>
                  <a:cubicBezTo>
                    <a:pt x="18322" y="2527"/>
                    <a:pt x="17956" y="2665"/>
                    <a:pt x="17629" y="2905"/>
                  </a:cubicBezTo>
                  <a:lnTo>
                    <a:pt x="17629" y="2905"/>
                  </a:lnTo>
                  <a:cubicBezTo>
                    <a:pt x="17383" y="3087"/>
                    <a:pt x="17137" y="3264"/>
                    <a:pt x="16885" y="3440"/>
                  </a:cubicBezTo>
                  <a:lnTo>
                    <a:pt x="16885" y="3440"/>
                  </a:lnTo>
                  <a:cubicBezTo>
                    <a:pt x="16595" y="3642"/>
                    <a:pt x="16274" y="3761"/>
                    <a:pt x="15921" y="3761"/>
                  </a:cubicBezTo>
                  <a:lnTo>
                    <a:pt x="15921" y="3761"/>
                  </a:lnTo>
                  <a:cubicBezTo>
                    <a:pt x="15890" y="3761"/>
                    <a:pt x="15858" y="3761"/>
                    <a:pt x="15827" y="3755"/>
                  </a:cubicBezTo>
                  <a:moveTo>
                    <a:pt x="20117" y="3894"/>
                  </a:moveTo>
                  <a:cubicBezTo>
                    <a:pt x="20161" y="3856"/>
                    <a:pt x="20199" y="3818"/>
                    <a:pt x="20237" y="3793"/>
                  </a:cubicBezTo>
                  <a:lnTo>
                    <a:pt x="20237" y="3793"/>
                  </a:lnTo>
                  <a:cubicBezTo>
                    <a:pt x="20583" y="3579"/>
                    <a:pt x="20955" y="3415"/>
                    <a:pt x="21358" y="3365"/>
                  </a:cubicBezTo>
                  <a:lnTo>
                    <a:pt x="21358" y="3365"/>
                  </a:lnTo>
                  <a:cubicBezTo>
                    <a:pt x="21875" y="3295"/>
                    <a:pt x="22329" y="3081"/>
                    <a:pt x="22763" y="2816"/>
                  </a:cubicBezTo>
                  <a:lnTo>
                    <a:pt x="22763" y="2816"/>
                  </a:lnTo>
                  <a:cubicBezTo>
                    <a:pt x="23015" y="2659"/>
                    <a:pt x="23255" y="2476"/>
                    <a:pt x="23494" y="2306"/>
                  </a:cubicBezTo>
                  <a:lnTo>
                    <a:pt x="23494" y="2306"/>
                  </a:lnTo>
                  <a:cubicBezTo>
                    <a:pt x="23545" y="2268"/>
                    <a:pt x="23595" y="2230"/>
                    <a:pt x="23652" y="2205"/>
                  </a:cubicBezTo>
                  <a:lnTo>
                    <a:pt x="23652" y="2205"/>
                  </a:lnTo>
                  <a:cubicBezTo>
                    <a:pt x="23368" y="2596"/>
                    <a:pt x="22990" y="2879"/>
                    <a:pt x="22606" y="3144"/>
                  </a:cubicBezTo>
                  <a:lnTo>
                    <a:pt x="22606" y="3144"/>
                  </a:lnTo>
                  <a:cubicBezTo>
                    <a:pt x="22158" y="3459"/>
                    <a:pt x="21648" y="3642"/>
                    <a:pt x="21113" y="3761"/>
                  </a:cubicBezTo>
                  <a:lnTo>
                    <a:pt x="21113" y="3761"/>
                  </a:lnTo>
                  <a:cubicBezTo>
                    <a:pt x="20653" y="3862"/>
                    <a:pt x="20432" y="3906"/>
                    <a:pt x="20262" y="3906"/>
                  </a:cubicBezTo>
                  <a:lnTo>
                    <a:pt x="20262" y="3906"/>
                  </a:lnTo>
                  <a:cubicBezTo>
                    <a:pt x="20212" y="3906"/>
                    <a:pt x="20161" y="3900"/>
                    <a:pt x="20117" y="3894"/>
                  </a:cubicBezTo>
                  <a:moveTo>
                    <a:pt x="16558" y="3768"/>
                  </a:moveTo>
                  <a:cubicBezTo>
                    <a:pt x="16589" y="3743"/>
                    <a:pt x="16608" y="3717"/>
                    <a:pt x="16639" y="3705"/>
                  </a:cubicBezTo>
                  <a:lnTo>
                    <a:pt x="16639" y="3705"/>
                  </a:lnTo>
                  <a:cubicBezTo>
                    <a:pt x="16961" y="3535"/>
                    <a:pt x="17269" y="3333"/>
                    <a:pt x="17553" y="3094"/>
                  </a:cubicBezTo>
                  <a:lnTo>
                    <a:pt x="17553" y="3094"/>
                  </a:lnTo>
                  <a:cubicBezTo>
                    <a:pt x="18076" y="2653"/>
                    <a:pt x="18687" y="2545"/>
                    <a:pt x="19349" y="2627"/>
                  </a:cubicBezTo>
                  <a:lnTo>
                    <a:pt x="19349" y="2627"/>
                  </a:lnTo>
                  <a:cubicBezTo>
                    <a:pt x="19506" y="2646"/>
                    <a:pt x="19607" y="2703"/>
                    <a:pt x="19783" y="2867"/>
                  </a:cubicBezTo>
                  <a:lnTo>
                    <a:pt x="19783" y="2867"/>
                  </a:lnTo>
                  <a:cubicBezTo>
                    <a:pt x="19727" y="2873"/>
                    <a:pt x="19689" y="2879"/>
                    <a:pt x="19645" y="2879"/>
                  </a:cubicBezTo>
                  <a:lnTo>
                    <a:pt x="19645" y="2879"/>
                  </a:lnTo>
                  <a:cubicBezTo>
                    <a:pt x="19204" y="2892"/>
                    <a:pt x="18807" y="3031"/>
                    <a:pt x="18435" y="3270"/>
                  </a:cubicBezTo>
                  <a:lnTo>
                    <a:pt x="18435" y="3270"/>
                  </a:lnTo>
                  <a:cubicBezTo>
                    <a:pt x="18252" y="3383"/>
                    <a:pt x="18063" y="3491"/>
                    <a:pt x="17874" y="3598"/>
                  </a:cubicBezTo>
                  <a:lnTo>
                    <a:pt x="17874" y="3598"/>
                  </a:lnTo>
                  <a:cubicBezTo>
                    <a:pt x="17654" y="3711"/>
                    <a:pt x="17421" y="3787"/>
                    <a:pt x="17175" y="3824"/>
                  </a:cubicBezTo>
                  <a:lnTo>
                    <a:pt x="17175" y="3824"/>
                  </a:lnTo>
                  <a:cubicBezTo>
                    <a:pt x="17125" y="3831"/>
                    <a:pt x="17062" y="3837"/>
                    <a:pt x="16999" y="3837"/>
                  </a:cubicBezTo>
                  <a:lnTo>
                    <a:pt x="16999" y="3837"/>
                  </a:lnTo>
                  <a:cubicBezTo>
                    <a:pt x="16860" y="3837"/>
                    <a:pt x="16709" y="3818"/>
                    <a:pt x="16558" y="3768"/>
                  </a:cubicBezTo>
                  <a:moveTo>
                    <a:pt x="6408" y="7082"/>
                  </a:moveTo>
                  <a:cubicBezTo>
                    <a:pt x="6590" y="6307"/>
                    <a:pt x="6767" y="5532"/>
                    <a:pt x="6962" y="4757"/>
                  </a:cubicBezTo>
                  <a:lnTo>
                    <a:pt x="6962" y="4757"/>
                  </a:lnTo>
                  <a:cubicBezTo>
                    <a:pt x="7063" y="4360"/>
                    <a:pt x="7214" y="3976"/>
                    <a:pt x="7409" y="3610"/>
                  </a:cubicBezTo>
                  <a:lnTo>
                    <a:pt x="7409" y="3610"/>
                  </a:lnTo>
                  <a:cubicBezTo>
                    <a:pt x="7586" y="3276"/>
                    <a:pt x="7819" y="2986"/>
                    <a:pt x="8077" y="2709"/>
                  </a:cubicBezTo>
                  <a:lnTo>
                    <a:pt x="8077" y="2709"/>
                  </a:lnTo>
                  <a:cubicBezTo>
                    <a:pt x="8134" y="2653"/>
                    <a:pt x="8197" y="2602"/>
                    <a:pt x="8298" y="2646"/>
                  </a:cubicBezTo>
                  <a:lnTo>
                    <a:pt x="8298" y="2646"/>
                  </a:lnTo>
                  <a:cubicBezTo>
                    <a:pt x="8279" y="2684"/>
                    <a:pt x="8266" y="2728"/>
                    <a:pt x="8241" y="2753"/>
                  </a:cubicBezTo>
                  <a:lnTo>
                    <a:pt x="8241" y="2753"/>
                  </a:lnTo>
                  <a:cubicBezTo>
                    <a:pt x="7781" y="3226"/>
                    <a:pt x="7517" y="3806"/>
                    <a:pt x="7321" y="4417"/>
                  </a:cubicBezTo>
                  <a:lnTo>
                    <a:pt x="7321" y="4417"/>
                  </a:lnTo>
                  <a:cubicBezTo>
                    <a:pt x="7271" y="4574"/>
                    <a:pt x="7233" y="4738"/>
                    <a:pt x="7183" y="4895"/>
                  </a:cubicBezTo>
                  <a:lnTo>
                    <a:pt x="7183" y="4895"/>
                  </a:lnTo>
                  <a:cubicBezTo>
                    <a:pt x="7076" y="5267"/>
                    <a:pt x="6968" y="5633"/>
                    <a:pt x="6861" y="6004"/>
                  </a:cubicBezTo>
                  <a:lnTo>
                    <a:pt x="6861" y="6004"/>
                  </a:lnTo>
                  <a:cubicBezTo>
                    <a:pt x="6742" y="6401"/>
                    <a:pt x="6609" y="6786"/>
                    <a:pt x="6439" y="7157"/>
                  </a:cubicBezTo>
                  <a:lnTo>
                    <a:pt x="6439" y="7157"/>
                  </a:lnTo>
                  <a:cubicBezTo>
                    <a:pt x="6427" y="7132"/>
                    <a:pt x="6401" y="7101"/>
                    <a:pt x="6408" y="7082"/>
                  </a:cubicBezTo>
                  <a:moveTo>
                    <a:pt x="5406" y="8298"/>
                  </a:moveTo>
                  <a:cubicBezTo>
                    <a:pt x="5620" y="7819"/>
                    <a:pt x="5721" y="7315"/>
                    <a:pt x="5740" y="6792"/>
                  </a:cubicBezTo>
                  <a:lnTo>
                    <a:pt x="5740" y="6792"/>
                  </a:lnTo>
                  <a:cubicBezTo>
                    <a:pt x="5765" y="6263"/>
                    <a:pt x="5809" y="5740"/>
                    <a:pt x="5879" y="5217"/>
                  </a:cubicBezTo>
                  <a:lnTo>
                    <a:pt x="5879" y="5217"/>
                  </a:lnTo>
                  <a:cubicBezTo>
                    <a:pt x="5979" y="4524"/>
                    <a:pt x="6219" y="3881"/>
                    <a:pt x="6622" y="3302"/>
                  </a:cubicBezTo>
                  <a:lnTo>
                    <a:pt x="6622" y="3302"/>
                  </a:lnTo>
                  <a:cubicBezTo>
                    <a:pt x="6735" y="3144"/>
                    <a:pt x="6861" y="2999"/>
                    <a:pt x="7006" y="2867"/>
                  </a:cubicBezTo>
                  <a:lnTo>
                    <a:pt x="7006" y="2867"/>
                  </a:lnTo>
                  <a:cubicBezTo>
                    <a:pt x="7107" y="2779"/>
                    <a:pt x="7214" y="2716"/>
                    <a:pt x="7353" y="2709"/>
                  </a:cubicBezTo>
                  <a:lnTo>
                    <a:pt x="7353" y="2709"/>
                  </a:lnTo>
                  <a:cubicBezTo>
                    <a:pt x="7504" y="2703"/>
                    <a:pt x="7649" y="2678"/>
                    <a:pt x="7800" y="2665"/>
                  </a:cubicBezTo>
                  <a:lnTo>
                    <a:pt x="7800" y="2665"/>
                  </a:lnTo>
                  <a:cubicBezTo>
                    <a:pt x="7838" y="2659"/>
                    <a:pt x="7876" y="2665"/>
                    <a:pt x="7945" y="2671"/>
                  </a:cubicBezTo>
                  <a:lnTo>
                    <a:pt x="7945" y="2671"/>
                  </a:lnTo>
                  <a:cubicBezTo>
                    <a:pt x="7914" y="2722"/>
                    <a:pt x="7907" y="2753"/>
                    <a:pt x="7882" y="2779"/>
                  </a:cubicBezTo>
                  <a:lnTo>
                    <a:pt x="7882" y="2779"/>
                  </a:lnTo>
                  <a:cubicBezTo>
                    <a:pt x="7428" y="3245"/>
                    <a:pt x="7139" y="3812"/>
                    <a:pt x="6950" y="4429"/>
                  </a:cubicBezTo>
                  <a:lnTo>
                    <a:pt x="6950" y="4429"/>
                  </a:lnTo>
                  <a:cubicBezTo>
                    <a:pt x="6817" y="4864"/>
                    <a:pt x="6710" y="5311"/>
                    <a:pt x="6603" y="5752"/>
                  </a:cubicBezTo>
                  <a:lnTo>
                    <a:pt x="6603" y="5752"/>
                  </a:lnTo>
                  <a:cubicBezTo>
                    <a:pt x="6527" y="6067"/>
                    <a:pt x="6464" y="6389"/>
                    <a:pt x="6395" y="6704"/>
                  </a:cubicBezTo>
                  <a:lnTo>
                    <a:pt x="6395" y="6704"/>
                  </a:lnTo>
                  <a:cubicBezTo>
                    <a:pt x="6320" y="7012"/>
                    <a:pt x="6206" y="7302"/>
                    <a:pt x="6074" y="7592"/>
                  </a:cubicBezTo>
                  <a:lnTo>
                    <a:pt x="6074" y="7592"/>
                  </a:lnTo>
                  <a:cubicBezTo>
                    <a:pt x="5923" y="7907"/>
                    <a:pt x="5702" y="8165"/>
                    <a:pt x="5456" y="8398"/>
                  </a:cubicBezTo>
                  <a:lnTo>
                    <a:pt x="5456" y="8398"/>
                  </a:lnTo>
                  <a:cubicBezTo>
                    <a:pt x="5438" y="8411"/>
                    <a:pt x="5412" y="8417"/>
                    <a:pt x="5362" y="8436"/>
                  </a:cubicBezTo>
                  <a:lnTo>
                    <a:pt x="5362" y="8436"/>
                  </a:lnTo>
                  <a:cubicBezTo>
                    <a:pt x="5387" y="8373"/>
                    <a:pt x="5393" y="8335"/>
                    <a:pt x="5406" y="8298"/>
                  </a:cubicBezTo>
                  <a:moveTo>
                    <a:pt x="4946" y="8732"/>
                  </a:moveTo>
                  <a:cubicBezTo>
                    <a:pt x="5053" y="8329"/>
                    <a:pt x="5066" y="7920"/>
                    <a:pt x="5047" y="7504"/>
                  </a:cubicBezTo>
                  <a:lnTo>
                    <a:pt x="5047" y="7504"/>
                  </a:lnTo>
                  <a:cubicBezTo>
                    <a:pt x="5034" y="7277"/>
                    <a:pt x="5022" y="7050"/>
                    <a:pt x="5015" y="6823"/>
                  </a:cubicBezTo>
                  <a:lnTo>
                    <a:pt x="5015" y="6823"/>
                  </a:lnTo>
                  <a:cubicBezTo>
                    <a:pt x="4978" y="5670"/>
                    <a:pt x="5261" y="4599"/>
                    <a:pt x="5828" y="3598"/>
                  </a:cubicBezTo>
                  <a:lnTo>
                    <a:pt x="5828" y="3598"/>
                  </a:lnTo>
                  <a:cubicBezTo>
                    <a:pt x="5942" y="3396"/>
                    <a:pt x="6086" y="3207"/>
                    <a:pt x="6244" y="3024"/>
                  </a:cubicBezTo>
                  <a:lnTo>
                    <a:pt x="6244" y="3024"/>
                  </a:lnTo>
                  <a:cubicBezTo>
                    <a:pt x="6351" y="2898"/>
                    <a:pt x="6471" y="2816"/>
                    <a:pt x="6641" y="2810"/>
                  </a:cubicBezTo>
                  <a:lnTo>
                    <a:pt x="6641" y="2810"/>
                  </a:lnTo>
                  <a:cubicBezTo>
                    <a:pt x="6716" y="2810"/>
                    <a:pt x="6798" y="2791"/>
                    <a:pt x="6931" y="2779"/>
                  </a:cubicBezTo>
                  <a:lnTo>
                    <a:pt x="6931" y="2779"/>
                  </a:lnTo>
                  <a:cubicBezTo>
                    <a:pt x="6263" y="3484"/>
                    <a:pt x="5910" y="4272"/>
                    <a:pt x="5784" y="5160"/>
                  </a:cubicBezTo>
                  <a:lnTo>
                    <a:pt x="5784" y="5160"/>
                  </a:lnTo>
                  <a:cubicBezTo>
                    <a:pt x="5721" y="5614"/>
                    <a:pt x="5690" y="6067"/>
                    <a:pt x="5652" y="6521"/>
                  </a:cubicBezTo>
                  <a:lnTo>
                    <a:pt x="5652" y="6521"/>
                  </a:lnTo>
                  <a:cubicBezTo>
                    <a:pt x="5627" y="6741"/>
                    <a:pt x="5627" y="6962"/>
                    <a:pt x="5601" y="7176"/>
                  </a:cubicBezTo>
                  <a:lnTo>
                    <a:pt x="5601" y="7176"/>
                  </a:lnTo>
                  <a:cubicBezTo>
                    <a:pt x="5532" y="7756"/>
                    <a:pt x="5343" y="8285"/>
                    <a:pt x="5034" y="8776"/>
                  </a:cubicBezTo>
                  <a:lnTo>
                    <a:pt x="5034" y="8776"/>
                  </a:lnTo>
                  <a:cubicBezTo>
                    <a:pt x="5015" y="8802"/>
                    <a:pt x="4990" y="8827"/>
                    <a:pt x="4940" y="8884"/>
                  </a:cubicBezTo>
                  <a:lnTo>
                    <a:pt x="4940" y="8884"/>
                  </a:lnTo>
                  <a:cubicBezTo>
                    <a:pt x="4940" y="8808"/>
                    <a:pt x="4933" y="8770"/>
                    <a:pt x="4946" y="8732"/>
                  </a:cubicBezTo>
                  <a:moveTo>
                    <a:pt x="4574" y="9331"/>
                  </a:moveTo>
                  <a:cubicBezTo>
                    <a:pt x="4574" y="9306"/>
                    <a:pt x="4574" y="9280"/>
                    <a:pt x="4581" y="9255"/>
                  </a:cubicBezTo>
                  <a:lnTo>
                    <a:pt x="4581" y="9255"/>
                  </a:lnTo>
                  <a:cubicBezTo>
                    <a:pt x="4719" y="8701"/>
                    <a:pt x="4707" y="8140"/>
                    <a:pt x="4656" y="7579"/>
                  </a:cubicBezTo>
                  <a:lnTo>
                    <a:pt x="4656" y="7579"/>
                  </a:lnTo>
                  <a:cubicBezTo>
                    <a:pt x="4631" y="7359"/>
                    <a:pt x="4600" y="7145"/>
                    <a:pt x="4581" y="6924"/>
                  </a:cubicBezTo>
                  <a:lnTo>
                    <a:pt x="4581" y="6924"/>
                  </a:lnTo>
                  <a:cubicBezTo>
                    <a:pt x="4461" y="5721"/>
                    <a:pt x="4681" y="4587"/>
                    <a:pt x="5248" y="3516"/>
                  </a:cubicBezTo>
                  <a:lnTo>
                    <a:pt x="5248" y="3516"/>
                  </a:lnTo>
                  <a:cubicBezTo>
                    <a:pt x="5318" y="3383"/>
                    <a:pt x="5400" y="3257"/>
                    <a:pt x="5482" y="3138"/>
                  </a:cubicBezTo>
                  <a:lnTo>
                    <a:pt x="5482" y="3138"/>
                  </a:lnTo>
                  <a:cubicBezTo>
                    <a:pt x="5501" y="3100"/>
                    <a:pt x="5538" y="3062"/>
                    <a:pt x="5576" y="3049"/>
                  </a:cubicBezTo>
                  <a:lnTo>
                    <a:pt x="5576" y="3049"/>
                  </a:lnTo>
                  <a:cubicBezTo>
                    <a:pt x="5658" y="3018"/>
                    <a:pt x="5740" y="2999"/>
                    <a:pt x="5828" y="2980"/>
                  </a:cubicBezTo>
                  <a:lnTo>
                    <a:pt x="5828" y="2980"/>
                  </a:lnTo>
                  <a:cubicBezTo>
                    <a:pt x="5929" y="2955"/>
                    <a:pt x="6030" y="2936"/>
                    <a:pt x="6131" y="2917"/>
                  </a:cubicBezTo>
                  <a:lnTo>
                    <a:pt x="6131" y="2917"/>
                  </a:lnTo>
                  <a:cubicBezTo>
                    <a:pt x="6162" y="2993"/>
                    <a:pt x="6105" y="3024"/>
                    <a:pt x="6080" y="3056"/>
                  </a:cubicBezTo>
                  <a:lnTo>
                    <a:pt x="6080" y="3056"/>
                  </a:lnTo>
                  <a:cubicBezTo>
                    <a:pt x="5708" y="3503"/>
                    <a:pt x="5463" y="4013"/>
                    <a:pt x="5267" y="4555"/>
                  </a:cubicBezTo>
                  <a:lnTo>
                    <a:pt x="5267" y="4555"/>
                  </a:lnTo>
                  <a:cubicBezTo>
                    <a:pt x="5003" y="5299"/>
                    <a:pt x="4877" y="6061"/>
                    <a:pt x="4908" y="6855"/>
                  </a:cubicBezTo>
                  <a:lnTo>
                    <a:pt x="4908" y="6855"/>
                  </a:lnTo>
                  <a:cubicBezTo>
                    <a:pt x="4915" y="7145"/>
                    <a:pt x="4933" y="7428"/>
                    <a:pt x="4946" y="7718"/>
                  </a:cubicBezTo>
                  <a:lnTo>
                    <a:pt x="4946" y="7718"/>
                  </a:lnTo>
                  <a:cubicBezTo>
                    <a:pt x="4965" y="8235"/>
                    <a:pt x="4864" y="8732"/>
                    <a:pt x="4681" y="9211"/>
                  </a:cubicBezTo>
                  <a:lnTo>
                    <a:pt x="4681" y="9211"/>
                  </a:lnTo>
                  <a:cubicBezTo>
                    <a:pt x="4663" y="9255"/>
                    <a:pt x="4631" y="9299"/>
                    <a:pt x="4612" y="9343"/>
                  </a:cubicBezTo>
                  <a:lnTo>
                    <a:pt x="4612" y="9343"/>
                  </a:lnTo>
                  <a:cubicBezTo>
                    <a:pt x="4600" y="9337"/>
                    <a:pt x="4587" y="9337"/>
                    <a:pt x="4574" y="9331"/>
                  </a:cubicBezTo>
                  <a:moveTo>
                    <a:pt x="17559" y="3894"/>
                  </a:moveTo>
                  <a:cubicBezTo>
                    <a:pt x="17591" y="3856"/>
                    <a:pt x="17597" y="3837"/>
                    <a:pt x="17616" y="3831"/>
                  </a:cubicBezTo>
                  <a:lnTo>
                    <a:pt x="17616" y="3831"/>
                  </a:lnTo>
                  <a:cubicBezTo>
                    <a:pt x="17931" y="3711"/>
                    <a:pt x="18215" y="3535"/>
                    <a:pt x="18492" y="3358"/>
                  </a:cubicBezTo>
                  <a:lnTo>
                    <a:pt x="18492" y="3358"/>
                  </a:lnTo>
                  <a:cubicBezTo>
                    <a:pt x="18926" y="3081"/>
                    <a:pt x="19405" y="2955"/>
                    <a:pt x="19922" y="2980"/>
                  </a:cubicBezTo>
                  <a:lnTo>
                    <a:pt x="19922" y="2980"/>
                  </a:lnTo>
                  <a:cubicBezTo>
                    <a:pt x="20067" y="2986"/>
                    <a:pt x="20212" y="3018"/>
                    <a:pt x="20344" y="3144"/>
                  </a:cubicBezTo>
                  <a:lnTo>
                    <a:pt x="20344" y="3144"/>
                  </a:lnTo>
                  <a:cubicBezTo>
                    <a:pt x="20231" y="3194"/>
                    <a:pt x="20124" y="3188"/>
                    <a:pt x="20029" y="3207"/>
                  </a:cubicBezTo>
                  <a:lnTo>
                    <a:pt x="20029" y="3207"/>
                  </a:lnTo>
                  <a:cubicBezTo>
                    <a:pt x="19916" y="3239"/>
                    <a:pt x="19802" y="3257"/>
                    <a:pt x="19695" y="3289"/>
                  </a:cubicBezTo>
                  <a:lnTo>
                    <a:pt x="19695" y="3289"/>
                  </a:lnTo>
                  <a:cubicBezTo>
                    <a:pt x="19594" y="3320"/>
                    <a:pt x="19493" y="3358"/>
                    <a:pt x="19399" y="3402"/>
                  </a:cubicBezTo>
                  <a:lnTo>
                    <a:pt x="19399" y="3402"/>
                  </a:lnTo>
                  <a:cubicBezTo>
                    <a:pt x="19304" y="3446"/>
                    <a:pt x="19210" y="3497"/>
                    <a:pt x="19122" y="3554"/>
                  </a:cubicBezTo>
                  <a:lnTo>
                    <a:pt x="19122" y="3554"/>
                  </a:lnTo>
                  <a:cubicBezTo>
                    <a:pt x="19027" y="3617"/>
                    <a:pt x="18939" y="3686"/>
                    <a:pt x="18851" y="3761"/>
                  </a:cubicBezTo>
                  <a:lnTo>
                    <a:pt x="18851" y="3761"/>
                  </a:lnTo>
                  <a:cubicBezTo>
                    <a:pt x="18769" y="3824"/>
                    <a:pt x="18700" y="3906"/>
                    <a:pt x="18618" y="3988"/>
                  </a:cubicBezTo>
                  <a:lnTo>
                    <a:pt x="18618" y="3988"/>
                  </a:lnTo>
                  <a:cubicBezTo>
                    <a:pt x="18271" y="3976"/>
                    <a:pt x="17925" y="3950"/>
                    <a:pt x="17559" y="3894"/>
                  </a:cubicBezTo>
                  <a:moveTo>
                    <a:pt x="3604" y="10509"/>
                  </a:moveTo>
                  <a:cubicBezTo>
                    <a:pt x="3781" y="9854"/>
                    <a:pt x="3793" y="9180"/>
                    <a:pt x="3749" y="8499"/>
                  </a:cubicBezTo>
                  <a:lnTo>
                    <a:pt x="3749" y="8499"/>
                  </a:lnTo>
                  <a:cubicBezTo>
                    <a:pt x="3724" y="8172"/>
                    <a:pt x="3686" y="7838"/>
                    <a:pt x="3648" y="7510"/>
                  </a:cubicBezTo>
                  <a:lnTo>
                    <a:pt x="3648" y="7510"/>
                  </a:lnTo>
                  <a:cubicBezTo>
                    <a:pt x="3598" y="7088"/>
                    <a:pt x="3560" y="6672"/>
                    <a:pt x="3579" y="6250"/>
                  </a:cubicBezTo>
                  <a:lnTo>
                    <a:pt x="3579" y="6250"/>
                  </a:lnTo>
                  <a:cubicBezTo>
                    <a:pt x="3623" y="5292"/>
                    <a:pt x="3925" y="4436"/>
                    <a:pt x="4492" y="3661"/>
                  </a:cubicBezTo>
                  <a:lnTo>
                    <a:pt x="4492" y="3661"/>
                  </a:lnTo>
                  <a:cubicBezTo>
                    <a:pt x="4700" y="3383"/>
                    <a:pt x="4959" y="3220"/>
                    <a:pt x="5311" y="3144"/>
                  </a:cubicBezTo>
                  <a:lnTo>
                    <a:pt x="5311" y="3144"/>
                  </a:lnTo>
                  <a:cubicBezTo>
                    <a:pt x="5286" y="3201"/>
                    <a:pt x="5280" y="3251"/>
                    <a:pt x="5255" y="3289"/>
                  </a:cubicBezTo>
                  <a:lnTo>
                    <a:pt x="5255" y="3289"/>
                  </a:lnTo>
                  <a:cubicBezTo>
                    <a:pt x="5047" y="3642"/>
                    <a:pt x="4883" y="4020"/>
                    <a:pt x="4751" y="4410"/>
                  </a:cubicBezTo>
                  <a:lnTo>
                    <a:pt x="4751" y="4410"/>
                  </a:lnTo>
                  <a:cubicBezTo>
                    <a:pt x="4492" y="5173"/>
                    <a:pt x="4404" y="5948"/>
                    <a:pt x="4461" y="6748"/>
                  </a:cubicBezTo>
                  <a:lnTo>
                    <a:pt x="4461" y="6748"/>
                  </a:lnTo>
                  <a:cubicBezTo>
                    <a:pt x="4474" y="6975"/>
                    <a:pt x="4511" y="7201"/>
                    <a:pt x="4530" y="7428"/>
                  </a:cubicBezTo>
                  <a:lnTo>
                    <a:pt x="4530" y="7428"/>
                  </a:lnTo>
                  <a:cubicBezTo>
                    <a:pt x="4549" y="7749"/>
                    <a:pt x="4574" y="8071"/>
                    <a:pt x="4581" y="8398"/>
                  </a:cubicBezTo>
                  <a:lnTo>
                    <a:pt x="4581" y="8398"/>
                  </a:lnTo>
                  <a:cubicBezTo>
                    <a:pt x="4587" y="8732"/>
                    <a:pt x="4524" y="9060"/>
                    <a:pt x="4436" y="9381"/>
                  </a:cubicBezTo>
                  <a:lnTo>
                    <a:pt x="4436" y="9381"/>
                  </a:lnTo>
                  <a:cubicBezTo>
                    <a:pt x="4373" y="9583"/>
                    <a:pt x="4285" y="9772"/>
                    <a:pt x="4146" y="9936"/>
                  </a:cubicBezTo>
                  <a:lnTo>
                    <a:pt x="4146" y="9936"/>
                  </a:lnTo>
                  <a:cubicBezTo>
                    <a:pt x="3970" y="10150"/>
                    <a:pt x="3806" y="10377"/>
                    <a:pt x="3604" y="10641"/>
                  </a:cubicBezTo>
                  <a:lnTo>
                    <a:pt x="3604" y="10641"/>
                  </a:lnTo>
                  <a:cubicBezTo>
                    <a:pt x="3604" y="10559"/>
                    <a:pt x="3598" y="10534"/>
                    <a:pt x="3604" y="10509"/>
                  </a:cubicBezTo>
                  <a:moveTo>
                    <a:pt x="18819" y="3976"/>
                  </a:moveTo>
                  <a:cubicBezTo>
                    <a:pt x="18870" y="3906"/>
                    <a:pt x="18895" y="3856"/>
                    <a:pt x="18939" y="3818"/>
                  </a:cubicBezTo>
                  <a:lnTo>
                    <a:pt x="18939" y="3818"/>
                  </a:lnTo>
                  <a:cubicBezTo>
                    <a:pt x="19147" y="3642"/>
                    <a:pt x="19386" y="3516"/>
                    <a:pt x="19638" y="3421"/>
                  </a:cubicBezTo>
                  <a:lnTo>
                    <a:pt x="19638" y="3421"/>
                  </a:lnTo>
                  <a:cubicBezTo>
                    <a:pt x="19947" y="3314"/>
                    <a:pt x="20268" y="3264"/>
                    <a:pt x="20590" y="3251"/>
                  </a:cubicBezTo>
                  <a:lnTo>
                    <a:pt x="20590" y="3251"/>
                  </a:lnTo>
                  <a:cubicBezTo>
                    <a:pt x="20735" y="3251"/>
                    <a:pt x="20735" y="3251"/>
                    <a:pt x="20911" y="3333"/>
                  </a:cubicBezTo>
                  <a:lnTo>
                    <a:pt x="20911" y="3333"/>
                  </a:lnTo>
                  <a:cubicBezTo>
                    <a:pt x="20880" y="3402"/>
                    <a:pt x="20810" y="3396"/>
                    <a:pt x="20754" y="3415"/>
                  </a:cubicBezTo>
                  <a:lnTo>
                    <a:pt x="20754" y="3415"/>
                  </a:lnTo>
                  <a:cubicBezTo>
                    <a:pt x="20476" y="3522"/>
                    <a:pt x="20212" y="3654"/>
                    <a:pt x="19985" y="3850"/>
                  </a:cubicBezTo>
                  <a:lnTo>
                    <a:pt x="19985" y="3850"/>
                  </a:lnTo>
                  <a:cubicBezTo>
                    <a:pt x="19878" y="3944"/>
                    <a:pt x="19764" y="3988"/>
                    <a:pt x="19626" y="3988"/>
                  </a:cubicBezTo>
                  <a:lnTo>
                    <a:pt x="19626" y="3988"/>
                  </a:lnTo>
                  <a:cubicBezTo>
                    <a:pt x="19418" y="3988"/>
                    <a:pt x="19210" y="3995"/>
                    <a:pt x="18996" y="4001"/>
                  </a:cubicBezTo>
                  <a:lnTo>
                    <a:pt x="18996" y="4001"/>
                  </a:lnTo>
                  <a:lnTo>
                    <a:pt x="18996" y="4001"/>
                  </a:lnTo>
                  <a:lnTo>
                    <a:pt x="18996" y="4001"/>
                  </a:lnTo>
                  <a:cubicBezTo>
                    <a:pt x="18945" y="4001"/>
                    <a:pt x="18895" y="3988"/>
                    <a:pt x="18819" y="3976"/>
                  </a:cubicBezTo>
                  <a:moveTo>
                    <a:pt x="3258" y="10893"/>
                  </a:moveTo>
                  <a:cubicBezTo>
                    <a:pt x="3365" y="10446"/>
                    <a:pt x="3390" y="9992"/>
                    <a:pt x="3321" y="9539"/>
                  </a:cubicBezTo>
                  <a:lnTo>
                    <a:pt x="3321" y="9539"/>
                  </a:lnTo>
                  <a:cubicBezTo>
                    <a:pt x="3277" y="9211"/>
                    <a:pt x="3214" y="8884"/>
                    <a:pt x="3157" y="8556"/>
                  </a:cubicBezTo>
                  <a:lnTo>
                    <a:pt x="3157" y="8556"/>
                  </a:lnTo>
                  <a:cubicBezTo>
                    <a:pt x="3087" y="8165"/>
                    <a:pt x="3024" y="7775"/>
                    <a:pt x="3006" y="7378"/>
                  </a:cubicBezTo>
                  <a:lnTo>
                    <a:pt x="3006" y="7378"/>
                  </a:lnTo>
                  <a:cubicBezTo>
                    <a:pt x="2955" y="6055"/>
                    <a:pt x="3314" y="4851"/>
                    <a:pt x="4102" y="3780"/>
                  </a:cubicBezTo>
                  <a:lnTo>
                    <a:pt x="4102" y="3780"/>
                  </a:lnTo>
                  <a:cubicBezTo>
                    <a:pt x="4177" y="3680"/>
                    <a:pt x="4253" y="3591"/>
                    <a:pt x="4373" y="3560"/>
                  </a:cubicBezTo>
                  <a:lnTo>
                    <a:pt x="4373" y="3560"/>
                  </a:lnTo>
                  <a:cubicBezTo>
                    <a:pt x="4423" y="3604"/>
                    <a:pt x="4392" y="3629"/>
                    <a:pt x="4373" y="3654"/>
                  </a:cubicBezTo>
                  <a:lnTo>
                    <a:pt x="4373" y="3654"/>
                  </a:lnTo>
                  <a:cubicBezTo>
                    <a:pt x="3711" y="4555"/>
                    <a:pt x="3428" y="5570"/>
                    <a:pt x="3472" y="6672"/>
                  </a:cubicBezTo>
                  <a:lnTo>
                    <a:pt x="3472" y="6672"/>
                  </a:lnTo>
                  <a:cubicBezTo>
                    <a:pt x="3484" y="7038"/>
                    <a:pt x="3529" y="7403"/>
                    <a:pt x="3573" y="7768"/>
                  </a:cubicBezTo>
                  <a:lnTo>
                    <a:pt x="3573" y="7768"/>
                  </a:lnTo>
                  <a:cubicBezTo>
                    <a:pt x="3636" y="8310"/>
                    <a:pt x="3673" y="8852"/>
                    <a:pt x="3661" y="9394"/>
                  </a:cubicBezTo>
                  <a:lnTo>
                    <a:pt x="3661" y="9394"/>
                  </a:lnTo>
                  <a:cubicBezTo>
                    <a:pt x="3642" y="9929"/>
                    <a:pt x="3535" y="10440"/>
                    <a:pt x="3352" y="10937"/>
                  </a:cubicBezTo>
                  <a:lnTo>
                    <a:pt x="3352" y="10937"/>
                  </a:lnTo>
                  <a:cubicBezTo>
                    <a:pt x="3327" y="11000"/>
                    <a:pt x="3302" y="11063"/>
                    <a:pt x="3214" y="11133"/>
                  </a:cubicBezTo>
                  <a:lnTo>
                    <a:pt x="3214" y="11133"/>
                  </a:lnTo>
                  <a:cubicBezTo>
                    <a:pt x="3232" y="11026"/>
                    <a:pt x="3239" y="10963"/>
                    <a:pt x="3258" y="10893"/>
                  </a:cubicBezTo>
                  <a:close/>
                  <a:moveTo>
                    <a:pt x="1620" y="13508"/>
                  </a:moveTo>
                  <a:cubicBezTo>
                    <a:pt x="1695" y="12676"/>
                    <a:pt x="1771" y="11851"/>
                    <a:pt x="1733" y="11013"/>
                  </a:cubicBezTo>
                  <a:lnTo>
                    <a:pt x="1733" y="11013"/>
                  </a:lnTo>
                  <a:cubicBezTo>
                    <a:pt x="1708" y="10446"/>
                    <a:pt x="1664" y="9879"/>
                    <a:pt x="1632" y="9312"/>
                  </a:cubicBezTo>
                  <a:lnTo>
                    <a:pt x="1632" y="9312"/>
                  </a:lnTo>
                  <a:cubicBezTo>
                    <a:pt x="1588" y="8676"/>
                    <a:pt x="1594" y="8046"/>
                    <a:pt x="1670" y="7422"/>
                  </a:cubicBezTo>
                  <a:lnTo>
                    <a:pt x="1670" y="7422"/>
                  </a:lnTo>
                  <a:cubicBezTo>
                    <a:pt x="1752" y="6754"/>
                    <a:pt x="1922" y="6111"/>
                    <a:pt x="2262" y="5525"/>
                  </a:cubicBezTo>
                  <a:lnTo>
                    <a:pt x="2262" y="5525"/>
                  </a:lnTo>
                  <a:cubicBezTo>
                    <a:pt x="2640" y="4870"/>
                    <a:pt x="3169" y="4354"/>
                    <a:pt x="3787" y="3919"/>
                  </a:cubicBezTo>
                  <a:lnTo>
                    <a:pt x="3787" y="3919"/>
                  </a:lnTo>
                  <a:cubicBezTo>
                    <a:pt x="3793" y="3919"/>
                    <a:pt x="3806" y="3919"/>
                    <a:pt x="3818" y="3919"/>
                  </a:cubicBezTo>
                  <a:lnTo>
                    <a:pt x="3818" y="3919"/>
                  </a:lnTo>
                  <a:cubicBezTo>
                    <a:pt x="3825" y="3919"/>
                    <a:pt x="3831" y="3919"/>
                    <a:pt x="3837" y="3919"/>
                  </a:cubicBezTo>
                  <a:lnTo>
                    <a:pt x="3837" y="3919"/>
                  </a:lnTo>
                  <a:cubicBezTo>
                    <a:pt x="3856" y="3976"/>
                    <a:pt x="3812" y="4013"/>
                    <a:pt x="3787" y="4058"/>
                  </a:cubicBezTo>
                  <a:lnTo>
                    <a:pt x="3787" y="4058"/>
                  </a:lnTo>
                  <a:cubicBezTo>
                    <a:pt x="3006" y="5267"/>
                    <a:pt x="2766" y="6590"/>
                    <a:pt x="2961" y="8008"/>
                  </a:cubicBezTo>
                  <a:lnTo>
                    <a:pt x="2961" y="8008"/>
                  </a:lnTo>
                  <a:cubicBezTo>
                    <a:pt x="2999" y="8323"/>
                    <a:pt x="3069" y="8632"/>
                    <a:pt x="3119" y="8940"/>
                  </a:cubicBezTo>
                  <a:lnTo>
                    <a:pt x="3119" y="8940"/>
                  </a:lnTo>
                  <a:cubicBezTo>
                    <a:pt x="3157" y="9180"/>
                    <a:pt x="3201" y="9425"/>
                    <a:pt x="3226" y="9665"/>
                  </a:cubicBezTo>
                  <a:lnTo>
                    <a:pt x="3226" y="9665"/>
                  </a:lnTo>
                  <a:cubicBezTo>
                    <a:pt x="3295" y="10225"/>
                    <a:pt x="3214" y="10767"/>
                    <a:pt x="3024" y="11297"/>
                  </a:cubicBezTo>
                  <a:lnTo>
                    <a:pt x="3024" y="11297"/>
                  </a:lnTo>
                  <a:cubicBezTo>
                    <a:pt x="2968" y="11467"/>
                    <a:pt x="2886" y="11637"/>
                    <a:pt x="2791" y="11794"/>
                  </a:cubicBezTo>
                  <a:lnTo>
                    <a:pt x="2791" y="11794"/>
                  </a:lnTo>
                  <a:cubicBezTo>
                    <a:pt x="2420" y="12399"/>
                    <a:pt x="2048" y="13004"/>
                    <a:pt x="1727" y="13634"/>
                  </a:cubicBezTo>
                  <a:lnTo>
                    <a:pt x="1727" y="13634"/>
                  </a:lnTo>
                  <a:cubicBezTo>
                    <a:pt x="1701" y="13684"/>
                    <a:pt x="1664" y="13728"/>
                    <a:pt x="1594" y="13829"/>
                  </a:cubicBezTo>
                  <a:lnTo>
                    <a:pt x="1594" y="13829"/>
                  </a:lnTo>
                  <a:cubicBezTo>
                    <a:pt x="1607" y="13678"/>
                    <a:pt x="1607" y="13596"/>
                    <a:pt x="1620" y="13508"/>
                  </a:cubicBezTo>
                  <a:moveTo>
                    <a:pt x="19588" y="6414"/>
                  </a:moveTo>
                  <a:cubicBezTo>
                    <a:pt x="18775" y="6401"/>
                    <a:pt x="17988" y="6231"/>
                    <a:pt x="17244" y="5897"/>
                  </a:cubicBezTo>
                  <a:lnTo>
                    <a:pt x="17244" y="5897"/>
                  </a:lnTo>
                  <a:cubicBezTo>
                    <a:pt x="16860" y="5721"/>
                    <a:pt x="16513" y="5488"/>
                    <a:pt x="16217" y="5179"/>
                  </a:cubicBezTo>
                  <a:lnTo>
                    <a:pt x="16217" y="5179"/>
                  </a:lnTo>
                  <a:cubicBezTo>
                    <a:pt x="16047" y="4996"/>
                    <a:pt x="15858" y="4820"/>
                    <a:pt x="15682" y="4643"/>
                  </a:cubicBezTo>
                  <a:lnTo>
                    <a:pt x="15682" y="4643"/>
                  </a:lnTo>
                  <a:cubicBezTo>
                    <a:pt x="15430" y="4391"/>
                    <a:pt x="15127" y="4209"/>
                    <a:pt x="14800" y="4083"/>
                  </a:cubicBezTo>
                  <a:lnTo>
                    <a:pt x="14800" y="4083"/>
                  </a:lnTo>
                  <a:cubicBezTo>
                    <a:pt x="14768" y="4070"/>
                    <a:pt x="14737" y="4058"/>
                    <a:pt x="14705" y="4045"/>
                  </a:cubicBezTo>
                  <a:lnTo>
                    <a:pt x="14705" y="4045"/>
                  </a:lnTo>
                  <a:cubicBezTo>
                    <a:pt x="14705" y="4026"/>
                    <a:pt x="14705" y="4013"/>
                    <a:pt x="14705" y="3995"/>
                  </a:cubicBezTo>
                  <a:lnTo>
                    <a:pt x="14705" y="3995"/>
                  </a:lnTo>
                  <a:cubicBezTo>
                    <a:pt x="14787" y="3988"/>
                    <a:pt x="14875" y="3982"/>
                    <a:pt x="14957" y="3976"/>
                  </a:cubicBezTo>
                  <a:lnTo>
                    <a:pt x="14957" y="3976"/>
                  </a:lnTo>
                  <a:cubicBezTo>
                    <a:pt x="15531" y="3957"/>
                    <a:pt x="16098" y="3995"/>
                    <a:pt x="16665" y="4039"/>
                  </a:cubicBezTo>
                  <a:lnTo>
                    <a:pt x="16665" y="4039"/>
                  </a:lnTo>
                  <a:cubicBezTo>
                    <a:pt x="16778" y="4045"/>
                    <a:pt x="16885" y="4083"/>
                    <a:pt x="16986" y="4133"/>
                  </a:cubicBezTo>
                  <a:lnTo>
                    <a:pt x="16986" y="4133"/>
                  </a:lnTo>
                  <a:cubicBezTo>
                    <a:pt x="17206" y="4253"/>
                    <a:pt x="17395" y="4404"/>
                    <a:pt x="17578" y="4574"/>
                  </a:cubicBezTo>
                  <a:lnTo>
                    <a:pt x="17578" y="4574"/>
                  </a:lnTo>
                  <a:cubicBezTo>
                    <a:pt x="17742" y="4725"/>
                    <a:pt x="17906" y="4889"/>
                    <a:pt x="18076" y="5034"/>
                  </a:cubicBezTo>
                  <a:lnTo>
                    <a:pt x="18076" y="5034"/>
                  </a:lnTo>
                  <a:cubicBezTo>
                    <a:pt x="18561" y="5444"/>
                    <a:pt x="19128" y="5658"/>
                    <a:pt x="19752" y="5727"/>
                  </a:cubicBezTo>
                  <a:lnTo>
                    <a:pt x="19752" y="5727"/>
                  </a:lnTo>
                  <a:cubicBezTo>
                    <a:pt x="19985" y="5752"/>
                    <a:pt x="20224" y="5727"/>
                    <a:pt x="20451" y="5670"/>
                  </a:cubicBezTo>
                  <a:lnTo>
                    <a:pt x="20451" y="5670"/>
                  </a:lnTo>
                  <a:cubicBezTo>
                    <a:pt x="20527" y="5651"/>
                    <a:pt x="20602" y="5633"/>
                    <a:pt x="20678" y="5614"/>
                  </a:cubicBezTo>
                  <a:lnTo>
                    <a:pt x="20678" y="5614"/>
                  </a:lnTo>
                  <a:cubicBezTo>
                    <a:pt x="20691" y="5639"/>
                    <a:pt x="20703" y="5658"/>
                    <a:pt x="20697" y="5670"/>
                  </a:cubicBezTo>
                  <a:lnTo>
                    <a:pt x="20697" y="5670"/>
                  </a:lnTo>
                  <a:cubicBezTo>
                    <a:pt x="20628" y="5904"/>
                    <a:pt x="20495" y="6099"/>
                    <a:pt x="20319" y="6263"/>
                  </a:cubicBezTo>
                  <a:lnTo>
                    <a:pt x="20319" y="6263"/>
                  </a:lnTo>
                  <a:cubicBezTo>
                    <a:pt x="20256" y="6313"/>
                    <a:pt x="20168" y="6351"/>
                    <a:pt x="20086" y="6370"/>
                  </a:cubicBezTo>
                  <a:lnTo>
                    <a:pt x="20086" y="6370"/>
                  </a:lnTo>
                  <a:cubicBezTo>
                    <a:pt x="19928" y="6395"/>
                    <a:pt x="19777" y="6414"/>
                    <a:pt x="19619" y="6414"/>
                  </a:cubicBezTo>
                  <a:lnTo>
                    <a:pt x="19619" y="6414"/>
                  </a:lnTo>
                  <a:cubicBezTo>
                    <a:pt x="19607" y="6414"/>
                    <a:pt x="19601" y="6414"/>
                    <a:pt x="19588" y="6414"/>
                  </a:cubicBezTo>
                  <a:close/>
                  <a:moveTo>
                    <a:pt x="19109" y="4335"/>
                  </a:moveTo>
                  <a:cubicBezTo>
                    <a:pt x="19078" y="4316"/>
                    <a:pt x="19046" y="4284"/>
                    <a:pt x="18989" y="4240"/>
                  </a:cubicBezTo>
                  <a:lnTo>
                    <a:pt x="18989" y="4240"/>
                  </a:lnTo>
                  <a:cubicBezTo>
                    <a:pt x="19084" y="4234"/>
                    <a:pt x="19147" y="4228"/>
                    <a:pt x="19204" y="4228"/>
                  </a:cubicBezTo>
                  <a:lnTo>
                    <a:pt x="19204" y="4228"/>
                  </a:lnTo>
                  <a:cubicBezTo>
                    <a:pt x="19714" y="4221"/>
                    <a:pt x="20218" y="4171"/>
                    <a:pt x="20716" y="4070"/>
                  </a:cubicBezTo>
                  <a:lnTo>
                    <a:pt x="20716" y="4070"/>
                  </a:lnTo>
                  <a:cubicBezTo>
                    <a:pt x="20854" y="4039"/>
                    <a:pt x="20987" y="4039"/>
                    <a:pt x="21132" y="4076"/>
                  </a:cubicBezTo>
                  <a:lnTo>
                    <a:pt x="21132" y="4076"/>
                  </a:lnTo>
                  <a:cubicBezTo>
                    <a:pt x="21333" y="4139"/>
                    <a:pt x="21541" y="4146"/>
                    <a:pt x="21755" y="4133"/>
                  </a:cubicBezTo>
                  <a:lnTo>
                    <a:pt x="21755" y="4133"/>
                  </a:lnTo>
                  <a:cubicBezTo>
                    <a:pt x="21812" y="4127"/>
                    <a:pt x="21875" y="4108"/>
                    <a:pt x="21944" y="4158"/>
                  </a:cubicBezTo>
                  <a:lnTo>
                    <a:pt x="21944" y="4158"/>
                  </a:lnTo>
                  <a:cubicBezTo>
                    <a:pt x="21768" y="4278"/>
                    <a:pt x="21610" y="4404"/>
                    <a:pt x="21421" y="4473"/>
                  </a:cubicBezTo>
                  <a:lnTo>
                    <a:pt x="21421" y="4473"/>
                  </a:lnTo>
                  <a:cubicBezTo>
                    <a:pt x="21087" y="4593"/>
                    <a:pt x="20754" y="4656"/>
                    <a:pt x="20420" y="4656"/>
                  </a:cubicBezTo>
                  <a:lnTo>
                    <a:pt x="20420" y="4656"/>
                  </a:lnTo>
                  <a:cubicBezTo>
                    <a:pt x="19979" y="4656"/>
                    <a:pt x="19538" y="4549"/>
                    <a:pt x="19109" y="4335"/>
                  </a:cubicBezTo>
                  <a:moveTo>
                    <a:pt x="17956" y="6704"/>
                  </a:moveTo>
                  <a:cubicBezTo>
                    <a:pt x="17238" y="6590"/>
                    <a:pt x="16589" y="6326"/>
                    <a:pt x="16028" y="5859"/>
                  </a:cubicBezTo>
                  <a:lnTo>
                    <a:pt x="16028" y="5859"/>
                  </a:lnTo>
                  <a:cubicBezTo>
                    <a:pt x="15682" y="5563"/>
                    <a:pt x="15323" y="5286"/>
                    <a:pt x="14970" y="4996"/>
                  </a:cubicBezTo>
                  <a:lnTo>
                    <a:pt x="14970" y="4996"/>
                  </a:lnTo>
                  <a:cubicBezTo>
                    <a:pt x="14491" y="4612"/>
                    <a:pt x="13949" y="4354"/>
                    <a:pt x="13344" y="4221"/>
                  </a:cubicBezTo>
                  <a:lnTo>
                    <a:pt x="13344" y="4221"/>
                  </a:lnTo>
                  <a:cubicBezTo>
                    <a:pt x="13319" y="4215"/>
                    <a:pt x="13294" y="4209"/>
                    <a:pt x="13275" y="4196"/>
                  </a:cubicBezTo>
                  <a:lnTo>
                    <a:pt x="13275" y="4196"/>
                  </a:lnTo>
                  <a:cubicBezTo>
                    <a:pt x="13269" y="4196"/>
                    <a:pt x="13262" y="4184"/>
                    <a:pt x="13262" y="4177"/>
                  </a:cubicBezTo>
                  <a:lnTo>
                    <a:pt x="13262" y="4177"/>
                  </a:lnTo>
                  <a:cubicBezTo>
                    <a:pt x="13262" y="4171"/>
                    <a:pt x="13262" y="4158"/>
                    <a:pt x="13269" y="4158"/>
                  </a:cubicBezTo>
                  <a:lnTo>
                    <a:pt x="13269" y="4158"/>
                  </a:lnTo>
                  <a:cubicBezTo>
                    <a:pt x="13981" y="3969"/>
                    <a:pt x="14655" y="4020"/>
                    <a:pt x="15279" y="4454"/>
                  </a:cubicBezTo>
                  <a:lnTo>
                    <a:pt x="15279" y="4454"/>
                  </a:lnTo>
                  <a:cubicBezTo>
                    <a:pt x="15505" y="4606"/>
                    <a:pt x="15701" y="4795"/>
                    <a:pt x="15890" y="4990"/>
                  </a:cubicBezTo>
                  <a:lnTo>
                    <a:pt x="15890" y="4990"/>
                  </a:lnTo>
                  <a:cubicBezTo>
                    <a:pt x="16047" y="5154"/>
                    <a:pt x="16205" y="5318"/>
                    <a:pt x="16375" y="5475"/>
                  </a:cubicBezTo>
                  <a:lnTo>
                    <a:pt x="16375" y="5475"/>
                  </a:lnTo>
                  <a:cubicBezTo>
                    <a:pt x="16639" y="5715"/>
                    <a:pt x="16954" y="5891"/>
                    <a:pt x="17288" y="6036"/>
                  </a:cubicBezTo>
                  <a:lnTo>
                    <a:pt x="17288" y="6036"/>
                  </a:lnTo>
                  <a:cubicBezTo>
                    <a:pt x="17975" y="6326"/>
                    <a:pt x="18687" y="6483"/>
                    <a:pt x="19430" y="6521"/>
                  </a:cubicBezTo>
                  <a:lnTo>
                    <a:pt x="19430" y="6521"/>
                  </a:lnTo>
                  <a:cubicBezTo>
                    <a:pt x="19449" y="6521"/>
                    <a:pt x="19468" y="6521"/>
                    <a:pt x="19487" y="6521"/>
                  </a:cubicBezTo>
                  <a:lnTo>
                    <a:pt x="19487" y="6521"/>
                  </a:lnTo>
                  <a:cubicBezTo>
                    <a:pt x="19544" y="6515"/>
                    <a:pt x="19601" y="6508"/>
                    <a:pt x="19638" y="6565"/>
                  </a:cubicBezTo>
                  <a:lnTo>
                    <a:pt x="19638" y="6565"/>
                  </a:lnTo>
                  <a:cubicBezTo>
                    <a:pt x="19569" y="6584"/>
                    <a:pt x="19493" y="6615"/>
                    <a:pt x="19418" y="6622"/>
                  </a:cubicBezTo>
                  <a:lnTo>
                    <a:pt x="19418" y="6622"/>
                  </a:lnTo>
                  <a:cubicBezTo>
                    <a:pt x="19115" y="6660"/>
                    <a:pt x="18813" y="6704"/>
                    <a:pt x="18504" y="6723"/>
                  </a:cubicBezTo>
                  <a:lnTo>
                    <a:pt x="18504" y="6723"/>
                  </a:lnTo>
                  <a:cubicBezTo>
                    <a:pt x="18448" y="6729"/>
                    <a:pt x="18391" y="6729"/>
                    <a:pt x="18334" y="6729"/>
                  </a:cubicBezTo>
                  <a:lnTo>
                    <a:pt x="18334" y="6729"/>
                  </a:lnTo>
                  <a:cubicBezTo>
                    <a:pt x="18208" y="6729"/>
                    <a:pt x="18076" y="6723"/>
                    <a:pt x="17956" y="6704"/>
                  </a:cubicBezTo>
                  <a:moveTo>
                    <a:pt x="19827" y="5620"/>
                  </a:moveTo>
                  <a:cubicBezTo>
                    <a:pt x="19210" y="5576"/>
                    <a:pt x="18649" y="5368"/>
                    <a:pt x="18164" y="4971"/>
                  </a:cubicBezTo>
                  <a:lnTo>
                    <a:pt x="18164" y="4971"/>
                  </a:lnTo>
                  <a:cubicBezTo>
                    <a:pt x="18007" y="4839"/>
                    <a:pt x="17855" y="4688"/>
                    <a:pt x="17698" y="4549"/>
                  </a:cubicBezTo>
                  <a:lnTo>
                    <a:pt x="17698" y="4549"/>
                  </a:lnTo>
                  <a:cubicBezTo>
                    <a:pt x="17559" y="4423"/>
                    <a:pt x="17421" y="4310"/>
                    <a:pt x="17282" y="4190"/>
                  </a:cubicBezTo>
                  <a:lnTo>
                    <a:pt x="17282" y="4190"/>
                  </a:lnTo>
                  <a:cubicBezTo>
                    <a:pt x="17263" y="4171"/>
                    <a:pt x="17251" y="4152"/>
                    <a:pt x="17219" y="4114"/>
                  </a:cubicBezTo>
                  <a:lnTo>
                    <a:pt x="17219" y="4114"/>
                  </a:lnTo>
                  <a:cubicBezTo>
                    <a:pt x="17458" y="4102"/>
                    <a:pt x="17673" y="4114"/>
                    <a:pt x="17855" y="4259"/>
                  </a:cubicBezTo>
                  <a:lnTo>
                    <a:pt x="17855" y="4259"/>
                  </a:lnTo>
                  <a:cubicBezTo>
                    <a:pt x="17944" y="4335"/>
                    <a:pt x="18032" y="4404"/>
                    <a:pt x="18114" y="4480"/>
                  </a:cubicBezTo>
                  <a:lnTo>
                    <a:pt x="18114" y="4480"/>
                  </a:lnTo>
                  <a:cubicBezTo>
                    <a:pt x="18668" y="4977"/>
                    <a:pt x="19317" y="5217"/>
                    <a:pt x="20060" y="5217"/>
                  </a:cubicBezTo>
                  <a:lnTo>
                    <a:pt x="20060" y="5217"/>
                  </a:lnTo>
                  <a:cubicBezTo>
                    <a:pt x="20281" y="5217"/>
                    <a:pt x="20495" y="5179"/>
                    <a:pt x="20716" y="5166"/>
                  </a:cubicBezTo>
                  <a:lnTo>
                    <a:pt x="20716" y="5166"/>
                  </a:lnTo>
                  <a:cubicBezTo>
                    <a:pt x="20772" y="5160"/>
                    <a:pt x="20829" y="5160"/>
                    <a:pt x="20905" y="5154"/>
                  </a:cubicBezTo>
                  <a:lnTo>
                    <a:pt x="20905" y="5154"/>
                  </a:lnTo>
                  <a:cubicBezTo>
                    <a:pt x="20892" y="5204"/>
                    <a:pt x="20880" y="5236"/>
                    <a:pt x="20873" y="5267"/>
                  </a:cubicBezTo>
                  <a:lnTo>
                    <a:pt x="20873" y="5267"/>
                  </a:lnTo>
                  <a:cubicBezTo>
                    <a:pt x="20835" y="5406"/>
                    <a:pt x="20747" y="5488"/>
                    <a:pt x="20602" y="5525"/>
                  </a:cubicBezTo>
                  <a:lnTo>
                    <a:pt x="20602" y="5525"/>
                  </a:lnTo>
                  <a:cubicBezTo>
                    <a:pt x="20394" y="5588"/>
                    <a:pt x="20180" y="5626"/>
                    <a:pt x="19960" y="5626"/>
                  </a:cubicBezTo>
                  <a:lnTo>
                    <a:pt x="19960" y="5626"/>
                  </a:lnTo>
                  <a:cubicBezTo>
                    <a:pt x="19916" y="5626"/>
                    <a:pt x="19871" y="5626"/>
                    <a:pt x="19827" y="5620"/>
                  </a:cubicBezTo>
                  <a:moveTo>
                    <a:pt x="18719" y="4776"/>
                  </a:moveTo>
                  <a:cubicBezTo>
                    <a:pt x="18448" y="4631"/>
                    <a:pt x="18221" y="4429"/>
                    <a:pt x="17950" y="4177"/>
                  </a:cubicBezTo>
                  <a:lnTo>
                    <a:pt x="17950" y="4177"/>
                  </a:lnTo>
                  <a:cubicBezTo>
                    <a:pt x="18183" y="4190"/>
                    <a:pt x="18359" y="4202"/>
                    <a:pt x="18530" y="4209"/>
                  </a:cubicBezTo>
                  <a:lnTo>
                    <a:pt x="18530" y="4209"/>
                  </a:lnTo>
                  <a:cubicBezTo>
                    <a:pt x="18574" y="4209"/>
                    <a:pt x="18624" y="4209"/>
                    <a:pt x="18662" y="4221"/>
                  </a:cubicBezTo>
                  <a:lnTo>
                    <a:pt x="18662" y="4221"/>
                  </a:lnTo>
                  <a:cubicBezTo>
                    <a:pt x="18725" y="4240"/>
                    <a:pt x="18788" y="4272"/>
                    <a:pt x="18851" y="4310"/>
                  </a:cubicBezTo>
                  <a:lnTo>
                    <a:pt x="18851" y="4310"/>
                  </a:lnTo>
                  <a:cubicBezTo>
                    <a:pt x="19361" y="4631"/>
                    <a:pt x="19922" y="4776"/>
                    <a:pt x="20520" y="4757"/>
                  </a:cubicBezTo>
                  <a:lnTo>
                    <a:pt x="20520" y="4757"/>
                  </a:lnTo>
                  <a:cubicBezTo>
                    <a:pt x="20684" y="4757"/>
                    <a:pt x="20848" y="4719"/>
                    <a:pt x="21012" y="4700"/>
                  </a:cubicBezTo>
                  <a:lnTo>
                    <a:pt x="21012" y="4700"/>
                  </a:lnTo>
                  <a:cubicBezTo>
                    <a:pt x="21075" y="4688"/>
                    <a:pt x="21132" y="4675"/>
                    <a:pt x="21220" y="4662"/>
                  </a:cubicBezTo>
                  <a:lnTo>
                    <a:pt x="21220" y="4662"/>
                  </a:lnTo>
                  <a:cubicBezTo>
                    <a:pt x="21125" y="4845"/>
                    <a:pt x="21043" y="5003"/>
                    <a:pt x="20835" y="5040"/>
                  </a:cubicBezTo>
                  <a:lnTo>
                    <a:pt x="20835" y="5040"/>
                  </a:lnTo>
                  <a:cubicBezTo>
                    <a:pt x="20590" y="5084"/>
                    <a:pt x="20344" y="5110"/>
                    <a:pt x="20098" y="5110"/>
                  </a:cubicBezTo>
                  <a:lnTo>
                    <a:pt x="20098" y="5110"/>
                  </a:lnTo>
                  <a:cubicBezTo>
                    <a:pt x="19626" y="5110"/>
                    <a:pt x="19166" y="5015"/>
                    <a:pt x="18719" y="4776"/>
                  </a:cubicBezTo>
                  <a:moveTo>
                    <a:pt x="10182" y="5141"/>
                  </a:moveTo>
                  <a:cubicBezTo>
                    <a:pt x="10150" y="5078"/>
                    <a:pt x="10201" y="5078"/>
                    <a:pt x="10226" y="5066"/>
                  </a:cubicBezTo>
                  <a:lnTo>
                    <a:pt x="10226" y="5066"/>
                  </a:lnTo>
                  <a:cubicBezTo>
                    <a:pt x="10509" y="4946"/>
                    <a:pt x="10786" y="4814"/>
                    <a:pt x="11076" y="4713"/>
                  </a:cubicBezTo>
                  <a:lnTo>
                    <a:pt x="11076" y="4713"/>
                  </a:lnTo>
                  <a:cubicBezTo>
                    <a:pt x="11448" y="4587"/>
                    <a:pt x="11826" y="4473"/>
                    <a:pt x="12204" y="4366"/>
                  </a:cubicBezTo>
                  <a:lnTo>
                    <a:pt x="12204" y="4366"/>
                  </a:lnTo>
                  <a:cubicBezTo>
                    <a:pt x="12639" y="4240"/>
                    <a:pt x="13073" y="4253"/>
                    <a:pt x="13502" y="4366"/>
                  </a:cubicBezTo>
                  <a:lnTo>
                    <a:pt x="13502" y="4366"/>
                  </a:lnTo>
                  <a:cubicBezTo>
                    <a:pt x="13993" y="4499"/>
                    <a:pt x="14441" y="4719"/>
                    <a:pt x="14838" y="5034"/>
                  </a:cubicBezTo>
                  <a:lnTo>
                    <a:pt x="14838" y="5034"/>
                  </a:lnTo>
                  <a:cubicBezTo>
                    <a:pt x="15159" y="5286"/>
                    <a:pt x="15480" y="5538"/>
                    <a:pt x="15795" y="5809"/>
                  </a:cubicBezTo>
                  <a:lnTo>
                    <a:pt x="15795" y="5809"/>
                  </a:lnTo>
                  <a:cubicBezTo>
                    <a:pt x="16375" y="6300"/>
                    <a:pt x="17017" y="6653"/>
                    <a:pt x="17773" y="6779"/>
                  </a:cubicBezTo>
                  <a:lnTo>
                    <a:pt x="17773" y="6779"/>
                  </a:lnTo>
                  <a:cubicBezTo>
                    <a:pt x="17811" y="6786"/>
                    <a:pt x="17843" y="6798"/>
                    <a:pt x="17874" y="6804"/>
                  </a:cubicBezTo>
                  <a:lnTo>
                    <a:pt x="17874" y="6804"/>
                  </a:lnTo>
                  <a:cubicBezTo>
                    <a:pt x="17881" y="6811"/>
                    <a:pt x="17887" y="6817"/>
                    <a:pt x="17918" y="6842"/>
                  </a:cubicBezTo>
                  <a:lnTo>
                    <a:pt x="17918" y="6842"/>
                  </a:lnTo>
                  <a:cubicBezTo>
                    <a:pt x="17723" y="6924"/>
                    <a:pt x="17553" y="7012"/>
                    <a:pt x="17370" y="7075"/>
                  </a:cubicBezTo>
                  <a:lnTo>
                    <a:pt x="17370" y="7075"/>
                  </a:lnTo>
                  <a:cubicBezTo>
                    <a:pt x="17238" y="7119"/>
                    <a:pt x="17099" y="7132"/>
                    <a:pt x="16961" y="7138"/>
                  </a:cubicBezTo>
                  <a:lnTo>
                    <a:pt x="16961" y="7138"/>
                  </a:lnTo>
                  <a:cubicBezTo>
                    <a:pt x="16551" y="7164"/>
                    <a:pt x="16154" y="7107"/>
                    <a:pt x="15764" y="6993"/>
                  </a:cubicBezTo>
                  <a:lnTo>
                    <a:pt x="15764" y="6993"/>
                  </a:lnTo>
                  <a:cubicBezTo>
                    <a:pt x="15405" y="6899"/>
                    <a:pt x="15064" y="6754"/>
                    <a:pt x="14737" y="6584"/>
                  </a:cubicBezTo>
                  <a:lnTo>
                    <a:pt x="14737" y="6584"/>
                  </a:lnTo>
                  <a:cubicBezTo>
                    <a:pt x="14447" y="6433"/>
                    <a:pt x="14151" y="6275"/>
                    <a:pt x="13861" y="6111"/>
                  </a:cubicBezTo>
                  <a:lnTo>
                    <a:pt x="13861" y="6111"/>
                  </a:lnTo>
                  <a:cubicBezTo>
                    <a:pt x="13288" y="5784"/>
                    <a:pt x="12683" y="5538"/>
                    <a:pt x="12047" y="5349"/>
                  </a:cubicBezTo>
                  <a:lnTo>
                    <a:pt x="12047" y="5349"/>
                  </a:lnTo>
                  <a:cubicBezTo>
                    <a:pt x="11473" y="5179"/>
                    <a:pt x="10881" y="5103"/>
                    <a:pt x="10282" y="5141"/>
                  </a:cubicBezTo>
                  <a:lnTo>
                    <a:pt x="10282" y="5141"/>
                  </a:lnTo>
                  <a:cubicBezTo>
                    <a:pt x="10270" y="5141"/>
                    <a:pt x="10257" y="5141"/>
                    <a:pt x="10251" y="5141"/>
                  </a:cubicBezTo>
                  <a:lnTo>
                    <a:pt x="10251" y="5141"/>
                  </a:lnTo>
                  <a:cubicBezTo>
                    <a:pt x="10226" y="5141"/>
                    <a:pt x="10201" y="5141"/>
                    <a:pt x="10182" y="5141"/>
                  </a:cubicBezTo>
                  <a:close/>
                  <a:moveTo>
                    <a:pt x="9029" y="5790"/>
                  </a:moveTo>
                  <a:cubicBezTo>
                    <a:pt x="9022" y="5790"/>
                    <a:pt x="9016" y="5778"/>
                    <a:pt x="9003" y="5771"/>
                  </a:cubicBezTo>
                  <a:lnTo>
                    <a:pt x="9003" y="5771"/>
                  </a:lnTo>
                  <a:cubicBezTo>
                    <a:pt x="8985" y="5715"/>
                    <a:pt x="9041" y="5702"/>
                    <a:pt x="9073" y="5683"/>
                  </a:cubicBezTo>
                  <a:lnTo>
                    <a:pt x="9073" y="5683"/>
                  </a:lnTo>
                  <a:cubicBezTo>
                    <a:pt x="9218" y="5588"/>
                    <a:pt x="9375" y="5507"/>
                    <a:pt x="9520" y="5412"/>
                  </a:cubicBezTo>
                  <a:lnTo>
                    <a:pt x="9520" y="5412"/>
                  </a:lnTo>
                  <a:cubicBezTo>
                    <a:pt x="9646" y="5343"/>
                    <a:pt x="9785" y="5311"/>
                    <a:pt x="9923" y="5292"/>
                  </a:cubicBezTo>
                  <a:lnTo>
                    <a:pt x="9923" y="5292"/>
                  </a:lnTo>
                  <a:cubicBezTo>
                    <a:pt x="10509" y="5198"/>
                    <a:pt x="11095" y="5229"/>
                    <a:pt x="11675" y="5368"/>
                  </a:cubicBezTo>
                  <a:lnTo>
                    <a:pt x="11675" y="5368"/>
                  </a:lnTo>
                  <a:cubicBezTo>
                    <a:pt x="12387" y="5532"/>
                    <a:pt x="13061" y="5790"/>
                    <a:pt x="13703" y="6143"/>
                  </a:cubicBezTo>
                  <a:lnTo>
                    <a:pt x="13703" y="6143"/>
                  </a:lnTo>
                  <a:cubicBezTo>
                    <a:pt x="14025" y="6326"/>
                    <a:pt x="14346" y="6502"/>
                    <a:pt x="14674" y="6672"/>
                  </a:cubicBezTo>
                  <a:lnTo>
                    <a:pt x="14674" y="6672"/>
                  </a:lnTo>
                  <a:cubicBezTo>
                    <a:pt x="15020" y="6855"/>
                    <a:pt x="15386" y="7006"/>
                    <a:pt x="15770" y="7107"/>
                  </a:cubicBezTo>
                  <a:lnTo>
                    <a:pt x="15770" y="7107"/>
                  </a:lnTo>
                  <a:cubicBezTo>
                    <a:pt x="16104" y="7195"/>
                    <a:pt x="16438" y="7252"/>
                    <a:pt x="16784" y="7252"/>
                  </a:cubicBezTo>
                  <a:lnTo>
                    <a:pt x="16784" y="7252"/>
                  </a:lnTo>
                  <a:cubicBezTo>
                    <a:pt x="16841" y="7252"/>
                    <a:pt x="16904" y="7258"/>
                    <a:pt x="17017" y="7264"/>
                  </a:cubicBezTo>
                  <a:lnTo>
                    <a:pt x="17017" y="7264"/>
                  </a:lnTo>
                  <a:cubicBezTo>
                    <a:pt x="16936" y="7308"/>
                    <a:pt x="16898" y="7334"/>
                    <a:pt x="16860" y="7340"/>
                  </a:cubicBezTo>
                  <a:lnTo>
                    <a:pt x="16860" y="7340"/>
                  </a:lnTo>
                  <a:cubicBezTo>
                    <a:pt x="16696" y="7359"/>
                    <a:pt x="16532" y="7390"/>
                    <a:pt x="16362" y="7390"/>
                  </a:cubicBezTo>
                  <a:lnTo>
                    <a:pt x="16362" y="7390"/>
                  </a:lnTo>
                  <a:cubicBezTo>
                    <a:pt x="15612" y="7397"/>
                    <a:pt x="14882" y="7245"/>
                    <a:pt x="14176" y="6993"/>
                  </a:cubicBezTo>
                  <a:lnTo>
                    <a:pt x="14176" y="6993"/>
                  </a:lnTo>
                  <a:cubicBezTo>
                    <a:pt x="13899" y="6886"/>
                    <a:pt x="13628" y="6760"/>
                    <a:pt x="13351" y="6641"/>
                  </a:cubicBezTo>
                  <a:lnTo>
                    <a:pt x="13351" y="6641"/>
                  </a:lnTo>
                  <a:cubicBezTo>
                    <a:pt x="13048" y="6515"/>
                    <a:pt x="12740" y="6376"/>
                    <a:pt x="12431" y="6250"/>
                  </a:cubicBezTo>
                  <a:lnTo>
                    <a:pt x="12431" y="6250"/>
                  </a:lnTo>
                  <a:cubicBezTo>
                    <a:pt x="11366" y="5822"/>
                    <a:pt x="10257" y="5658"/>
                    <a:pt x="9104" y="5784"/>
                  </a:cubicBezTo>
                  <a:lnTo>
                    <a:pt x="9104" y="5784"/>
                  </a:lnTo>
                  <a:cubicBezTo>
                    <a:pt x="9092" y="5790"/>
                    <a:pt x="9079" y="5790"/>
                    <a:pt x="9066" y="5790"/>
                  </a:cubicBezTo>
                  <a:lnTo>
                    <a:pt x="9066" y="5790"/>
                  </a:lnTo>
                  <a:cubicBezTo>
                    <a:pt x="9054" y="5790"/>
                    <a:pt x="9041" y="5790"/>
                    <a:pt x="9029" y="5790"/>
                  </a:cubicBezTo>
                  <a:moveTo>
                    <a:pt x="8184" y="6288"/>
                  </a:moveTo>
                  <a:cubicBezTo>
                    <a:pt x="8241" y="6244"/>
                    <a:pt x="8304" y="6212"/>
                    <a:pt x="8355" y="6168"/>
                  </a:cubicBezTo>
                  <a:lnTo>
                    <a:pt x="8355" y="6168"/>
                  </a:lnTo>
                  <a:cubicBezTo>
                    <a:pt x="8531" y="6004"/>
                    <a:pt x="8751" y="5948"/>
                    <a:pt x="8978" y="5916"/>
                  </a:cubicBezTo>
                  <a:lnTo>
                    <a:pt x="8978" y="5916"/>
                  </a:lnTo>
                  <a:cubicBezTo>
                    <a:pt x="9709" y="5809"/>
                    <a:pt x="10434" y="5834"/>
                    <a:pt x="11152" y="5979"/>
                  </a:cubicBezTo>
                  <a:lnTo>
                    <a:pt x="11152" y="5979"/>
                  </a:lnTo>
                  <a:cubicBezTo>
                    <a:pt x="11757" y="6099"/>
                    <a:pt x="12330" y="6313"/>
                    <a:pt x="12897" y="6559"/>
                  </a:cubicBezTo>
                  <a:lnTo>
                    <a:pt x="12897" y="6559"/>
                  </a:lnTo>
                  <a:cubicBezTo>
                    <a:pt x="13174" y="6678"/>
                    <a:pt x="13458" y="6811"/>
                    <a:pt x="13735" y="6930"/>
                  </a:cubicBezTo>
                  <a:lnTo>
                    <a:pt x="13735" y="6930"/>
                  </a:lnTo>
                  <a:cubicBezTo>
                    <a:pt x="14384" y="7220"/>
                    <a:pt x="15058" y="7390"/>
                    <a:pt x="15764" y="7472"/>
                  </a:cubicBezTo>
                  <a:lnTo>
                    <a:pt x="15764" y="7472"/>
                  </a:lnTo>
                  <a:cubicBezTo>
                    <a:pt x="16041" y="7504"/>
                    <a:pt x="16324" y="7510"/>
                    <a:pt x="16602" y="7485"/>
                  </a:cubicBezTo>
                  <a:lnTo>
                    <a:pt x="16602" y="7485"/>
                  </a:lnTo>
                  <a:cubicBezTo>
                    <a:pt x="16658" y="7479"/>
                    <a:pt x="16721" y="7479"/>
                    <a:pt x="16784" y="7479"/>
                  </a:cubicBezTo>
                  <a:lnTo>
                    <a:pt x="16784" y="7479"/>
                  </a:lnTo>
                  <a:cubicBezTo>
                    <a:pt x="16759" y="7592"/>
                    <a:pt x="16684" y="7630"/>
                    <a:pt x="16602" y="7674"/>
                  </a:cubicBezTo>
                  <a:lnTo>
                    <a:pt x="16602" y="7674"/>
                  </a:lnTo>
                  <a:cubicBezTo>
                    <a:pt x="16413" y="7781"/>
                    <a:pt x="16205" y="7850"/>
                    <a:pt x="15991" y="7901"/>
                  </a:cubicBezTo>
                  <a:lnTo>
                    <a:pt x="15991" y="7901"/>
                  </a:lnTo>
                  <a:cubicBezTo>
                    <a:pt x="15486" y="8008"/>
                    <a:pt x="14976" y="8001"/>
                    <a:pt x="14472" y="7932"/>
                  </a:cubicBezTo>
                  <a:lnTo>
                    <a:pt x="14472" y="7932"/>
                  </a:lnTo>
                  <a:cubicBezTo>
                    <a:pt x="14069" y="7882"/>
                    <a:pt x="13678" y="7787"/>
                    <a:pt x="13294" y="7661"/>
                  </a:cubicBezTo>
                  <a:lnTo>
                    <a:pt x="13294" y="7661"/>
                  </a:lnTo>
                  <a:cubicBezTo>
                    <a:pt x="12664" y="7460"/>
                    <a:pt x="12059" y="7208"/>
                    <a:pt x="11448" y="6962"/>
                  </a:cubicBezTo>
                  <a:lnTo>
                    <a:pt x="11448" y="6962"/>
                  </a:lnTo>
                  <a:cubicBezTo>
                    <a:pt x="11158" y="6842"/>
                    <a:pt x="10862" y="6729"/>
                    <a:pt x="10566" y="6622"/>
                  </a:cubicBezTo>
                  <a:lnTo>
                    <a:pt x="10566" y="6622"/>
                  </a:lnTo>
                  <a:cubicBezTo>
                    <a:pt x="10175" y="6483"/>
                    <a:pt x="9778" y="6382"/>
                    <a:pt x="9363" y="6345"/>
                  </a:cubicBezTo>
                  <a:lnTo>
                    <a:pt x="9363" y="6345"/>
                  </a:lnTo>
                  <a:cubicBezTo>
                    <a:pt x="9016" y="6307"/>
                    <a:pt x="8663" y="6307"/>
                    <a:pt x="8317" y="6363"/>
                  </a:cubicBezTo>
                  <a:lnTo>
                    <a:pt x="8317" y="6363"/>
                  </a:lnTo>
                  <a:cubicBezTo>
                    <a:pt x="8260" y="6376"/>
                    <a:pt x="8197" y="6376"/>
                    <a:pt x="8147" y="6382"/>
                  </a:cubicBezTo>
                  <a:lnTo>
                    <a:pt x="8147" y="6382"/>
                  </a:lnTo>
                  <a:cubicBezTo>
                    <a:pt x="8115" y="6319"/>
                    <a:pt x="8159" y="6307"/>
                    <a:pt x="8184" y="6288"/>
                  </a:cubicBezTo>
                  <a:moveTo>
                    <a:pt x="6735" y="7447"/>
                  </a:moveTo>
                  <a:cubicBezTo>
                    <a:pt x="7031" y="7201"/>
                    <a:pt x="7328" y="6956"/>
                    <a:pt x="7624" y="6710"/>
                  </a:cubicBezTo>
                  <a:lnTo>
                    <a:pt x="7624" y="6710"/>
                  </a:lnTo>
                  <a:cubicBezTo>
                    <a:pt x="7680" y="6666"/>
                    <a:pt x="7750" y="6647"/>
                    <a:pt x="7813" y="6615"/>
                  </a:cubicBezTo>
                  <a:lnTo>
                    <a:pt x="7813" y="6615"/>
                  </a:lnTo>
                  <a:cubicBezTo>
                    <a:pt x="8147" y="6477"/>
                    <a:pt x="8506" y="6433"/>
                    <a:pt x="8865" y="6426"/>
                  </a:cubicBezTo>
                  <a:lnTo>
                    <a:pt x="8865" y="6426"/>
                  </a:lnTo>
                  <a:cubicBezTo>
                    <a:pt x="9344" y="6420"/>
                    <a:pt x="9810" y="6489"/>
                    <a:pt x="10264" y="6641"/>
                  </a:cubicBezTo>
                  <a:lnTo>
                    <a:pt x="10264" y="6641"/>
                  </a:lnTo>
                  <a:cubicBezTo>
                    <a:pt x="10623" y="6754"/>
                    <a:pt x="10969" y="6893"/>
                    <a:pt x="11322" y="7025"/>
                  </a:cubicBezTo>
                  <a:lnTo>
                    <a:pt x="11322" y="7025"/>
                  </a:lnTo>
                  <a:cubicBezTo>
                    <a:pt x="11839" y="7227"/>
                    <a:pt x="12349" y="7434"/>
                    <a:pt x="12866" y="7630"/>
                  </a:cubicBezTo>
                  <a:lnTo>
                    <a:pt x="12866" y="7630"/>
                  </a:lnTo>
                  <a:cubicBezTo>
                    <a:pt x="13294" y="7787"/>
                    <a:pt x="13729" y="7913"/>
                    <a:pt x="14182" y="7995"/>
                  </a:cubicBezTo>
                  <a:lnTo>
                    <a:pt x="14182" y="7995"/>
                  </a:lnTo>
                  <a:cubicBezTo>
                    <a:pt x="14567" y="8071"/>
                    <a:pt x="14964" y="8096"/>
                    <a:pt x="15360" y="8083"/>
                  </a:cubicBezTo>
                  <a:lnTo>
                    <a:pt x="15360" y="8083"/>
                  </a:lnTo>
                  <a:cubicBezTo>
                    <a:pt x="15701" y="8077"/>
                    <a:pt x="16035" y="8020"/>
                    <a:pt x="16362" y="7901"/>
                  </a:cubicBezTo>
                  <a:lnTo>
                    <a:pt x="16362" y="7901"/>
                  </a:lnTo>
                  <a:cubicBezTo>
                    <a:pt x="16400" y="7882"/>
                    <a:pt x="16438" y="7875"/>
                    <a:pt x="16501" y="7857"/>
                  </a:cubicBezTo>
                  <a:lnTo>
                    <a:pt x="16501" y="7857"/>
                  </a:lnTo>
                  <a:cubicBezTo>
                    <a:pt x="16482" y="7983"/>
                    <a:pt x="16425" y="8052"/>
                    <a:pt x="16362" y="8127"/>
                  </a:cubicBezTo>
                  <a:lnTo>
                    <a:pt x="16362" y="8127"/>
                  </a:lnTo>
                  <a:cubicBezTo>
                    <a:pt x="15701" y="8915"/>
                    <a:pt x="14838" y="9249"/>
                    <a:pt x="13823" y="9211"/>
                  </a:cubicBezTo>
                  <a:lnTo>
                    <a:pt x="13823" y="9211"/>
                  </a:lnTo>
                  <a:cubicBezTo>
                    <a:pt x="13540" y="9199"/>
                    <a:pt x="13250" y="9148"/>
                    <a:pt x="12966" y="9091"/>
                  </a:cubicBezTo>
                  <a:lnTo>
                    <a:pt x="12966" y="9091"/>
                  </a:lnTo>
                  <a:cubicBezTo>
                    <a:pt x="12254" y="8940"/>
                    <a:pt x="11580" y="8657"/>
                    <a:pt x="10931" y="8329"/>
                  </a:cubicBezTo>
                  <a:lnTo>
                    <a:pt x="10931" y="8329"/>
                  </a:lnTo>
                  <a:cubicBezTo>
                    <a:pt x="10692" y="8216"/>
                    <a:pt x="10465" y="8090"/>
                    <a:pt x="10226" y="7976"/>
                  </a:cubicBezTo>
                  <a:lnTo>
                    <a:pt x="10226" y="7976"/>
                  </a:lnTo>
                  <a:cubicBezTo>
                    <a:pt x="9545" y="7661"/>
                    <a:pt x="8827" y="7466"/>
                    <a:pt x="8071" y="7434"/>
                  </a:cubicBezTo>
                  <a:lnTo>
                    <a:pt x="8071" y="7434"/>
                  </a:lnTo>
                  <a:cubicBezTo>
                    <a:pt x="7687" y="7416"/>
                    <a:pt x="7302" y="7434"/>
                    <a:pt x="6918" y="7510"/>
                  </a:cubicBezTo>
                  <a:lnTo>
                    <a:pt x="6918" y="7510"/>
                  </a:lnTo>
                  <a:cubicBezTo>
                    <a:pt x="6855" y="7523"/>
                    <a:pt x="6786" y="7535"/>
                    <a:pt x="6729" y="7548"/>
                  </a:cubicBezTo>
                  <a:lnTo>
                    <a:pt x="6729" y="7548"/>
                  </a:lnTo>
                  <a:cubicBezTo>
                    <a:pt x="6685" y="7497"/>
                    <a:pt x="6710" y="7472"/>
                    <a:pt x="6735" y="7447"/>
                  </a:cubicBezTo>
                  <a:close/>
                  <a:moveTo>
                    <a:pt x="19676" y="6540"/>
                  </a:moveTo>
                  <a:cubicBezTo>
                    <a:pt x="19682" y="6546"/>
                    <a:pt x="19682" y="6559"/>
                    <a:pt x="19689" y="6565"/>
                  </a:cubicBezTo>
                  <a:lnTo>
                    <a:pt x="19689" y="6565"/>
                  </a:lnTo>
                  <a:lnTo>
                    <a:pt x="19651" y="6565"/>
                  </a:lnTo>
                  <a:lnTo>
                    <a:pt x="19651" y="6565"/>
                  </a:lnTo>
                  <a:cubicBezTo>
                    <a:pt x="19657" y="6552"/>
                    <a:pt x="19670" y="6546"/>
                    <a:pt x="19676" y="6540"/>
                  </a:cubicBezTo>
                  <a:close/>
                  <a:moveTo>
                    <a:pt x="6401" y="7170"/>
                  </a:moveTo>
                  <a:cubicBezTo>
                    <a:pt x="6408" y="7164"/>
                    <a:pt x="6427" y="7164"/>
                    <a:pt x="6439" y="7164"/>
                  </a:cubicBezTo>
                  <a:lnTo>
                    <a:pt x="6439" y="7164"/>
                  </a:lnTo>
                  <a:cubicBezTo>
                    <a:pt x="6427" y="7176"/>
                    <a:pt x="6420" y="7182"/>
                    <a:pt x="6408" y="7195"/>
                  </a:cubicBezTo>
                  <a:lnTo>
                    <a:pt x="6408" y="7195"/>
                  </a:lnTo>
                  <a:cubicBezTo>
                    <a:pt x="6401" y="7201"/>
                    <a:pt x="6395" y="7201"/>
                    <a:pt x="6389" y="7208"/>
                  </a:cubicBezTo>
                  <a:lnTo>
                    <a:pt x="6389" y="7208"/>
                  </a:lnTo>
                  <a:cubicBezTo>
                    <a:pt x="6395" y="7195"/>
                    <a:pt x="6395" y="7176"/>
                    <a:pt x="6401" y="7170"/>
                  </a:cubicBezTo>
                  <a:close/>
                  <a:moveTo>
                    <a:pt x="5664" y="8512"/>
                  </a:moveTo>
                  <a:cubicBezTo>
                    <a:pt x="5879" y="8291"/>
                    <a:pt x="6080" y="8083"/>
                    <a:pt x="6282" y="7875"/>
                  </a:cubicBezTo>
                  <a:lnTo>
                    <a:pt x="6282" y="7875"/>
                  </a:lnTo>
                  <a:cubicBezTo>
                    <a:pt x="6370" y="7787"/>
                    <a:pt x="6490" y="7743"/>
                    <a:pt x="6603" y="7705"/>
                  </a:cubicBezTo>
                  <a:lnTo>
                    <a:pt x="6603" y="7705"/>
                  </a:lnTo>
                  <a:cubicBezTo>
                    <a:pt x="6861" y="7617"/>
                    <a:pt x="7132" y="7573"/>
                    <a:pt x="7403" y="7548"/>
                  </a:cubicBezTo>
                  <a:lnTo>
                    <a:pt x="7403" y="7548"/>
                  </a:lnTo>
                  <a:cubicBezTo>
                    <a:pt x="8342" y="7472"/>
                    <a:pt x="9237" y="7649"/>
                    <a:pt x="10087" y="8033"/>
                  </a:cubicBezTo>
                  <a:lnTo>
                    <a:pt x="10087" y="8033"/>
                  </a:lnTo>
                  <a:cubicBezTo>
                    <a:pt x="10358" y="8159"/>
                    <a:pt x="10623" y="8298"/>
                    <a:pt x="10887" y="8430"/>
                  </a:cubicBezTo>
                  <a:lnTo>
                    <a:pt x="10887" y="8430"/>
                  </a:lnTo>
                  <a:cubicBezTo>
                    <a:pt x="11568" y="8770"/>
                    <a:pt x="12261" y="9047"/>
                    <a:pt x="13004" y="9211"/>
                  </a:cubicBezTo>
                  <a:lnTo>
                    <a:pt x="13004" y="9211"/>
                  </a:lnTo>
                  <a:cubicBezTo>
                    <a:pt x="13294" y="9274"/>
                    <a:pt x="13590" y="9318"/>
                    <a:pt x="13893" y="9325"/>
                  </a:cubicBezTo>
                  <a:lnTo>
                    <a:pt x="13893" y="9325"/>
                  </a:lnTo>
                  <a:cubicBezTo>
                    <a:pt x="14592" y="9337"/>
                    <a:pt x="15247" y="9167"/>
                    <a:pt x="15827" y="8764"/>
                  </a:cubicBezTo>
                  <a:lnTo>
                    <a:pt x="15827" y="8764"/>
                  </a:lnTo>
                  <a:cubicBezTo>
                    <a:pt x="15934" y="8688"/>
                    <a:pt x="16028" y="8600"/>
                    <a:pt x="16129" y="8518"/>
                  </a:cubicBezTo>
                  <a:lnTo>
                    <a:pt x="16129" y="8518"/>
                  </a:lnTo>
                  <a:cubicBezTo>
                    <a:pt x="16167" y="8487"/>
                    <a:pt x="16198" y="8430"/>
                    <a:pt x="16274" y="8443"/>
                  </a:cubicBezTo>
                  <a:lnTo>
                    <a:pt x="16274" y="8443"/>
                  </a:lnTo>
                  <a:cubicBezTo>
                    <a:pt x="16287" y="8543"/>
                    <a:pt x="16249" y="8644"/>
                    <a:pt x="16249" y="8745"/>
                  </a:cubicBezTo>
                  <a:lnTo>
                    <a:pt x="16249" y="8745"/>
                  </a:lnTo>
                  <a:cubicBezTo>
                    <a:pt x="16249" y="8776"/>
                    <a:pt x="16249" y="8821"/>
                    <a:pt x="16230" y="8846"/>
                  </a:cubicBezTo>
                  <a:lnTo>
                    <a:pt x="16230" y="8846"/>
                  </a:lnTo>
                  <a:cubicBezTo>
                    <a:pt x="16198" y="8896"/>
                    <a:pt x="16161" y="8947"/>
                    <a:pt x="16117" y="8984"/>
                  </a:cubicBezTo>
                  <a:lnTo>
                    <a:pt x="16117" y="8984"/>
                  </a:lnTo>
                  <a:cubicBezTo>
                    <a:pt x="15808" y="9249"/>
                    <a:pt x="15461" y="9463"/>
                    <a:pt x="15083" y="9602"/>
                  </a:cubicBezTo>
                  <a:lnTo>
                    <a:pt x="15083" y="9602"/>
                  </a:lnTo>
                  <a:cubicBezTo>
                    <a:pt x="14529" y="9803"/>
                    <a:pt x="13949" y="9910"/>
                    <a:pt x="13357" y="9923"/>
                  </a:cubicBezTo>
                  <a:lnTo>
                    <a:pt x="13357" y="9923"/>
                  </a:lnTo>
                  <a:cubicBezTo>
                    <a:pt x="13111" y="9929"/>
                    <a:pt x="12866" y="9898"/>
                    <a:pt x="12626" y="9841"/>
                  </a:cubicBezTo>
                  <a:lnTo>
                    <a:pt x="12626" y="9841"/>
                  </a:lnTo>
                  <a:cubicBezTo>
                    <a:pt x="12267" y="9759"/>
                    <a:pt x="11921" y="9646"/>
                    <a:pt x="11580" y="9507"/>
                  </a:cubicBezTo>
                  <a:lnTo>
                    <a:pt x="11580" y="9507"/>
                  </a:lnTo>
                  <a:cubicBezTo>
                    <a:pt x="11101" y="9312"/>
                    <a:pt x="10623" y="9117"/>
                    <a:pt x="10150" y="8909"/>
                  </a:cubicBezTo>
                  <a:lnTo>
                    <a:pt x="10150" y="8909"/>
                  </a:lnTo>
                  <a:cubicBezTo>
                    <a:pt x="9255" y="8512"/>
                    <a:pt x="8323" y="8291"/>
                    <a:pt x="7346" y="8260"/>
                  </a:cubicBezTo>
                  <a:lnTo>
                    <a:pt x="7346" y="8260"/>
                  </a:lnTo>
                  <a:cubicBezTo>
                    <a:pt x="6817" y="8247"/>
                    <a:pt x="6301" y="8310"/>
                    <a:pt x="5803" y="8512"/>
                  </a:cubicBezTo>
                  <a:lnTo>
                    <a:pt x="5803" y="8512"/>
                  </a:lnTo>
                  <a:cubicBezTo>
                    <a:pt x="5778" y="8518"/>
                    <a:pt x="5753" y="8524"/>
                    <a:pt x="5727" y="8531"/>
                  </a:cubicBezTo>
                  <a:lnTo>
                    <a:pt x="5727" y="8531"/>
                  </a:lnTo>
                  <a:cubicBezTo>
                    <a:pt x="5727" y="8531"/>
                    <a:pt x="5727" y="8531"/>
                    <a:pt x="5727" y="8531"/>
                  </a:cubicBezTo>
                  <a:lnTo>
                    <a:pt x="5727" y="8531"/>
                  </a:lnTo>
                  <a:cubicBezTo>
                    <a:pt x="5715" y="8531"/>
                    <a:pt x="5708" y="8524"/>
                    <a:pt x="5664" y="8512"/>
                  </a:cubicBezTo>
                  <a:moveTo>
                    <a:pt x="4348" y="10043"/>
                  </a:moveTo>
                  <a:cubicBezTo>
                    <a:pt x="4631" y="9703"/>
                    <a:pt x="4915" y="9350"/>
                    <a:pt x="5204" y="9016"/>
                  </a:cubicBezTo>
                  <a:lnTo>
                    <a:pt x="5204" y="9016"/>
                  </a:lnTo>
                  <a:cubicBezTo>
                    <a:pt x="5299" y="8915"/>
                    <a:pt x="5419" y="8833"/>
                    <a:pt x="5538" y="8764"/>
                  </a:cubicBezTo>
                  <a:lnTo>
                    <a:pt x="5538" y="8764"/>
                  </a:lnTo>
                  <a:cubicBezTo>
                    <a:pt x="6061" y="8455"/>
                    <a:pt x="6641" y="8361"/>
                    <a:pt x="7233" y="8367"/>
                  </a:cubicBezTo>
                  <a:lnTo>
                    <a:pt x="7233" y="8367"/>
                  </a:lnTo>
                  <a:cubicBezTo>
                    <a:pt x="8172" y="8380"/>
                    <a:pt x="9079" y="8569"/>
                    <a:pt x="9942" y="8940"/>
                  </a:cubicBezTo>
                  <a:lnTo>
                    <a:pt x="9942" y="8940"/>
                  </a:lnTo>
                  <a:cubicBezTo>
                    <a:pt x="10396" y="9129"/>
                    <a:pt x="10843" y="9331"/>
                    <a:pt x="11297" y="9514"/>
                  </a:cubicBezTo>
                  <a:lnTo>
                    <a:pt x="11297" y="9514"/>
                  </a:lnTo>
                  <a:cubicBezTo>
                    <a:pt x="11650" y="9652"/>
                    <a:pt x="12009" y="9772"/>
                    <a:pt x="12368" y="9885"/>
                  </a:cubicBezTo>
                  <a:lnTo>
                    <a:pt x="12368" y="9885"/>
                  </a:lnTo>
                  <a:cubicBezTo>
                    <a:pt x="12866" y="10043"/>
                    <a:pt x="13382" y="10074"/>
                    <a:pt x="13899" y="9986"/>
                  </a:cubicBezTo>
                  <a:lnTo>
                    <a:pt x="13899" y="9986"/>
                  </a:lnTo>
                  <a:cubicBezTo>
                    <a:pt x="14145" y="9948"/>
                    <a:pt x="14384" y="9904"/>
                    <a:pt x="14623" y="9847"/>
                  </a:cubicBezTo>
                  <a:lnTo>
                    <a:pt x="14623" y="9847"/>
                  </a:lnTo>
                  <a:cubicBezTo>
                    <a:pt x="15165" y="9734"/>
                    <a:pt x="15644" y="9488"/>
                    <a:pt x="16079" y="9148"/>
                  </a:cubicBezTo>
                  <a:lnTo>
                    <a:pt x="16079" y="9148"/>
                  </a:lnTo>
                  <a:cubicBezTo>
                    <a:pt x="16110" y="9123"/>
                    <a:pt x="16142" y="9091"/>
                    <a:pt x="16205" y="9047"/>
                  </a:cubicBezTo>
                  <a:lnTo>
                    <a:pt x="16205" y="9047"/>
                  </a:lnTo>
                  <a:cubicBezTo>
                    <a:pt x="16261" y="9180"/>
                    <a:pt x="16224" y="9268"/>
                    <a:pt x="16186" y="9350"/>
                  </a:cubicBezTo>
                  <a:lnTo>
                    <a:pt x="16186" y="9350"/>
                  </a:lnTo>
                  <a:cubicBezTo>
                    <a:pt x="16066" y="9595"/>
                    <a:pt x="15921" y="9829"/>
                    <a:pt x="15745" y="10036"/>
                  </a:cubicBezTo>
                  <a:lnTo>
                    <a:pt x="15745" y="10036"/>
                  </a:lnTo>
                  <a:cubicBezTo>
                    <a:pt x="15279" y="10616"/>
                    <a:pt x="14680" y="10994"/>
                    <a:pt x="13962" y="11177"/>
                  </a:cubicBezTo>
                  <a:lnTo>
                    <a:pt x="13962" y="11177"/>
                  </a:lnTo>
                  <a:cubicBezTo>
                    <a:pt x="13067" y="11410"/>
                    <a:pt x="12179" y="11429"/>
                    <a:pt x="11284" y="11189"/>
                  </a:cubicBezTo>
                  <a:lnTo>
                    <a:pt x="11284" y="11189"/>
                  </a:lnTo>
                  <a:cubicBezTo>
                    <a:pt x="10635" y="11019"/>
                    <a:pt x="10024" y="10761"/>
                    <a:pt x="9426" y="10459"/>
                  </a:cubicBezTo>
                  <a:lnTo>
                    <a:pt x="9426" y="10459"/>
                  </a:lnTo>
                  <a:cubicBezTo>
                    <a:pt x="9293" y="10389"/>
                    <a:pt x="9161" y="10320"/>
                    <a:pt x="9035" y="10251"/>
                  </a:cubicBezTo>
                  <a:lnTo>
                    <a:pt x="9035" y="10251"/>
                  </a:lnTo>
                  <a:cubicBezTo>
                    <a:pt x="8235" y="9810"/>
                    <a:pt x="7378" y="9646"/>
                    <a:pt x="6477" y="9671"/>
                  </a:cubicBezTo>
                  <a:lnTo>
                    <a:pt x="6477" y="9671"/>
                  </a:lnTo>
                  <a:cubicBezTo>
                    <a:pt x="5809" y="9690"/>
                    <a:pt x="5167" y="9816"/>
                    <a:pt x="4549" y="10062"/>
                  </a:cubicBezTo>
                  <a:lnTo>
                    <a:pt x="4549" y="10062"/>
                  </a:lnTo>
                  <a:cubicBezTo>
                    <a:pt x="4486" y="10087"/>
                    <a:pt x="4423" y="10112"/>
                    <a:pt x="4360" y="10131"/>
                  </a:cubicBezTo>
                  <a:lnTo>
                    <a:pt x="4360" y="10131"/>
                  </a:lnTo>
                  <a:cubicBezTo>
                    <a:pt x="4316" y="10106"/>
                    <a:pt x="4322" y="10074"/>
                    <a:pt x="4348" y="10043"/>
                  </a:cubicBezTo>
                  <a:moveTo>
                    <a:pt x="16123" y="9690"/>
                  </a:moveTo>
                  <a:cubicBezTo>
                    <a:pt x="16129" y="9690"/>
                    <a:pt x="16129" y="9690"/>
                    <a:pt x="16135" y="9690"/>
                  </a:cubicBezTo>
                  <a:lnTo>
                    <a:pt x="16135" y="9690"/>
                  </a:lnTo>
                  <a:cubicBezTo>
                    <a:pt x="16142" y="9690"/>
                    <a:pt x="16142" y="9690"/>
                    <a:pt x="16142" y="9690"/>
                  </a:cubicBezTo>
                  <a:lnTo>
                    <a:pt x="16142" y="9690"/>
                  </a:lnTo>
                  <a:cubicBezTo>
                    <a:pt x="16135" y="9696"/>
                    <a:pt x="16123" y="9709"/>
                    <a:pt x="16117" y="9721"/>
                  </a:cubicBezTo>
                  <a:lnTo>
                    <a:pt x="16117" y="9721"/>
                  </a:lnTo>
                  <a:cubicBezTo>
                    <a:pt x="16117" y="9709"/>
                    <a:pt x="16123" y="9696"/>
                    <a:pt x="16123" y="9690"/>
                  </a:cubicBezTo>
                  <a:moveTo>
                    <a:pt x="14100" y="11252"/>
                  </a:moveTo>
                  <a:cubicBezTo>
                    <a:pt x="14510" y="11133"/>
                    <a:pt x="14888" y="10950"/>
                    <a:pt x="15222" y="10698"/>
                  </a:cubicBezTo>
                  <a:lnTo>
                    <a:pt x="15222" y="10698"/>
                  </a:lnTo>
                  <a:cubicBezTo>
                    <a:pt x="15493" y="10496"/>
                    <a:pt x="15726" y="10257"/>
                    <a:pt x="15921" y="9986"/>
                  </a:cubicBezTo>
                  <a:lnTo>
                    <a:pt x="15921" y="9986"/>
                  </a:lnTo>
                  <a:cubicBezTo>
                    <a:pt x="15978" y="9904"/>
                    <a:pt x="16041" y="9822"/>
                    <a:pt x="16104" y="9740"/>
                  </a:cubicBezTo>
                  <a:lnTo>
                    <a:pt x="16104" y="9740"/>
                  </a:lnTo>
                  <a:cubicBezTo>
                    <a:pt x="16110" y="9772"/>
                    <a:pt x="16117" y="9803"/>
                    <a:pt x="16110" y="9829"/>
                  </a:cubicBezTo>
                  <a:lnTo>
                    <a:pt x="16110" y="9829"/>
                  </a:lnTo>
                  <a:cubicBezTo>
                    <a:pt x="15757" y="10900"/>
                    <a:pt x="14737" y="11895"/>
                    <a:pt x="13508" y="12122"/>
                  </a:cubicBezTo>
                  <a:lnTo>
                    <a:pt x="13508" y="12122"/>
                  </a:lnTo>
                  <a:cubicBezTo>
                    <a:pt x="12941" y="12229"/>
                    <a:pt x="12374" y="12223"/>
                    <a:pt x="11807" y="12141"/>
                  </a:cubicBezTo>
                  <a:lnTo>
                    <a:pt x="11807" y="12141"/>
                  </a:lnTo>
                  <a:cubicBezTo>
                    <a:pt x="11215" y="12059"/>
                    <a:pt x="10635" y="11914"/>
                    <a:pt x="10087" y="11675"/>
                  </a:cubicBezTo>
                  <a:lnTo>
                    <a:pt x="10087" y="11675"/>
                  </a:lnTo>
                  <a:cubicBezTo>
                    <a:pt x="9715" y="11517"/>
                    <a:pt x="9350" y="11353"/>
                    <a:pt x="8978" y="11196"/>
                  </a:cubicBezTo>
                  <a:lnTo>
                    <a:pt x="8978" y="11196"/>
                  </a:lnTo>
                  <a:cubicBezTo>
                    <a:pt x="8613" y="11045"/>
                    <a:pt x="8247" y="10893"/>
                    <a:pt x="7876" y="10755"/>
                  </a:cubicBezTo>
                  <a:lnTo>
                    <a:pt x="7876" y="10755"/>
                  </a:lnTo>
                  <a:cubicBezTo>
                    <a:pt x="7233" y="10515"/>
                    <a:pt x="6565" y="10383"/>
                    <a:pt x="5872" y="10370"/>
                  </a:cubicBezTo>
                  <a:lnTo>
                    <a:pt x="5872" y="10370"/>
                  </a:lnTo>
                  <a:cubicBezTo>
                    <a:pt x="5482" y="10364"/>
                    <a:pt x="5104" y="10402"/>
                    <a:pt x="4719" y="10484"/>
                  </a:cubicBezTo>
                  <a:lnTo>
                    <a:pt x="4719" y="10484"/>
                  </a:lnTo>
                  <a:cubicBezTo>
                    <a:pt x="4392" y="10553"/>
                    <a:pt x="4089" y="10685"/>
                    <a:pt x="3774" y="10874"/>
                  </a:cubicBezTo>
                  <a:lnTo>
                    <a:pt x="3774" y="10874"/>
                  </a:lnTo>
                  <a:cubicBezTo>
                    <a:pt x="3787" y="10811"/>
                    <a:pt x="3787" y="10780"/>
                    <a:pt x="3799" y="10755"/>
                  </a:cubicBezTo>
                  <a:lnTo>
                    <a:pt x="3799" y="10755"/>
                  </a:lnTo>
                  <a:cubicBezTo>
                    <a:pt x="3976" y="10477"/>
                    <a:pt x="4228" y="10301"/>
                    <a:pt x="4530" y="10181"/>
                  </a:cubicBezTo>
                  <a:lnTo>
                    <a:pt x="4530" y="10181"/>
                  </a:lnTo>
                  <a:cubicBezTo>
                    <a:pt x="5494" y="9803"/>
                    <a:pt x="6483" y="9696"/>
                    <a:pt x="7504" y="9841"/>
                  </a:cubicBezTo>
                  <a:lnTo>
                    <a:pt x="7504" y="9841"/>
                  </a:lnTo>
                  <a:cubicBezTo>
                    <a:pt x="7977" y="9910"/>
                    <a:pt x="8424" y="10062"/>
                    <a:pt x="8846" y="10276"/>
                  </a:cubicBezTo>
                  <a:lnTo>
                    <a:pt x="8846" y="10276"/>
                  </a:lnTo>
                  <a:cubicBezTo>
                    <a:pt x="9161" y="10433"/>
                    <a:pt x="9470" y="10603"/>
                    <a:pt x="9785" y="10748"/>
                  </a:cubicBezTo>
                  <a:lnTo>
                    <a:pt x="9785" y="10748"/>
                  </a:lnTo>
                  <a:cubicBezTo>
                    <a:pt x="10295" y="10994"/>
                    <a:pt x="10824" y="11189"/>
                    <a:pt x="11366" y="11322"/>
                  </a:cubicBezTo>
                  <a:lnTo>
                    <a:pt x="11366" y="11322"/>
                  </a:lnTo>
                  <a:cubicBezTo>
                    <a:pt x="11776" y="11423"/>
                    <a:pt x="12179" y="11467"/>
                    <a:pt x="12588" y="11467"/>
                  </a:cubicBezTo>
                  <a:lnTo>
                    <a:pt x="12588" y="11467"/>
                  </a:lnTo>
                  <a:cubicBezTo>
                    <a:pt x="13092" y="11467"/>
                    <a:pt x="13596" y="11397"/>
                    <a:pt x="14100" y="11252"/>
                  </a:cubicBezTo>
                  <a:moveTo>
                    <a:pt x="13622" y="12204"/>
                  </a:moveTo>
                  <a:cubicBezTo>
                    <a:pt x="14365" y="12046"/>
                    <a:pt x="14976" y="11649"/>
                    <a:pt x="15486" y="11095"/>
                  </a:cubicBezTo>
                  <a:lnTo>
                    <a:pt x="15486" y="11095"/>
                  </a:lnTo>
                  <a:cubicBezTo>
                    <a:pt x="15770" y="10780"/>
                    <a:pt x="15997" y="10427"/>
                    <a:pt x="16148" y="10024"/>
                  </a:cubicBezTo>
                  <a:lnTo>
                    <a:pt x="16148" y="10024"/>
                  </a:lnTo>
                  <a:cubicBezTo>
                    <a:pt x="16167" y="9980"/>
                    <a:pt x="16186" y="9929"/>
                    <a:pt x="16211" y="9879"/>
                  </a:cubicBezTo>
                  <a:lnTo>
                    <a:pt x="16211" y="9879"/>
                  </a:lnTo>
                  <a:cubicBezTo>
                    <a:pt x="16217" y="9866"/>
                    <a:pt x="16230" y="9860"/>
                    <a:pt x="16243" y="9847"/>
                  </a:cubicBezTo>
                  <a:lnTo>
                    <a:pt x="16243" y="9847"/>
                  </a:lnTo>
                  <a:cubicBezTo>
                    <a:pt x="16293" y="9841"/>
                    <a:pt x="16293" y="9879"/>
                    <a:pt x="16299" y="9917"/>
                  </a:cubicBezTo>
                  <a:lnTo>
                    <a:pt x="16299" y="9917"/>
                  </a:lnTo>
                  <a:cubicBezTo>
                    <a:pt x="16331" y="10068"/>
                    <a:pt x="16306" y="10213"/>
                    <a:pt x="16255" y="10351"/>
                  </a:cubicBezTo>
                  <a:lnTo>
                    <a:pt x="16255" y="10351"/>
                  </a:lnTo>
                  <a:cubicBezTo>
                    <a:pt x="15978" y="11120"/>
                    <a:pt x="15562" y="11794"/>
                    <a:pt x="14901" y="12286"/>
                  </a:cubicBezTo>
                  <a:lnTo>
                    <a:pt x="14901" y="12286"/>
                  </a:lnTo>
                  <a:cubicBezTo>
                    <a:pt x="14560" y="12538"/>
                    <a:pt x="14176" y="12714"/>
                    <a:pt x="13766" y="12827"/>
                  </a:cubicBezTo>
                  <a:lnTo>
                    <a:pt x="13766" y="12827"/>
                  </a:lnTo>
                  <a:cubicBezTo>
                    <a:pt x="12670" y="13130"/>
                    <a:pt x="11580" y="13092"/>
                    <a:pt x="10497" y="12764"/>
                  </a:cubicBezTo>
                  <a:lnTo>
                    <a:pt x="10497" y="12764"/>
                  </a:lnTo>
                  <a:cubicBezTo>
                    <a:pt x="10018" y="12613"/>
                    <a:pt x="9558" y="12418"/>
                    <a:pt x="9111" y="12197"/>
                  </a:cubicBezTo>
                  <a:lnTo>
                    <a:pt x="9111" y="12197"/>
                  </a:lnTo>
                  <a:cubicBezTo>
                    <a:pt x="8733" y="12008"/>
                    <a:pt x="8361" y="11819"/>
                    <a:pt x="7983" y="11637"/>
                  </a:cubicBezTo>
                  <a:lnTo>
                    <a:pt x="7983" y="11637"/>
                  </a:lnTo>
                  <a:cubicBezTo>
                    <a:pt x="7737" y="11517"/>
                    <a:pt x="7485" y="11404"/>
                    <a:pt x="7233" y="11309"/>
                  </a:cubicBezTo>
                  <a:lnTo>
                    <a:pt x="7233" y="11309"/>
                  </a:lnTo>
                  <a:cubicBezTo>
                    <a:pt x="6433" y="11000"/>
                    <a:pt x="5608" y="10900"/>
                    <a:pt x="4751" y="11051"/>
                  </a:cubicBezTo>
                  <a:lnTo>
                    <a:pt x="4751" y="11051"/>
                  </a:lnTo>
                  <a:cubicBezTo>
                    <a:pt x="4259" y="11133"/>
                    <a:pt x="3812" y="11315"/>
                    <a:pt x="3377" y="11561"/>
                  </a:cubicBezTo>
                  <a:lnTo>
                    <a:pt x="3377" y="11561"/>
                  </a:lnTo>
                  <a:cubicBezTo>
                    <a:pt x="3340" y="11580"/>
                    <a:pt x="3302" y="11605"/>
                    <a:pt x="3264" y="11624"/>
                  </a:cubicBezTo>
                  <a:lnTo>
                    <a:pt x="3264" y="11624"/>
                  </a:lnTo>
                  <a:cubicBezTo>
                    <a:pt x="3258" y="11624"/>
                    <a:pt x="3245" y="11624"/>
                    <a:pt x="3188" y="11630"/>
                  </a:cubicBezTo>
                  <a:lnTo>
                    <a:pt x="3188" y="11630"/>
                  </a:lnTo>
                  <a:cubicBezTo>
                    <a:pt x="3321" y="11372"/>
                    <a:pt x="3491" y="11196"/>
                    <a:pt x="3699" y="11051"/>
                  </a:cubicBezTo>
                  <a:lnTo>
                    <a:pt x="3699" y="11051"/>
                  </a:lnTo>
                  <a:cubicBezTo>
                    <a:pt x="4058" y="10805"/>
                    <a:pt x="4455" y="10641"/>
                    <a:pt x="4883" y="10559"/>
                  </a:cubicBezTo>
                  <a:lnTo>
                    <a:pt x="4883" y="10559"/>
                  </a:lnTo>
                  <a:cubicBezTo>
                    <a:pt x="5639" y="10427"/>
                    <a:pt x="6383" y="10465"/>
                    <a:pt x="7126" y="10641"/>
                  </a:cubicBezTo>
                  <a:lnTo>
                    <a:pt x="7126" y="10641"/>
                  </a:lnTo>
                  <a:cubicBezTo>
                    <a:pt x="7498" y="10730"/>
                    <a:pt x="7857" y="10843"/>
                    <a:pt x="8203" y="10988"/>
                  </a:cubicBezTo>
                  <a:lnTo>
                    <a:pt x="8203" y="10988"/>
                  </a:lnTo>
                  <a:cubicBezTo>
                    <a:pt x="8720" y="11208"/>
                    <a:pt x="9237" y="11423"/>
                    <a:pt x="9747" y="11656"/>
                  </a:cubicBezTo>
                  <a:lnTo>
                    <a:pt x="9747" y="11656"/>
                  </a:lnTo>
                  <a:cubicBezTo>
                    <a:pt x="10566" y="12021"/>
                    <a:pt x="11416" y="12242"/>
                    <a:pt x="12311" y="12305"/>
                  </a:cubicBezTo>
                  <a:lnTo>
                    <a:pt x="12311" y="12305"/>
                  </a:lnTo>
                  <a:cubicBezTo>
                    <a:pt x="12418" y="12311"/>
                    <a:pt x="12519" y="12311"/>
                    <a:pt x="12620" y="12311"/>
                  </a:cubicBezTo>
                  <a:lnTo>
                    <a:pt x="12620" y="12311"/>
                  </a:lnTo>
                  <a:cubicBezTo>
                    <a:pt x="12954" y="12311"/>
                    <a:pt x="13288" y="12273"/>
                    <a:pt x="13622" y="12204"/>
                  </a:cubicBezTo>
                  <a:moveTo>
                    <a:pt x="13300" y="13042"/>
                  </a:moveTo>
                  <a:cubicBezTo>
                    <a:pt x="13722" y="12966"/>
                    <a:pt x="14132" y="12846"/>
                    <a:pt x="14516" y="12645"/>
                  </a:cubicBezTo>
                  <a:lnTo>
                    <a:pt x="14516" y="12645"/>
                  </a:lnTo>
                  <a:cubicBezTo>
                    <a:pt x="15083" y="12349"/>
                    <a:pt x="15531" y="11927"/>
                    <a:pt x="15864" y="11385"/>
                  </a:cubicBezTo>
                  <a:lnTo>
                    <a:pt x="15864" y="11385"/>
                  </a:lnTo>
                  <a:cubicBezTo>
                    <a:pt x="15997" y="11171"/>
                    <a:pt x="16110" y="10937"/>
                    <a:pt x="16230" y="10717"/>
                  </a:cubicBezTo>
                  <a:lnTo>
                    <a:pt x="16230" y="10717"/>
                  </a:lnTo>
                  <a:cubicBezTo>
                    <a:pt x="16255" y="10666"/>
                    <a:pt x="16255" y="10597"/>
                    <a:pt x="16318" y="10566"/>
                  </a:cubicBezTo>
                  <a:lnTo>
                    <a:pt x="16318" y="10566"/>
                  </a:lnTo>
                  <a:cubicBezTo>
                    <a:pt x="16331" y="10585"/>
                    <a:pt x="16343" y="10597"/>
                    <a:pt x="16350" y="10610"/>
                  </a:cubicBezTo>
                  <a:lnTo>
                    <a:pt x="16350" y="10610"/>
                  </a:lnTo>
                  <a:cubicBezTo>
                    <a:pt x="16381" y="11259"/>
                    <a:pt x="16255" y="11864"/>
                    <a:pt x="15871" y="12405"/>
                  </a:cubicBezTo>
                  <a:lnTo>
                    <a:pt x="15871" y="12405"/>
                  </a:lnTo>
                  <a:cubicBezTo>
                    <a:pt x="15612" y="12771"/>
                    <a:pt x="15266" y="13029"/>
                    <a:pt x="14869" y="13224"/>
                  </a:cubicBezTo>
                  <a:lnTo>
                    <a:pt x="14869" y="13224"/>
                  </a:lnTo>
                  <a:cubicBezTo>
                    <a:pt x="14497" y="13407"/>
                    <a:pt x="14100" y="13539"/>
                    <a:pt x="13697" y="13615"/>
                  </a:cubicBezTo>
                  <a:lnTo>
                    <a:pt x="13697" y="13615"/>
                  </a:lnTo>
                  <a:cubicBezTo>
                    <a:pt x="11908" y="13949"/>
                    <a:pt x="10207" y="13710"/>
                    <a:pt x="8607" y="12827"/>
                  </a:cubicBezTo>
                  <a:lnTo>
                    <a:pt x="8607" y="12827"/>
                  </a:lnTo>
                  <a:cubicBezTo>
                    <a:pt x="8172" y="12588"/>
                    <a:pt x="7750" y="12317"/>
                    <a:pt x="7315" y="12065"/>
                  </a:cubicBezTo>
                  <a:lnTo>
                    <a:pt x="7315" y="12065"/>
                  </a:lnTo>
                  <a:cubicBezTo>
                    <a:pt x="7120" y="11952"/>
                    <a:pt x="6924" y="11838"/>
                    <a:pt x="6716" y="11744"/>
                  </a:cubicBezTo>
                  <a:lnTo>
                    <a:pt x="6716" y="11744"/>
                  </a:lnTo>
                  <a:cubicBezTo>
                    <a:pt x="6357" y="11574"/>
                    <a:pt x="5973" y="11473"/>
                    <a:pt x="5582" y="11423"/>
                  </a:cubicBezTo>
                  <a:lnTo>
                    <a:pt x="5582" y="11423"/>
                  </a:lnTo>
                  <a:cubicBezTo>
                    <a:pt x="4971" y="11347"/>
                    <a:pt x="4398" y="11460"/>
                    <a:pt x="3850" y="11731"/>
                  </a:cubicBezTo>
                  <a:lnTo>
                    <a:pt x="3850" y="11731"/>
                  </a:lnTo>
                  <a:cubicBezTo>
                    <a:pt x="3365" y="11977"/>
                    <a:pt x="2936" y="12292"/>
                    <a:pt x="2590" y="12714"/>
                  </a:cubicBezTo>
                  <a:lnTo>
                    <a:pt x="2590" y="12714"/>
                  </a:lnTo>
                  <a:cubicBezTo>
                    <a:pt x="2546" y="12764"/>
                    <a:pt x="2495" y="12815"/>
                    <a:pt x="2451" y="12872"/>
                  </a:cubicBezTo>
                  <a:lnTo>
                    <a:pt x="2451" y="12872"/>
                  </a:lnTo>
                  <a:cubicBezTo>
                    <a:pt x="2451" y="12872"/>
                    <a:pt x="2445" y="12872"/>
                    <a:pt x="2445" y="12872"/>
                  </a:cubicBezTo>
                  <a:lnTo>
                    <a:pt x="2445" y="12872"/>
                  </a:lnTo>
                  <a:cubicBezTo>
                    <a:pt x="2445" y="12865"/>
                    <a:pt x="2451" y="12865"/>
                    <a:pt x="2451" y="12859"/>
                  </a:cubicBezTo>
                  <a:lnTo>
                    <a:pt x="2451" y="12859"/>
                  </a:lnTo>
                  <a:cubicBezTo>
                    <a:pt x="2464" y="12821"/>
                    <a:pt x="2464" y="12777"/>
                    <a:pt x="2483" y="12739"/>
                  </a:cubicBezTo>
                  <a:lnTo>
                    <a:pt x="2483" y="12739"/>
                  </a:lnTo>
                  <a:cubicBezTo>
                    <a:pt x="2602" y="12531"/>
                    <a:pt x="2735" y="12323"/>
                    <a:pt x="2861" y="12109"/>
                  </a:cubicBezTo>
                  <a:lnTo>
                    <a:pt x="2861" y="12109"/>
                  </a:lnTo>
                  <a:cubicBezTo>
                    <a:pt x="2924" y="12002"/>
                    <a:pt x="3018" y="11920"/>
                    <a:pt x="3119" y="11851"/>
                  </a:cubicBezTo>
                  <a:lnTo>
                    <a:pt x="3119" y="11851"/>
                  </a:lnTo>
                  <a:cubicBezTo>
                    <a:pt x="4033" y="11221"/>
                    <a:pt x="5041" y="10982"/>
                    <a:pt x="6137" y="11133"/>
                  </a:cubicBezTo>
                  <a:lnTo>
                    <a:pt x="6137" y="11133"/>
                  </a:lnTo>
                  <a:cubicBezTo>
                    <a:pt x="6609" y="11202"/>
                    <a:pt x="7063" y="11334"/>
                    <a:pt x="7498" y="11530"/>
                  </a:cubicBezTo>
                  <a:lnTo>
                    <a:pt x="7498" y="11530"/>
                  </a:lnTo>
                  <a:cubicBezTo>
                    <a:pt x="7876" y="11706"/>
                    <a:pt x="8254" y="11895"/>
                    <a:pt x="8632" y="12078"/>
                  </a:cubicBezTo>
                  <a:lnTo>
                    <a:pt x="8632" y="12078"/>
                  </a:lnTo>
                  <a:cubicBezTo>
                    <a:pt x="9136" y="12330"/>
                    <a:pt x="9640" y="12575"/>
                    <a:pt x="10169" y="12764"/>
                  </a:cubicBezTo>
                  <a:lnTo>
                    <a:pt x="10169" y="12764"/>
                  </a:lnTo>
                  <a:cubicBezTo>
                    <a:pt x="10849" y="13010"/>
                    <a:pt x="11549" y="13142"/>
                    <a:pt x="12254" y="13142"/>
                  </a:cubicBezTo>
                  <a:lnTo>
                    <a:pt x="12254" y="13142"/>
                  </a:lnTo>
                  <a:cubicBezTo>
                    <a:pt x="12601" y="13142"/>
                    <a:pt x="12947" y="13111"/>
                    <a:pt x="13300" y="13042"/>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7"/>
          <p:cNvSpPr/>
          <p:nvPr/>
        </p:nvSpPr>
        <p:spPr>
          <a:xfrm rot="-2304587">
            <a:off x="8070746" y="3086937"/>
            <a:ext cx="1535953" cy="2021476"/>
          </a:xfrm>
          <a:custGeom>
            <a:avLst/>
            <a:gdLst/>
            <a:ahLst/>
            <a:cxnLst/>
            <a:rect l="l" t="t" r="r" b="b"/>
            <a:pathLst>
              <a:path w="27823" h="36618" extrusionOk="0">
                <a:moveTo>
                  <a:pt x="20243" y="1"/>
                </a:moveTo>
                <a:cubicBezTo>
                  <a:pt x="20212" y="7"/>
                  <a:pt x="20174" y="32"/>
                  <a:pt x="20162" y="51"/>
                </a:cubicBezTo>
                <a:lnTo>
                  <a:pt x="20162" y="51"/>
                </a:lnTo>
                <a:cubicBezTo>
                  <a:pt x="20136" y="114"/>
                  <a:pt x="20117" y="190"/>
                  <a:pt x="20105" y="259"/>
                </a:cubicBezTo>
                <a:lnTo>
                  <a:pt x="20105" y="259"/>
                </a:lnTo>
                <a:lnTo>
                  <a:pt x="20099" y="272"/>
                </a:lnTo>
                <a:cubicBezTo>
                  <a:pt x="20023" y="587"/>
                  <a:pt x="19928" y="908"/>
                  <a:pt x="19796" y="1261"/>
                </a:cubicBezTo>
                <a:lnTo>
                  <a:pt x="19796" y="1261"/>
                </a:lnTo>
                <a:cubicBezTo>
                  <a:pt x="19752" y="1368"/>
                  <a:pt x="19714" y="1481"/>
                  <a:pt x="19670" y="1601"/>
                </a:cubicBezTo>
                <a:lnTo>
                  <a:pt x="19670" y="1601"/>
                </a:lnTo>
                <a:lnTo>
                  <a:pt x="19639" y="1702"/>
                </a:lnTo>
                <a:cubicBezTo>
                  <a:pt x="19223" y="2867"/>
                  <a:pt x="19065" y="4071"/>
                  <a:pt x="19179" y="5274"/>
                </a:cubicBezTo>
                <a:lnTo>
                  <a:pt x="19179" y="5274"/>
                </a:lnTo>
                <a:lnTo>
                  <a:pt x="19204" y="5513"/>
                </a:lnTo>
                <a:cubicBezTo>
                  <a:pt x="19217" y="5658"/>
                  <a:pt x="19229" y="5803"/>
                  <a:pt x="19242" y="5948"/>
                </a:cubicBezTo>
                <a:lnTo>
                  <a:pt x="19242" y="5948"/>
                </a:lnTo>
                <a:cubicBezTo>
                  <a:pt x="19305" y="6572"/>
                  <a:pt x="19368" y="7196"/>
                  <a:pt x="19437" y="7826"/>
                </a:cubicBezTo>
                <a:lnTo>
                  <a:pt x="19437" y="7826"/>
                </a:lnTo>
                <a:cubicBezTo>
                  <a:pt x="19481" y="8260"/>
                  <a:pt x="19481" y="8651"/>
                  <a:pt x="19443" y="9016"/>
                </a:cubicBezTo>
                <a:lnTo>
                  <a:pt x="19443" y="9016"/>
                </a:lnTo>
                <a:lnTo>
                  <a:pt x="19412" y="9256"/>
                </a:lnTo>
                <a:cubicBezTo>
                  <a:pt x="19393" y="9470"/>
                  <a:pt x="19368" y="9697"/>
                  <a:pt x="19336" y="9917"/>
                </a:cubicBezTo>
                <a:lnTo>
                  <a:pt x="19336" y="9917"/>
                </a:lnTo>
                <a:cubicBezTo>
                  <a:pt x="19248" y="10585"/>
                  <a:pt x="19204" y="11234"/>
                  <a:pt x="19204" y="11851"/>
                </a:cubicBezTo>
                <a:lnTo>
                  <a:pt x="19204" y="11851"/>
                </a:lnTo>
                <a:cubicBezTo>
                  <a:pt x="19204" y="11940"/>
                  <a:pt x="19198" y="12028"/>
                  <a:pt x="19185" y="12110"/>
                </a:cubicBezTo>
                <a:lnTo>
                  <a:pt x="19185" y="12110"/>
                </a:lnTo>
                <a:cubicBezTo>
                  <a:pt x="19097" y="12708"/>
                  <a:pt x="18902" y="13288"/>
                  <a:pt x="18580" y="13874"/>
                </a:cubicBezTo>
                <a:lnTo>
                  <a:pt x="18580" y="13874"/>
                </a:lnTo>
                <a:lnTo>
                  <a:pt x="18574" y="13886"/>
                </a:lnTo>
                <a:cubicBezTo>
                  <a:pt x="18555" y="13918"/>
                  <a:pt x="18530" y="13981"/>
                  <a:pt x="18448" y="13956"/>
                </a:cubicBezTo>
                <a:lnTo>
                  <a:pt x="18448" y="13956"/>
                </a:lnTo>
                <a:lnTo>
                  <a:pt x="18435" y="13943"/>
                </a:lnTo>
                <a:lnTo>
                  <a:pt x="18435" y="13943"/>
                </a:lnTo>
                <a:cubicBezTo>
                  <a:pt x="18328" y="13704"/>
                  <a:pt x="18391" y="13490"/>
                  <a:pt x="18467" y="13313"/>
                </a:cubicBezTo>
                <a:lnTo>
                  <a:pt x="18467" y="13313"/>
                </a:lnTo>
                <a:cubicBezTo>
                  <a:pt x="18599" y="12992"/>
                  <a:pt x="18675" y="12652"/>
                  <a:pt x="18744" y="12248"/>
                </a:cubicBezTo>
                <a:lnTo>
                  <a:pt x="18744" y="12248"/>
                </a:lnTo>
                <a:cubicBezTo>
                  <a:pt x="18794" y="11971"/>
                  <a:pt x="18794" y="11700"/>
                  <a:pt x="18757" y="11455"/>
                </a:cubicBezTo>
                <a:lnTo>
                  <a:pt x="18757" y="11455"/>
                </a:lnTo>
                <a:cubicBezTo>
                  <a:pt x="18713" y="11196"/>
                  <a:pt x="18668" y="10932"/>
                  <a:pt x="18612" y="10673"/>
                </a:cubicBezTo>
                <a:lnTo>
                  <a:pt x="18612" y="10673"/>
                </a:lnTo>
                <a:cubicBezTo>
                  <a:pt x="18523" y="10257"/>
                  <a:pt x="18429" y="9772"/>
                  <a:pt x="18435" y="9256"/>
                </a:cubicBezTo>
                <a:lnTo>
                  <a:pt x="18435" y="9256"/>
                </a:lnTo>
                <a:cubicBezTo>
                  <a:pt x="18448" y="8632"/>
                  <a:pt x="18322" y="8034"/>
                  <a:pt x="18064" y="7460"/>
                </a:cubicBezTo>
                <a:lnTo>
                  <a:pt x="18064" y="7460"/>
                </a:lnTo>
                <a:cubicBezTo>
                  <a:pt x="17793" y="6862"/>
                  <a:pt x="17623" y="6213"/>
                  <a:pt x="17560" y="5532"/>
                </a:cubicBezTo>
                <a:lnTo>
                  <a:pt x="17560" y="5532"/>
                </a:lnTo>
                <a:cubicBezTo>
                  <a:pt x="17553" y="5476"/>
                  <a:pt x="17553" y="5413"/>
                  <a:pt x="17541" y="5356"/>
                </a:cubicBezTo>
                <a:lnTo>
                  <a:pt x="17541" y="5356"/>
                </a:lnTo>
                <a:cubicBezTo>
                  <a:pt x="17534" y="5337"/>
                  <a:pt x="17522" y="5318"/>
                  <a:pt x="17509" y="5299"/>
                </a:cubicBezTo>
                <a:lnTo>
                  <a:pt x="17509" y="5299"/>
                </a:lnTo>
                <a:cubicBezTo>
                  <a:pt x="17503" y="5293"/>
                  <a:pt x="17484" y="5287"/>
                  <a:pt x="17465" y="5293"/>
                </a:cubicBezTo>
                <a:lnTo>
                  <a:pt x="17465" y="5293"/>
                </a:lnTo>
                <a:cubicBezTo>
                  <a:pt x="17446" y="5293"/>
                  <a:pt x="17434" y="5299"/>
                  <a:pt x="17434" y="5305"/>
                </a:cubicBezTo>
                <a:lnTo>
                  <a:pt x="17434" y="5305"/>
                </a:lnTo>
                <a:cubicBezTo>
                  <a:pt x="17421" y="5343"/>
                  <a:pt x="17408" y="5394"/>
                  <a:pt x="17408" y="5444"/>
                </a:cubicBezTo>
                <a:lnTo>
                  <a:pt x="17408" y="5444"/>
                </a:lnTo>
                <a:cubicBezTo>
                  <a:pt x="17402" y="5539"/>
                  <a:pt x="17402" y="5627"/>
                  <a:pt x="17402" y="5728"/>
                </a:cubicBezTo>
                <a:lnTo>
                  <a:pt x="17402" y="5728"/>
                </a:lnTo>
                <a:cubicBezTo>
                  <a:pt x="17402" y="5860"/>
                  <a:pt x="17396" y="6005"/>
                  <a:pt x="17389" y="6143"/>
                </a:cubicBezTo>
                <a:lnTo>
                  <a:pt x="17389" y="6143"/>
                </a:lnTo>
                <a:lnTo>
                  <a:pt x="17383" y="6263"/>
                </a:lnTo>
                <a:cubicBezTo>
                  <a:pt x="17371" y="6490"/>
                  <a:pt x="17364" y="6717"/>
                  <a:pt x="17326" y="6944"/>
                </a:cubicBezTo>
                <a:lnTo>
                  <a:pt x="17326" y="6944"/>
                </a:lnTo>
                <a:cubicBezTo>
                  <a:pt x="17226" y="7618"/>
                  <a:pt x="17226" y="8286"/>
                  <a:pt x="17326" y="8922"/>
                </a:cubicBezTo>
                <a:lnTo>
                  <a:pt x="17326" y="8922"/>
                </a:lnTo>
                <a:cubicBezTo>
                  <a:pt x="17396" y="9325"/>
                  <a:pt x="17421" y="9760"/>
                  <a:pt x="17408" y="10239"/>
                </a:cubicBezTo>
                <a:lnTo>
                  <a:pt x="17408" y="10239"/>
                </a:lnTo>
                <a:lnTo>
                  <a:pt x="17408" y="10320"/>
                </a:lnTo>
                <a:cubicBezTo>
                  <a:pt x="17402" y="10554"/>
                  <a:pt x="17396" y="10799"/>
                  <a:pt x="17396" y="11039"/>
                </a:cubicBezTo>
                <a:lnTo>
                  <a:pt x="17396" y="11039"/>
                </a:lnTo>
                <a:cubicBezTo>
                  <a:pt x="17396" y="11429"/>
                  <a:pt x="17465" y="11788"/>
                  <a:pt x="17604" y="12116"/>
                </a:cubicBezTo>
                <a:lnTo>
                  <a:pt x="17604" y="12116"/>
                </a:lnTo>
                <a:cubicBezTo>
                  <a:pt x="17698" y="12330"/>
                  <a:pt x="17799" y="12563"/>
                  <a:pt x="17938" y="12872"/>
                </a:cubicBezTo>
                <a:lnTo>
                  <a:pt x="17938" y="12872"/>
                </a:lnTo>
                <a:cubicBezTo>
                  <a:pt x="18076" y="13175"/>
                  <a:pt x="18202" y="13445"/>
                  <a:pt x="18265" y="13748"/>
                </a:cubicBezTo>
                <a:lnTo>
                  <a:pt x="18265" y="13748"/>
                </a:lnTo>
                <a:cubicBezTo>
                  <a:pt x="18347" y="14094"/>
                  <a:pt x="18284" y="14409"/>
                  <a:pt x="18076" y="14680"/>
                </a:cubicBezTo>
                <a:lnTo>
                  <a:pt x="18076" y="14680"/>
                </a:lnTo>
                <a:cubicBezTo>
                  <a:pt x="17956" y="14838"/>
                  <a:pt x="17805" y="15027"/>
                  <a:pt x="17641" y="15197"/>
                </a:cubicBezTo>
                <a:lnTo>
                  <a:pt x="17641" y="15197"/>
                </a:lnTo>
                <a:cubicBezTo>
                  <a:pt x="17440" y="15405"/>
                  <a:pt x="17232" y="15606"/>
                  <a:pt x="17024" y="15802"/>
                </a:cubicBezTo>
                <a:lnTo>
                  <a:pt x="17024" y="15802"/>
                </a:lnTo>
                <a:lnTo>
                  <a:pt x="16867" y="15947"/>
                </a:lnTo>
                <a:cubicBezTo>
                  <a:pt x="16841" y="15972"/>
                  <a:pt x="16785" y="16029"/>
                  <a:pt x="16703" y="15978"/>
                </a:cubicBezTo>
                <a:lnTo>
                  <a:pt x="16703" y="15978"/>
                </a:lnTo>
                <a:lnTo>
                  <a:pt x="16678" y="15966"/>
                </a:lnTo>
                <a:lnTo>
                  <a:pt x="16715" y="15858"/>
                </a:lnTo>
                <a:cubicBezTo>
                  <a:pt x="16734" y="15808"/>
                  <a:pt x="16753" y="15758"/>
                  <a:pt x="16778" y="15701"/>
                </a:cubicBezTo>
                <a:lnTo>
                  <a:pt x="16778" y="15701"/>
                </a:lnTo>
                <a:cubicBezTo>
                  <a:pt x="16911" y="15354"/>
                  <a:pt x="16974" y="15077"/>
                  <a:pt x="16980" y="14806"/>
                </a:cubicBezTo>
                <a:lnTo>
                  <a:pt x="16980" y="14806"/>
                </a:lnTo>
                <a:cubicBezTo>
                  <a:pt x="16980" y="14661"/>
                  <a:pt x="17011" y="14542"/>
                  <a:pt x="17068" y="14422"/>
                </a:cubicBezTo>
                <a:lnTo>
                  <a:pt x="17068" y="14422"/>
                </a:lnTo>
                <a:cubicBezTo>
                  <a:pt x="17301" y="13962"/>
                  <a:pt x="17389" y="13471"/>
                  <a:pt x="17326" y="12960"/>
                </a:cubicBezTo>
                <a:lnTo>
                  <a:pt x="17326" y="12960"/>
                </a:lnTo>
                <a:cubicBezTo>
                  <a:pt x="17295" y="12689"/>
                  <a:pt x="17219" y="12425"/>
                  <a:pt x="17106" y="12148"/>
                </a:cubicBezTo>
                <a:lnTo>
                  <a:pt x="17106" y="12148"/>
                </a:lnTo>
                <a:cubicBezTo>
                  <a:pt x="16848" y="11505"/>
                  <a:pt x="16602" y="11032"/>
                  <a:pt x="16325" y="10617"/>
                </a:cubicBezTo>
                <a:lnTo>
                  <a:pt x="16325" y="10617"/>
                </a:lnTo>
                <a:cubicBezTo>
                  <a:pt x="16262" y="10522"/>
                  <a:pt x="16236" y="10421"/>
                  <a:pt x="16230" y="10283"/>
                </a:cubicBezTo>
                <a:lnTo>
                  <a:pt x="16230" y="10283"/>
                </a:lnTo>
                <a:cubicBezTo>
                  <a:pt x="16224" y="9697"/>
                  <a:pt x="16312" y="9130"/>
                  <a:pt x="16482" y="8588"/>
                </a:cubicBezTo>
                <a:lnTo>
                  <a:pt x="16482" y="8588"/>
                </a:lnTo>
                <a:cubicBezTo>
                  <a:pt x="16495" y="8544"/>
                  <a:pt x="16507" y="8506"/>
                  <a:pt x="16514" y="8468"/>
                </a:cubicBezTo>
                <a:lnTo>
                  <a:pt x="16514" y="8468"/>
                </a:lnTo>
                <a:cubicBezTo>
                  <a:pt x="16514" y="8449"/>
                  <a:pt x="16514" y="8424"/>
                  <a:pt x="16514" y="8399"/>
                </a:cubicBezTo>
                <a:lnTo>
                  <a:pt x="16514" y="8399"/>
                </a:lnTo>
                <a:cubicBezTo>
                  <a:pt x="16514" y="8393"/>
                  <a:pt x="16507" y="8380"/>
                  <a:pt x="16507" y="8374"/>
                </a:cubicBezTo>
                <a:lnTo>
                  <a:pt x="16507" y="8374"/>
                </a:lnTo>
                <a:cubicBezTo>
                  <a:pt x="16495" y="8361"/>
                  <a:pt x="16476" y="8349"/>
                  <a:pt x="16457" y="8342"/>
                </a:cubicBezTo>
                <a:lnTo>
                  <a:pt x="16457" y="8342"/>
                </a:lnTo>
                <a:cubicBezTo>
                  <a:pt x="16451" y="8342"/>
                  <a:pt x="16438" y="8342"/>
                  <a:pt x="16432" y="8349"/>
                </a:cubicBezTo>
                <a:lnTo>
                  <a:pt x="16432" y="8349"/>
                </a:lnTo>
                <a:cubicBezTo>
                  <a:pt x="16394" y="8380"/>
                  <a:pt x="16350" y="8418"/>
                  <a:pt x="16312" y="8468"/>
                </a:cubicBezTo>
                <a:lnTo>
                  <a:pt x="16312" y="8468"/>
                </a:lnTo>
                <a:cubicBezTo>
                  <a:pt x="16085" y="8752"/>
                  <a:pt x="15896" y="9060"/>
                  <a:pt x="15732" y="9350"/>
                </a:cubicBezTo>
                <a:lnTo>
                  <a:pt x="15732" y="9350"/>
                </a:lnTo>
                <a:cubicBezTo>
                  <a:pt x="15701" y="9401"/>
                  <a:pt x="15669" y="9451"/>
                  <a:pt x="15638" y="9501"/>
                </a:cubicBezTo>
                <a:lnTo>
                  <a:pt x="15638" y="9501"/>
                </a:lnTo>
                <a:lnTo>
                  <a:pt x="15581" y="9590"/>
                </a:lnTo>
                <a:lnTo>
                  <a:pt x="15556" y="9583"/>
                </a:lnTo>
                <a:cubicBezTo>
                  <a:pt x="15543" y="9577"/>
                  <a:pt x="15537" y="9571"/>
                  <a:pt x="15525" y="9571"/>
                </a:cubicBezTo>
                <a:lnTo>
                  <a:pt x="15525" y="9571"/>
                </a:lnTo>
                <a:cubicBezTo>
                  <a:pt x="15506" y="9564"/>
                  <a:pt x="15480" y="9558"/>
                  <a:pt x="15468" y="9546"/>
                </a:cubicBezTo>
                <a:lnTo>
                  <a:pt x="15468" y="9546"/>
                </a:lnTo>
                <a:cubicBezTo>
                  <a:pt x="15228" y="9388"/>
                  <a:pt x="14951" y="9262"/>
                  <a:pt x="14605" y="9155"/>
                </a:cubicBezTo>
                <a:lnTo>
                  <a:pt x="14605" y="9155"/>
                </a:lnTo>
                <a:cubicBezTo>
                  <a:pt x="14372" y="9079"/>
                  <a:pt x="14176" y="8966"/>
                  <a:pt x="14000" y="8790"/>
                </a:cubicBezTo>
                <a:lnTo>
                  <a:pt x="14000" y="8790"/>
                </a:lnTo>
                <a:cubicBezTo>
                  <a:pt x="13874" y="8664"/>
                  <a:pt x="13754" y="8544"/>
                  <a:pt x="13628" y="8437"/>
                </a:cubicBezTo>
                <a:lnTo>
                  <a:pt x="13628" y="8437"/>
                </a:lnTo>
                <a:cubicBezTo>
                  <a:pt x="13590" y="8399"/>
                  <a:pt x="13540" y="8374"/>
                  <a:pt x="13490" y="8349"/>
                </a:cubicBezTo>
                <a:lnTo>
                  <a:pt x="13490" y="8349"/>
                </a:lnTo>
                <a:cubicBezTo>
                  <a:pt x="13483" y="8349"/>
                  <a:pt x="13477" y="8349"/>
                  <a:pt x="13464" y="8361"/>
                </a:cubicBezTo>
                <a:lnTo>
                  <a:pt x="13464" y="8361"/>
                </a:lnTo>
                <a:cubicBezTo>
                  <a:pt x="13452" y="8374"/>
                  <a:pt x="13445" y="8386"/>
                  <a:pt x="13445" y="8399"/>
                </a:cubicBezTo>
                <a:lnTo>
                  <a:pt x="13445" y="8399"/>
                </a:lnTo>
                <a:cubicBezTo>
                  <a:pt x="13458" y="8437"/>
                  <a:pt x="13464" y="8475"/>
                  <a:pt x="13483" y="8500"/>
                </a:cubicBezTo>
                <a:lnTo>
                  <a:pt x="13483" y="8500"/>
                </a:lnTo>
                <a:cubicBezTo>
                  <a:pt x="13502" y="8531"/>
                  <a:pt x="13527" y="8563"/>
                  <a:pt x="13546" y="8601"/>
                </a:cubicBezTo>
                <a:lnTo>
                  <a:pt x="13546" y="8601"/>
                </a:lnTo>
                <a:cubicBezTo>
                  <a:pt x="13578" y="8645"/>
                  <a:pt x="13609" y="8689"/>
                  <a:pt x="13634" y="8733"/>
                </a:cubicBezTo>
                <a:lnTo>
                  <a:pt x="13634" y="8733"/>
                </a:lnTo>
                <a:cubicBezTo>
                  <a:pt x="13697" y="8815"/>
                  <a:pt x="13742" y="8884"/>
                  <a:pt x="13792" y="8941"/>
                </a:cubicBezTo>
                <a:lnTo>
                  <a:pt x="13792" y="8941"/>
                </a:lnTo>
                <a:cubicBezTo>
                  <a:pt x="13943" y="9117"/>
                  <a:pt x="14107" y="9294"/>
                  <a:pt x="14264" y="9464"/>
                </a:cubicBezTo>
                <a:lnTo>
                  <a:pt x="14264" y="9464"/>
                </a:lnTo>
                <a:lnTo>
                  <a:pt x="14277" y="9483"/>
                </a:lnTo>
                <a:cubicBezTo>
                  <a:pt x="14365" y="9577"/>
                  <a:pt x="14454" y="9672"/>
                  <a:pt x="14535" y="9766"/>
                </a:cubicBezTo>
                <a:lnTo>
                  <a:pt x="14535" y="9766"/>
                </a:lnTo>
                <a:cubicBezTo>
                  <a:pt x="14693" y="9942"/>
                  <a:pt x="14857" y="10125"/>
                  <a:pt x="15014" y="10308"/>
                </a:cubicBezTo>
                <a:lnTo>
                  <a:pt x="15014" y="10308"/>
                </a:lnTo>
                <a:lnTo>
                  <a:pt x="15084" y="10390"/>
                </a:lnTo>
                <a:cubicBezTo>
                  <a:pt x="15102" y="10415"/>
                  <a:pt x="15121" y="10440"/>
                  <a:pt x="15147" y="10472"/>
                </a:cubicBezTo>
                <a:lnTo>
                  <a:pt x="15147" y="10472"/>
                </a:lnTo>
                <a:lnTo>
                  <a:pt x="15191" y="10528"/>
                </a:lnTo>
                <a:lnTo>
                  <a:pt x="15178" y="10547"/>
                </a:lnTo>
                <a:cubicBezTo>
                  <a:pt x="14945" y="10988"/>
                  <a:pt x="14932" y="11473"/>
                  <a:pt x="14932" y="11927"/>
                </a:cubicBezTo>
                <a:lnTo>
                  <a:pt x="14932" y="11927"/>
                </a:lnTo>
                <a:cubicBezTo>
                  <a:pt x="14932" y="12028"/>
                  <a:pt x="14939" y="12129"/>
                  <a:pt x="14945" y="12236"/>
                </a:cubicBezTo>
                <a:lnTo>
                  <a:pt x="14945" y="12236"/>
                </a:lnTo>
                <a:cubicBezTo>
                  <a:pt x="14989" y="12847"/>
                  <a:pt x="14913" y="13389"/>
                  <a:pt x="14718" y="13899"/>
                </a:cubicBezTo>
                <a:lnTo>
                  <a:pt x="14718" y="13899"/>
                </a:lnTo>
                <a:cubicBezTo>
                  <a:pt x="14586" y="14227"/>
                  <a:pt x="14535" y="14605"/>
                  <a:pt x="14567" y="15058"/>
                </a:cubicBezTo>
                <a:lnTo>
                  <a:pt x="14567" y="15058"/>
                </a:lnTo>
                <a:cubicBezTo>
                  <a:pt x="14573" y="15115"/>
                  <a:pt x="14580" y="15178"/>
                  <a:pt x="14586" y="15247"/>
                </a:cubicBezTo>
                <a:lnTo>
                  <a:pt x="14586" y="15247"/>
                </a:lnTo>
                <a:cubicBezTo>
                  <a:pt x="14592" y="15310"/>
                  <a:pt x="14598" y="15380"/>
                  <a:pt x="14605" y="15443"/>
                </a:cubicBezTo>
                <a:lnTo>
                  <a:pt x="14605" y="15443"/>
                </a:lnTo>
                <a:cubicBezTo>
                  <a:pt x="14611" y="15556"/>
                  <a:pt x="14617" y="15669"/>
                  <a:pt x="14624" y="15783"/>
                </a:cubicBezTo>
                <a:lnTo>
                  <a:pt x="14624" y="15783"/>
                </a:lnTo>
                <a:lnTo>
                  <a:pt x="14624" y="15802"/>
                </a:lnTo>
                <a:cubicBezTo>
                  <a:pt x="14649" y="16123"/>
                  <a:pt x="14668" y="16457"/>
                  <a:pt x="14661" y="16791"/>
                </a:cubicBezTo>
                <a:lnTo>
                  <a:pt x="14661" y="16791"/>
                </a:lnTo>
                <a:cubicBezTo>
                  <a:pt x="14661" y="17169"/>
                  <a:pt x="14498" y="17446"/>
                  <a:pt x="14176" y="17616"/>
                </a:cubicBezTo>
                <a:lnTo>
                  <a:pt x="14176" y="17616"/>
                </a:lnTo>
                <a:lnTo>
                  <a:pt x="14025" y="17698"/>
                </a:lnTo>
                <a:cubicBezTo>
                  <a:pt x="13508" y="17975"/>
                  <a:pt x="12973" y="18265"/>
                  <a:pt x="12488" y="18612"/>
                </a:cubicBezTo>
                <a:lnTo>
                  <a:pt x="12488" y="18612"/>
                </a:lnTo>
                <a:cubicBezTo>
                  <a:pt x="12469" y="18624"/>
                  <a:pt x="12450" y="18624"/>
                  <a:pt x="12425" y="18631"/>
                </a:cubicBezTo>
                <a:lnTo>
                  <a:pt x="12425" y="18631"/>
                </a:lnTo>
                <a:cubicBezTo>
                  <a:pt x="12406" y="18637"/>
                  <a:pt x="12393" y="18637"/>
                  <a:pt x="12374" y="18643"/>
                </a:cubicBezTo>
                <a:lnTo>
                  <a:pt x="12374" y="18643"/>
                </a:lnTo>
                <a:lnTo>
                  <a:pt x="12324" y="18656"/>
                </a:lnTo>
                <a:lnTo>
                  <a:pt x="12337" y="18605"/>
                </a:lnTo>
                <a:cubicBezTo>
                  <a:pt x="12349" y="18542"/>
                  <a:pt x="12368" y="18492"/>
                  <a:pt x="12381" y="18435"/>
                </a:cubicBezTo>
                <a:lnTo>
                  <a:pt x="12381" y="18435"/>
                </a:lnTo>
                <a:cubicBezTo>
                  <a:pt x="12406" y="18372"/>
                  <a:pt x="12425" y="18309"/>
                  <a:pt x="12431" y="18246"/>
                </a:cubicBezTo>
                <a:lnTo>
                  <a:pt x="12431" y="18246"/>
                </a:lnTo>
                <a:cubicBezTo>
                  <a:pt x="12444" y="18158"/>
                  <a:pt x="12494" y="18101"/>
                  <a:pt x="12551" y="18032"/>
                </a:cubicBezTo>
                <a:lnTo>
                  <a:pt x="12551" y="18032"/>
                </a:lnTo>
                <a:cubicBezTo>
                  <a:pt x="12790" y="17748"/>
                  <a:pt x="13004" y="17490"/>
                  <a:pt x="13193" y="17257"/>
                </a:cubicBezTo>
                <a:lnTo>
                  <a:pt x="13193" y="17257"/>
                </a:lnTo>
                <a:cubicBezTo>
                  <a:pt x="13458" y="16923"/>
                  <a:pt x="13647" y="16539"/>
                  <a:pt x="13760" y="16117"/>
                </a:cubicBezTo>
                <a:lnTo>
                  <a:pt x="13760" y="16117"/>
                </a:lnTo>
                <a:cubicBezTo>
                  <a:pt x="13949" y="15386"/>
                  <a:pt x="14006" y="14731"/>
                  <a:pt x="13937" y="14101"/>
                </a:cubicBezTo>
                <a:lnTo>
                  <a:pt x="13937" y="14101"/>
                </a:lnTo>
                <a:lnTo>
                  <a:pt x="13912" y="13855"/>
                </a:lnTo>
                <a:cubicBezTo>
                  <a:pt x="13886" y="13616"/>
                  <a:pt x="13855" y="13370"/>
                  <a:pt x="13836" y="13124"/>
                </a:cubicBezTo>
                <a:lnTo>
                  <a:pt x="13836" y="13124"/>
                </a:lnTo>
                <a:cubicBezTo>
                  <a:pt x="13767" y="12324"/>
                  <a:pt x="13641" y="11631"/>
                  <a:pt x="13452" y="11001"/>
                </a:cubicBezTo>
                <a:lnTo>
                  <a:pt x="13452" y="11001"/>
                </a:lnTo>
                <a:cubicBezTo>
                  <a:pt x="13395" y="10806"/>
                  <a:pt x="13351" y="10610"/>
                  <a:pt x="13313" y="10415"/>
                </a:cubicBezTo>
                <a:lnTo>
                  <a:pt x="13313" y="10415"/>
                </a:lnTo>
                <a:cubicBezTo>
                  <a:pt x="13225" y="9974"/>
                  <a:pt x="13225" y="9508"/>
                  <a:pt x="13313" y="9042"/>
                </a:cubicBezTo>
                <a:lnTo>
                  <a:pt x="13313" y="9042"/>
                </a:lnTo>
                <a:cubicBezTo>
                  <a:pt x="13326" y="8960"/>
                  <a:pt x="13332" y="8890"/>
                  <a:pt x="13326" y="8815"/>
                </a:cubicBezTo>
                <a:lnTo>
                  <a:pt x="13326" y="8815"/>
                </a:lnTo>
                <a:cubicBezTo>
                  <a:pt x="13319" y="8802"/>
                  <a:pt x="13294" y="8790"/>
                  <a:pt x="13288" y="8783"/>
                </a:cubicBezTo>
                <a:lnTo>
                  <a:pt x="13288" y="8783"/>
                </a:lnTo>
                <a:cubicBezTo>
                  <a:pt x="13275" y="8783"/>
                  <a:pt x="13244" y="8796"/>
                  <a:pt x="13238" y="8808"/>
                </a:cubicBezTo>
                <a:lnTo>
                  <a:pt x="13238" y="8808"/>
                </a:lnTo>
                <a:cubicBezTo>
                  <a:pt x="13212" y="8840"/>
                  <a:pt x="13200" y="8878"/>
                  <a:pt x="13181" y="8916"/>
                </a:cubicBezTo>
                <a:lnTo>
                  <a:pt x="13181" y="8916"/>
                </a:lnTo>
                <a:lnTo>
                  <a:pt x="13175" y="8941"/>
                </a:lnTo>
                <a:cubicBezTo>
                  <a:pt x="13149" y="9010"/>
                  <a:pt x="13118" y="9086"/>
                  <a:pt x="13093" y="9161"/>
                </a:cubicBezTo>
                <a:lnTo>
                  <a:pt x="13093" y="9161"/>
                </a:lnTo>
                <a:cubicBezTo>
                  <a:pt x="13042" y="9287"/>
                  <a:pt x="12992" y="9432"/>
                  <a:pt x="12935" y="9571"/>
                </a:cubicBezTo>
                <a:lnTo>
                  <a:pt x="12935" y="9571"/>
                </a:lnTo>
                <a:cubicBezTo>
                  <a:pt x="12696" y="10150"/>
                  <a:pt x="12595" y="10768"/>
                  <a:pt x="12633" y="11455"/>
                </a:cubicBezTo>
                <a:lnTo>
                  <a:pt x="12633" y="11455"/>
                </a:lnTo>
                <a:cubicBezTo>
                  <a:pt x="12639" y="11549"/>
                  <a:pt x="12645" y="11644"/>
                  <a:pt x="12652" y="11738"/>
                </a:cubicBezTo>
                <a:lnTo>
                  <a:pt x="12652" y="11738"/>
                </a:lnTo>
                <a:lnTo>
                  <a:pt x="12652" y="11770"/>
                </a:lnTo>
                <a:cubicBezTo>
                  <a:pt x="12658" y="11889"/>
                  <a:pt x="12664" y="12009"/>
                  <a:pt x="12671" y="12129"/>
                </a:cubicBezTo>
                <a:lnTo>
                  <a:pt x="12671" y="12129"/>
                </a:lnTo>
                <a:cubicBezTo>
                  <a:pt x="12702" y="12721"/>
                  <a:pt x="12639" y="13313"/>
                  <a:pt x="12469" y="13880"/>
                </a:cubicBezTo>
                <a:lnTo>
                  <a:pt x="12469" y="13880"/>
                </a:lnTo>
                <a:cubicBezTo>
                  <a:pt x="12387" y="14151"/>
                  <a:pt x="12311" y="14447"/>
                  <a:pt x="12236" y="14775"/>
                </a:cubicBezTo>
                <a:lnTo>
                  <a:pt x="12236" y="14775"/>
                </a:lnTo>
                <a:cubicBezTo>
                  <a:pt x="12097" y="15392"/>
                  <a:pt x="12085" y="16016"/>
                  <a:pt x="12192" y="16640"/>
                </a:cubicBezTo>
                <a:lnTo>
                  <a:pt x="12192" y="16640"/>
                </a:lnTo>
                <a:cubicBezTo>
                  <a:pt x="12211" y="16747"/>
                  <a:pt x="12230" y="16854"/>
                  <a:pt x="12248" y="16967"/>
                </a:cubicBezTo>
                <a:lnTo>
                  <a:pt x="12248" y="16967"/>
                </a:lnTo>
                <a:lnTo>
                  <a:pt x="12293" y="17200"/>
                </a:lnTo>
                <a:cubicBezTo>
                  <a:pt x="12337" y="17446"/>
                  <a:pt x="12356" y="17673"/>
                  <a:pt x="12356" y="17900"/>
                </a:cubicBezTo>
                <a:lnTo>
                  <a:pt x="12356" y="17900"/>
                </a:lnTo>
                <a:cubicBezTo>
                  <a:pt x="12349" y="18171"/>
                  <a:pt x="12280" y="18435"/>
                  <a:pt x="12154" y="18712"/>
                </a:cubicBezTo>
                <a:lnTo>
                  <a:pt x="12154" y="18712"/>
                </a:lnTo>
                <a:cubicBezTo>
                  <a:pt x="12091" y="18845"/>
                  <a:pt x="12009" y="18958"/>
                  <a:pt x="11896" y="19046"/>
                </a:cubicBezTo>
                <a:lnTo>
                  <a:pt x="11896" y="19046"/>
                </a:lnTo>
                <a:cubicBezTo>
                  <a:pt x="11587" y="19292"/>
                  <a:pt x="11228" y="19582"/>
                  <a:pt x="10906" y="19916"/>
                </a:cubicBezTo>
                <a:lnTo>
                  <a:pt x="10906" y="19916"/>
                </a:lnTo>
                <a:cubicBezTo>
                  <a:pt x="10598" y="20231"/>
                  <a:pt x="10314" y="20571"/>
                  <a:pt x="10031" y="20962"/>
                </a:cubicBezTo>
                <a:lnTo>
                  <a:pt x="10031" y="20962"/>
                </a:lnTo>
                <a:cubicBezTo>
                  <a:pt x="10024" y="20968"/>
                  <a:pt x="10018" y="20974"/>
                  <a:pt x="10018" y="20981"/>
                </a:cubicBezTo>
                <a:lnTo>
                  <a:pt x="10018" y="20981"/>
                </a:lnTo>
                <a:cubicBezTo>
                  <a:pt x="9993" y="21012"/>
                  <a:pt x="9961" y="21069"/>
                  <a:pt x="9879" y="21050"/>
                </a:cubicBezTo>
                <a:lnTo>
                  <a:pt x="9879" y="21050"/>
                </a:lnTo>
                <a:lnTo>
                  <a:pt x="9861" y="21044"/>
                </a:lnTo>
                <a:lnTo>
                  <a:pt x="9842" y="20886"/>
                </a:lnTo>
                <a:cubicBezTo>
                  <a:pt x="9829" y="20798"/>
                  <a:pt x="9823" y="20703"/>
                  <a:pt x="9810" y="20609"/>
                </a:cubicBezTo>
                <a:lnTo>
                  <a:pt x="9810" y="20609"/>
                </a:lnTo>
                <a:cubicBezTo>
                  <a:pt x="9798" y="20527"/>
                  <a:pt x="9816" y="20464"/>
                  <a:pt x="9867" y="20395"/>
                </a:cubicBezTo>
                <a:lnTo>
                  <a:pt x="9867" y="20395"/>
                </a:lnTo>
                <a:cubicBezTo>
                  <a:pt x="9936" y="20313"/>
                  <a:pt x="10018" y="20199"/>
                  <a:pt x="10094" y="20086"/>
                </a:cubicBezTo>
                <a:lnTo>
                  <a:pt x="10094" y="20086"/>
                </a:lnTo>
                <a:cubicBezTo>
                  <a:pt x="10497" y="19462"/>
                  <a:pt x="10787" y="18750"/>
                  <a:pt x="10951" y="17975"/>
                </a:cubicBezTo>
                <a:lnTo>
                  <a:pt x="10951" y="17975"/>
                </a:lnTo>
                <a:cubicBezTo>
                  <a:pt x="11026" y="17610"/>
                  <a:pt x="11077" y="17238"/>
                  <a:pt x="11127" y="16873"/>
                </a:cubicBezTo>
                <a:lnTo>
                  <a:pt x="11127" y="16873"/>
                </a:lnTo>
                <a:lnTo>
                  <a:pt x="11140" y="16797"/>
                </a:lnTo>
                <a:cubicBezTo>
                  <a:pt x="11247" y="16060"/>
                  <a:pt x="11203" y="15310"/>
                  <a:pt x="11014" y="14579"/>
                </a:cubicBezTo>
                <a:lnTo>
                  <a:pt x="11014" y="14579"/>
                </a:lnTo>
                <a:cubicBezTo>
                  <a:pt x="10888" y="14094"/>
                  <a:pt x="10799" y="13578"/>
                  <a:pt x="10736" y="12948"/>
                </a:cubicBezTo>
                <a:lnTo>
                  <a:pt x="10736" y="12948"/>
                </a:lnTo>
                <a:cubicBezTo>
                  <a:pt x="10724" y="12815"/>
                  <a:pt x="10711" y="12689"/>
                  <a:pt x="10699" y="12563"/>
                </a:cubicBezTo>
                <a:lnTo>
                  <a:pt x="10699" y="12563"/>
                </a:lnTo>
                <a:lnTo>
                  <a:pt x="10692" y="12526"/>
                </a:lnTo>
                <a:cubicBezTo>
                  <a:pt x="10680" y="12374"/>
                  <a:pt x="10661" y="12223"/>
                  <a:pt x="10648" y="12072"/>
                </a:cubicBezTo>
                <a:lnTo>
                  <a:pt x="10648" y="12072"/>
                </a:lnTo>
                <a:cubicBezTo>
                  <a:pt x="10598" y="11574"/>
                  <a:pt x="10522" y="10995"/>
                  <a:pt x="10371" y="10446"/>
                </a:cubicBezTo>
                <a:lnTo>
                  <a:pt x="10371" y="10446"/>
                </a:lnTo>
                <a:cubicBezTo>
                  <a:pt x="10201" y="9835"/>
                  <a:pt x="10094" y="9224"/>
                  <a:pt x="10050" y="8632"/>
                </a:cubicBezTo>
                <a:lnTo>
                  <a:pt x="10050" y="8632"/>
                </a:lnTo>
                <a:cubicBezTo>
                  <a:pt x="10050" y="8601"/>
                  <a:pt x="10043" y="8569"/>
                  <a:pt x="10031" y="8550"/>
                </a:cubicBezTo>
                <a:lnTo>
                  <a:pt x="10031" y="8550"/>
                </a:lnTo>
                <a:cubicBezTo>
                  <a:pt x="10031" y="8544"/>
                  <a:pt x="10031" y="8538"/>
                  <a:pt x="10024" y="8538"/>
                </a:cubicBezTo>
                <a:lnTo>
                  <a:pt x="10024" y="8538"/>
                </a:lnTo>
                <a:cubicBezTo>
                  <a:pt x="10012" y="8512"/>
                  <a:pt x="9993" y="8500"/>
                  <a:pt x="9993" y="8500"/>
                </a:cubicBezTo>
                <a:lnTo>
                  <a:pt x="9993" y="8500"/>
                </a:lnTo>
                <a:cubicBezTo>
                  <a:pt x="9961" y="8500"/>
                  <a:pt x="9924" y="8519"/>
                  <a:pt x="9917" y="8531"/>
                </a:cubicBezTo>
                <a:lnTo>
                  <a:pt x="9917" y="8531"/>
                </a:lnTo>
                <a:cubicBezTo>
                  <a:pt x="9892" y="8588"/>
                  <a:pt x="9873" y="8657"/>
                  <a:pt x="9867" y="8720"/>
                </a:cubicBezTo>
                <a:lnTo>
                  <a:pt x="9867" y="8720"/>
                </a:lnTo>
                <a:lnTo>
                  <a:pt x="9842" y="8884"/>
                </a:lnTo>
                <a:cubicBezTo>
                  <a:pt x="9766" y="9344"/>
                  <a:pt x="9697" y="9816"/>
                  <a:pt x="9627" y="10283"/>
                </a:cubicBezTo>
                <a:lnTo>
                  <a:pt x="9627" y="10283"/>
                </a:lnTo>
                <a:cubicBezTo>
                  <a:pt x="9539" y="10906"/>
                  <a:pt x="9546" y="11555"/>
                  <a:pt x="9653" y="12204"/>
                </a:cubicBezTo>
                <a:lnTo>
                  <a:pt x="9653" y="12204"/>
                </a:lnTo>
                <a:cubicBezTo>
                  <a:pt x="9735" y="12702"/>
                  <a:pt x="9798" y="13193"/>
                  <a:pt x="9854" y="13616"/>
                </a:cubicBezTo>
                <a:lnTo>
                  <a:pt x="9854" y="13616"/>
                </a:lnTo>
                <a:cubicBezTo>
                  <a:pt x="9930" y="14201"/>
                  <a:pt x="9917" y="14794"/>
                  <a:pt x="9829" y="15380"/>
                </a:cubicBezTo>
                <a:lnTo>
                  <a:pt x="9829" y="15380"/>
                </a:lnTo>
                <a:cubicBezTo>
                  <a:pt x="9798" y="15550"/>
                  <a:pt x="9766" y="15726"/>
                  <a:pt x="9728" y="15896"/>
                </a:cubicBezTo>
                <a:lnTo>
                  <a:pt x="9728" y="15896"/>
                </a:lnTo>
                <a:lnTo>
                  <a:pt x="9722" y="15928"/>
                </a:lnTo>
                <a:cubicBezTo>
                  <a:pt x="9709" y="15991"/>
                  <a:pt x="9697" y="16054"/>
                  <a:pt x="9684" y="16117"/>
                </a:cubicBezTo>
                <a:lnTo>
                  <a:pt x="9684" y="16117"/>
                </a:lnTo>
                <a:cubicBezTo>
                  <a:pt x="9653" y="16281"/>
                  <a:pt x="9621" y="16451"/>
                  <a:pt x="9583" y="16621"/>
                </a:cubicBezTo>
                <a:lnTo>
                  <a:pt x="9583" y="16621"/>
                </a:lnTo>
                <a:cubicBezTo>
                  <a:pt x="9514" y="16980"/>
                  <a:pt x="9438" y="17352"/>
                  <a:pt x="9369" y="17717"/>
                </a:cubicBezTo>
                <a:lnTo>
                  <a:pt x="9369" y="17717"/>
                </a:lnTo>
                <a:cubicBezTo>
                  <a:pt x="9262" y="18322"/>
                  <a:pt x="9275" y="18927"/>
                  <a:pt x="9420" y="19500"/>
                </a:cubicBezTo>
                <a:lnTo>
                  <a:pt x="9420" y="19500"/>
                </a:lnTo>
                <a:cubicBezTo>
                  <a:pt x="9476" y="19714"/>
                  <a:pt x="9527" y="19935"/>
                  <a:pt x="9583" y="20149"/>
                </a:cubicBezTo>
                <a:lnTo>
                  <a:pt x="9583" y="20149"/>
                </a:lnTo>
                <a:lnTo>
                  <a:pt x="9602" y="20224"/>
                </a:lnTo>
                <a:cubicBezTo>
                  <a:pt x="9640" y="20395"/>
                  <a:pt x="9672" y="20533"/>
                  <a:pt x="9697" y="20659"/>
                </a:cubicBezTo>
                <a:lnTo>
                  <a:pt x="9697" y="20659"/>
                </a:lnTo>
                <a:cubicBezTo>
                  <a:pt x="9747" y="20905"/>
                  <a:pt x="9728" y="21144"/>
                  <a:pt x="9640" y="21359"/>
                </a:cubicBezTo>
                <a:lnTo>
                  <a:pt x="9640" y="21359"/>
                </a:lnTo>
                <a:lnTo>
                  <a:pt x="9627" y="21396"/>
                </a:lnTo>
                <a:cubicBezTo>
                  <a:pt x="9552" y="21573"/>
                  <a:pt x="9476" y="21755"/>
                  <a:pt x="9382" y="21926"/>
                </a:cubicBezTo>
                <a:lnTo>
                  <a:pt x="9382" y="21926"/>
                </a:lnTo>
                <a:cubicBezTo>
                  <a:pt x="9149" y="22348"/>
                  <a:pt x="8953" y="22726"/>
                  <a:pt x="8802" y="23078"/>
                </a:cubicBezTo>
                <a:lnTo>
                  <a:pt x="8802" y="23078"/>
                </a:lnTo>
                <a:cubicBezTo>
                  <a:pt x="8783" y="23116"/>
                  <a:pt x="8764" y="23148"/>
                  <a:pt x="8739" y="23192"/>
                </a:cubicBezTo>
                <a:lnTo>
                  <a:pt x="8739" y="23192"/>
                </a:lnTo>
                <a:cubicBezTo>
                  <a:pt x="8727" y="23217"/>
                  <a:pt x="8714" y="23236"/>
                  <a:pt x="8701" y="23261"/>
                </a:cubicBezTo>
                <a:lnTo>
                  <a:pt x="8701" y="23261"/>
                </a:lnTo>
                <a:lnTo>
                  <a:pt x="8670" y="23324"/>
                </a:lnTo>
                <a:lnTo>
                  <a:pt x="8241" y="22259"/>
                </a:lnTo>
                <a:lnTo>
                  <a:pt x="8248" y="22253"/>
                </a:lnTo>
                <a:cubicBezTo>
                  <a:pt x="8430" y="21976"/>
                  <a:pt x="8500" y="21667"/>
                  <a:pt x="8550" y="21403"/>
                </a:cubicBezTo>
                <a:lnTo>
                  <a:pt x="8550" y="21403"/>
                </a:lnTo>
                <a:cubicBezTo>
                  <a:pt x="8619" y="21037"/>
                  <a:pt x="8695" y="20659"/>
                  <a:pt x="8727" y="20287"/>
                </a:cubicBezTo>
                <a:lnTo>
                  <a:pt x="8727" y="20287"/>
                </a:lnTo>
                <a:cubicBezTo>
                  <a:pt x="8745" y="20067"/>
                  <a:pt x="8739" y="19840"/>
                  <a:pt x="8733" y="19620"/>
                </a:cubicBezTo>
                <a:lnTo>
                  <a:pt x="8733" y="19620"/>
                </a:lnTo>
                <a:cubicBezTo>
                  <a:pt x="8733" y="19519"/>
                  <a:pt x="8727" y="19412"/>
                  <a:pt x="8727" y="19305"/>
                </a:cubicBezTo>
                <a:lnTo>
                  <a:pt x="8727" y="19305"/>
                </a:lnTo>
                <a:cubicBezTo>
                  <a:pt x="8727" y="18958"/>
                  <a:pt x="8682" y="18605"/>
                  <a:pt x="8582" y="18265"/>
                </a:cubicBezTo>
                <a:lnTo>
                  <a:pt x="8582" y="18265"/>
                </a:lnTo>
                <a:lnTo>
                  <a:pt x="8519" y="18026"/>
                </a:lnTo>
                <a:cubicBezTo>
                  <a:pt x="8456" y="17805"/>
                  <a:pt x="8393" y="17572"/>
                  <a:pt x="8323" y="17352"/>
                </a:cubicBezTo>
                <a:lnTo>
                  <a:pt x="8323" y="17352"/>
                </a:lnTo>
                <a:cubicBezTo>
                  <a:pt x="8147" y="16778"/>
                  <a:pt x="8034" y="16192"/>
                  <a:pt x="7983" y="15619"/>
                </a:cubicBezTo>
                <a:lnTo>
                  <a:pt x="7983" y="15619"/>
                </a:lnTo>
                <a:cubicBezTo>
                  <a:pt x="7933" y="14976"/>
                  <a:pt x="7876" y="14120"/>
                  <a:pt x="7926" y="13263"/>
                </a:cubicBezTo>
                <a:lnTo>
                  <a:pt x="7926" y="13263"/>
                </a:lnTo>
                <a:cubicBezTo>
                  <a:pt x="7958" y="12733"/>
                  <a:pt x="7920" y="12185"/>
                  <a:pt x="7813" y="11599"/>
                </a:cubicBezTo>
                <a:lnTo>
                  <a:pt x="7813" y="11599"/>
                </a:lnTo>
                <a:lnTo>
                  <a:pt x="7807" y="11562"/>
                </a:lnTo>
                <a:cubicBezTo>
                  <a:pt x="7775" y="11392"/>
                  <a:pt x="7737" y="11215"/>
                  <a:pt x="7718" y="11032"/>
                </a:cubicBezTo>
                <a:lnTo>
                  <a:pt x="7718" y="11032"/>
                </a:lnTo>
                <a:cubicBezTo>
                  <a:pt x="7700" y="10843"/>
                  <a:pt x="7681" y="10642"/>
                  <a:pt x="7668" y="10453"/>
                </a:cubicBezTo>
                <a:lnTo>
                  <a:pt x="7668" y="10453"/>
                </a:lnTo>
                <a:cubicBezTo>
                  <a:pt x="7655" y="10346"/>
                  <a:pt x="7649" y="10239"/>
                  <a:pt x="7637" y="10131"/>
                </a:cubicBezTo>
                <a:lnTo>
                  <a:pt x="7637" y="10131"/>
                </a:lnTo>
                <a:cubicBezTo>
                  <a:pt x="7637" y="10075"/>
                  <a:pt x="7624" y="10031"/>
                  <a:pt x="7611" y="10012"/>
                </a:cubicBezTo>
                <a:lnTo>
                  <a:pt x="7611" y="10012"/>
                </a:lnTo>
                <a:cubicBezTo>
                  <a:pt x="7599" y="9993"/>
                  <a:pt x="7586" y="9987"/>
                  <a:pt x="7561" y="9987"/>
                </a:cubicBezTo>
                <a:lnTo>
                  <a:pt x="7561" y="9987"/>
                </a:lnTo>
                <a:cubicBezTo>
                  <a:pt x="7504" y="9993"/>
                  <a:pt x="7498" y="10018"/>
                  <a:pt x="7479" y="10087"/>
                </a:cubicBezTo>
                <a:lnTo>
                  <a:pt x="7479" y="10087"/>
                </a:lnTo>
                <a:lnTo>
                  <a:pt x="7479" y="10113"/>
                </a:lnTo>
                <a:lnTo>
                  <a:pt x="7454" y="10213"/>
                </a:lnTo>
                <a:cubicBezTo>
                  <a:pt x="7347" y="10667"/>
                  <a:pt x="7233" y="11133"/>
                  <a:pt x="7177" y="11606"/>
                </a:cubicBezTo>
                <a:lnTo>
                  <a:pt x="7177" y="11606"/>
                </a:lnTo>
                <a:cubicBezTo>
                  <a:pt x="7145" y="11814"/>
                  <a:pt x="7107" y="12022"/>
                  <a:pt x="7057" y="12217"/>
                </a:cubicBezTo>
                <a:lnTo>
                  <a:pt x="7057" y="12217"/>
                </a:lnTo>
                <a:cubicBezTo>
                  <a:pt x="6988" y="12456"/>
                  <a:pt x="6912" y="12702"/>
                  <a:pt x="6849" y="12916"/>
                </a:cubicBezTo>
                <a:lnTo>
                  <a:pt x="6849" y="12916"/>
                </a:lnTo>
                <a:cubicBezTo>
                  <a:pt x="6849" y="12916"/>
                  <a:pt x="6786" y="13112"/>
                  <a:pt x="6767" y="13187"/>
                </a:cubicBezTo>
                <a:lnTo>
                  <a:pt x="6767" y="13187"/>
                </a:lnTo>
                <a:cubicBezTo>
                  <a:pt x="6547" y="13912"/>
                  <a:pt x="6490" y="14668"/>
                  <a:pt x="6603" y="15424"/>
                </a:cubicBezTo>
                <a:lnTo>
                  <a:pt x="6603" y="15424"/>
                </a:lnTo>
                <a:cubicBezTo>
                  <a:pt x="6654" y="15758"/>
                  <a:pt x="6729" y="16098"/>
                  <a:pt x="6830" y="16432"/>
                </a:cubicBezTo>
                <a:lnTo>
                  <a:pt x="6830" y="16432"/>
                </a:lnTo>
                <a:cubicBezTo>
                  <a:pt x="6988" y="16961"/>
                  <a:pt x="7189" y="17478"/>
                  <a:pt x="7403" y="18007"/>
                </a:cubicBezTo>
                <a:lnTo>
                  <a:pt x="7403" y="18007"/>
                </a:lnTo>
                <a:cubicBezTo>
                  <a:pt x="7599" y="18492"/>
                  <a:pt x="7681" y="18990"/>
                  <a:pt x="7649" y="19487"/>
                </a:cubicBezTo>
                <a:lnTo>
                  <a:pt x="7649" y="19487"/>
                </a:lnTo>
                <a:cubicBezTo>
                  <a:pt x="7643" y="19582"/>
                  <a:pt x="7637" y="19676"/>
                  <a:pt x="7637" y="19771"/>
                </a:cubicBezTo>
                <a:lnTo>
                  <a:pt x="7637" y="19771"/>
                </a:lnTo>
                <a:lnTo>
                  <a:pt x="7630" y="19783"/>
                </a:lnTo>
                <a:cubicBezTo>
                  <a:pt x="7630" y="19865"/>
                  <a:pt x="7624" y="19947"/>
                  <a:pt x="7618" y="20029"/>
                </a:cubicBezTo>
                <a:lnTo>
                  <a:pt x="7618" y="20029"/>
                </a:lnTo>
                <a:cubicBezTo>
                  <a:pt x="7580" y="20684"/>
                  <a:pt x="7693" y="21321"/>
                  <a:pt x="7977" y="21976"/>
                </a:cubicBezTo>
                <a:lnTo>
                  <a:pt x="7977" y="21976"/>
                </a:lnTo>
                <a:cubicBezTo>
                  <a:pt x="8065" y="22184"/>
                  <a:pt x="8153" y="22392"/>
                  <a:pt x="8241" y="22600"/>
                </a:cubicBezTo>
                <a:lnTo>
                  <a:pt x="8241" y="22600"/>
                </a:lnTo>
                <a:cubicBezTo>
                  <a:pt x="8304" y="22751"/>
                  <a:pt x="8367" y="22902"/>
                  <a:pt x="8430" y="23053"/>
                </a:cubicBezTo>
                <a:lnTo>
                  <a:pt x="8430" y="23053"/>
                </a:lnTo>
                <a:cubicBezTo>
                  <a:pt x="8550" y="23330"/>
                  <a:pt x="8556" y="23633"/>
                  <a:pt x="8443" y="23961"/>
                </a:cubicBezTo>
                <a:lnTo>
                  <a:pt x="8443" y="23961"/>
                </a:lnTo>
                <a:cubicBezTo>
                  <a:pt x="8304" y="24376"/>
                  <a:pt x="8153" y="24798"/>
                  <a:pt x="8002" y="25214"/>
                </a:cubicBezTo>
                <a:lnTo>
                  <a:pt x="8002" y="25214"/>
                </a:lnTo>
                <a:lnTo>
                  <a:pt x="7882" y="25542"/>
                </a:lnTo>
                <a:cubicBezTo>
                  <a:pt x="7882" y="25554"/>
                  <a:pt x="7876" y="25567"/>
                  <a:pt x="7870" y="25573"/>
                </a:cubicBezTo>
                <a:lnTo>
                  <a:pt x="7870" y="25573"/>
                </a:lnTo>
                <a:cubicBezTo>
                  <a:pt x="7857" y="25636"/>
                  <a:pt x="7832" y="25699"/>
                  <a:pt x="7750" y="25762"/>
                </a:cubicBezTo>
                <a:lnTo>
                  <a:pt x="7750" y="25762"/>
                </a:lnTo>
                <a:lnTo>
                  <a:pt x="7712" y="25788"/>
                </a:lnTo>
                <a:lnTo>
                  <a:pt x="7700" y="25750"/>
                </a:lnTo>
                <a:cubicBezTo>
                  <a:pt x="7674" y="25680"/>
                  <a:pt x="7643" y="25611"/>
                  <a:pt x="7599" y="25554"/>
                </a:cubicBezTo>
                <a:lnTo>
                  <a:pt x="7599" y="25554"/>
                </a:lnTo>
                <a:cubicBezTo>
                  <a:pt x="7466" y="25359"/>
                  <a:pt x="7271" y="25227"/>
                  <a:pt x="7082" y="25095"/>
                </a:cubicBezTo>
                <a:lnTo>
                  <a:pt x="7082" y="25095"/>
                </a:lnTo>
                <a:lnTo>
                  <a:pt x="7063" y="25088"/>
                </a:lnTo>
                <a:lnTo>
                  <a:pt x="7088" y="24918"/>
                </a:lnTo>
                <a:cubicBezTo>
                  <a:pt x="7095" y="24836"/>
                  <a:pt x="7101" y="24754"/>
                  <a:pt x="7114" y="24672"/>
                </a:cubicBezTo>
                <a:lnTo>
                  <a:pt x="7114" y="24672"/>
                </a:lnTo>
                <a:cubicBezTo>
                  <a:pt x="7189" y="24074"/>
                  <a:pt x="7158" y="23507"/>
                  <a:pt x="7032" y="22990"/>
                </a:cubicBezTo>
                <a:lnTo>
                  <a:pt x="7032" y="22990"/>
                </a:lnTo>
                <a:cubicBezTo>
                  <a:pt x="6862" y="22329"/>
                  <a:pt x="6666" y="21617"/>
                  <a:pt x="6421" y="20829"/>
                </a:cubicBezTo>
                <a:lnTo>
                  <a:pt x="6421" y="20829"/>
                </a:lnTo>
                <a:cubicBezTo>
                  <a:pt x="6257" y="20281"/>
                  <a:pt x="6005" y="19708"/>
                  <a:pt x="5639" y="19034"/>
                </a:cubicBezTo>
                <a:lnTo>
                  <a:pt x="5639" y="19034"/>
                </a:lnTo>
                <a:cubicBezTo>
                  <a:pt x="5381" y="18568"/>
                  <a:pt x="5255" y="18101"/>
                  <a:pt x="5255" y="17610"/>
                </a:cubicBezTo>
                <a:lnTo>
                  <a:pt x="5255" y="17610"/>
                </a:lnTo>
                <a:cubicBezTo>
                  <a:pt x="5255" y="17503"/>
                  <a:pt x="5249" y="17396"/>
                  <a:pt x="5249" y="17289"/>
                </a:cubicBezTo>
                <a:lnTo>
                  <a:pt x="5249" y="17289"/>
                </a:lnTo>
                <a:lnTo>
                  <a:pt x="5249" y="17263"/>
                </a:lnTo>
                <a:cubicBezTo>
                  <a:pt x="5242" y="17125"/>
                  <a:pt x="5242" y="16980"/>
                  <a:pt x="5242" y="16835"/>
                </a:cubicBezTo>
                <a:lnTo>
                  <a:pt x="5242" y="16835"/>
                </a:lnTo>
                <a:cubicBezTo>
                  <a:pt x="5242" y="16520"/>
                  <a:pt x="5192" y="16205"/>
                  <a:pt x="5085" y="15909"/>
                </a:cubicBezTo>
                <a:lnTo>
                  <a:pt x="5085" y="15909"/>
                </a:lnTo>
                <a:cubicBezTo>
                  <a:pt x="4997" y="15669"/>
                  <a:pt x="4959" y="15424"/>
                  <a:pt x="4965" y="15159"/>
                </a:cubicBezTo>
                <a:lnTo>
                  <a:pt x="4965" y="15159"/>
                </a:lnTo>
                <a:cubicBezTo>
                  <a:pt x="4965" y="15071"/>
                  <a:pt x="4959" y="14976"/>
                  <a:pt x="4959" y="14888"/>
                </a:cubicBezTo>
                <a:lnTo>
                  <a:pt x="4959" y="14888"/>
                </a:lnTo>
                <a:lnTo>
                  <a:pt x="4953" y="14800"/>
                </a:lnTo>
                <a:lnTo>
                  <a:pt x="4953" y="14781"/>
                </a:lnTo>
                <a:cubicBezTo>
                  <a:pt x="4953" y="14756"/>
                  <a:pt x="4953" y="14731"/>
                  <a:pt x="4946" y="14712"/>
                </a:cubicBezTo>
                <a:lnTo>
                  <a:pt x="4946" y="14712"/>
                </a:lnTo>
                <a:cubicBezTo>
                  <a:pt x="4946" y="14712"/>
                  <a:pt x="4940" y="14705"/>
                  <a:pt x="4934" y="14699"/>
                </a:cubicBezTo>
                <a:lnTo>
                  <a:pt x="4934" y="14699"/>
                </a:lnTo>
                <a:cubicBezTo>
                  <a:pt x="4921" y="14674"/>
                  <a:pt x="4896" y="14655"/>
                  <a:pt x="4877" y="14642"/>
                </a:cubicBezTo>
                <a:lnTo>
                  <a:pt x="4877" y="14642"/>
                </a:lnTo>
                <a:cubicBezTo>
                  <a:pt x="4846" y="14630"/>
                  <a:pt x="4820" y="14674"/>
                  <a:pt x="4814" y="14687"/>
                </a:cubicBezTo>
                <a:lnTo>
                  <a:pt x="4814" y="14687"/>
                </a:lnTo>
                <a:cubicBezTo>
                  <a:pt x="4770" y="14794"/>
                  <a:pt x="4720" y="14913"/>
                  <a:pt x="4657" y="15065"/>
                </a:cubicBezTo>
                <a:lnTo>
                  <a:pt x="4657" y="15065"/>
                </a:lnTo>
                <a:cubicBezTo>
                  <a:pt x="4411" y="15669"/>
                  <a:pt x="4297" y="16173"/>
                  <a:pt x="4297" y="16659"/>
                </a:cubicBezTo>
                <a:lnTo>
                  <a:pt x="4297" y="16659"/>
                </a:lnTo>
                <a:cubicBezTo>
                  <a:pt x="4297" y="16848"/>
                  <a:pt x="4260" y="17049"/>
                  <a:pt x="4178" y="17301"/>
                </a:cubicBezTo>
                <a:lnTo>
                  <a:pt x="4178" y="17301"/>
                </a:lnTo>
                <a:cubicBezTo>
                  <a:pt x="4134" y="17427"/>
                  <a:pt x="4096" y="17547"/>
                  <a:pt x="4058" y="17679"/>
                </a:cubicBezTo>
                <a:lnTo>
                  <a:pt x="4058" y="17679"/>
                </a:lnTo>
                <a:cubicBezTo>
                  <a:pt x="4027" y="17767"/>
                  <a:pt x="4001" y="17856"/>
                  <a:pt x="3970" y="17944"/>
                </a:cubicBezTo>
                <a:lnTo>
                  <a:pt x="3970" y="17944"/>
                </a:lnTo>
                <a:cubicBezTo>
                  <a:pt x="3964" y="17963"/>
                  <a:pt x="3951" y="17969"/>
                  <a:pt x="3932" y="17982"/>
                </a:cubicBezTo>
                <a:lnTo>
                  <a:pt x="3932" y="17982"/>
                </a:lnTo>
                <a:cubicBezTo>
                  <a:pt x="3926" y="17982"/>
                  <a:pt x="3919" y="17988"/>
                  <a:pt x="3913" y="17994"/>
                </a:cubicBezTo>
                <a:lnTo>
                  <a:pt x="3913" y="17994"/>
                </a:lnTo>
                <a:lnTo>
                  <a:pt x="3882" y="18013"/>
                </a:lnTo>
                <a:cubicBezTo>
                  <a:pt x="3882" y="18013"/>
                  <a:pt x="3844" y="17912"/>
                  <a:pt x="3831" y="17887"/>
                </a:cubicBezTo>
                <a:lnTo>
                  <a:pt x="3831" y="17887"/>
                </a:lnTo>
                <a:cubicBezTo>
                  <a:pt x="3806" y="17818"/>
                  <a:pt x="3781" y="17755"/>
                  <a:pt x="3756" y="17685"/>
                </a:cubicBezTo>
                <a:lnTo>
                  <a:pt x="3756" y="17685"/>
                </a:lnTo>
                <a:cubicBezTo>
                  <a:pt x="3718" y="17578"/>
                  <a:pt x="3686" y="17471"/>
                  <a:pt x="3648" y="17364"/>
                </a:cubicBezTo>
                <a:lnTo>
                  <a:pt x="3648" y="17364"/>
                </a:lnTo>
                <a:lnTo>
                  <a:pt x="3642" y="17339"/>
                </a:lnTo>
                <a:cubicBezTo>
                  <a:pt x="3579" y="17144"/>
                  <a:pt x="3504" y="16917"/>
                  <a:pt x="3422" y="16709"/>
                </a:cubicBezTo>
                <a:lnTo>
                  <a:pt x="3422" y="16709"/>
                </a:lnTo>
                <a:cubicBezTo>
                  <a:pt x="3182" y="16060"/>
                  <a:pt x="3012" y="15468"/>
                  <a:pt x="2899" y="14882"/>
                </a:cubicBezTo>
                <a:lnTo>
                  <a:pt x="2899" y="14882"/>
                </a:lnTo>
                <a:cubicBezTo>
                  <a:pt x="2892" y="14850"/>
                  <a:pt x="2892" y="14825"/>
                  <a:pt x="2880" y="14794"/>
                </a:cubicBezTo>
                <a:lnTo>
                  <a:pt x="2880" y="14794"/>
                </a:lnTo>
                <a:cubicBezTo>
                  <a:pt x="2874" y="14775"/>
                  <a:pt x="2867" y="14756"/>
                  <a:pt x="2855" y="14737"/>
                </a:cubicBezTo>
                <a:lnTo>
                  <a:pt x="2855" y="14737"/>
                </a:lnTo>
                <a:cubicBezTo>
                  <a:pt x="2836" y="14712"/>
                  <a:pt x="2817" y="14705"/>
                  <a:pt x="2798" y="14705"/>
                </a:cubicBezTo>
                <a:lnTo>
                  <a:pt x="2798" y="14705"/>
                </a:lnTo>
                <a:cubicBezTo>
                  <a:pt x="2766" y="14712"/>
                  <a:pt x="2741" y="14731"/>
                  <a:pt x="2741" y="14794"/>
                </a:cubicBezTo>
                <a:lnTo>
                  <a:pt x="2741" y="14794"/>
                </a:lnTo>
                <a:cubicBezTo>
                  <a:pt x="2729" y="14888"/>
                  <a:pt x="2722" y="14983"/>
                  <a:pt x="2716" y="15077"/>
                </a:cubicBezTo>
                <a:lnTo>
                  <a:pt x="2716" y="15077"/>
                </a:lnTo>
                <a:cubicBezTo>
                  <a:pt x="2653" y="16073"/>
                  <a:pt x="2577" y="16835"/>
                  <a:pt x="2464" y="17553"/>
                </a:cubicBezTo>
                <a:lnTo>
                  <a:pt x="2464" y="17553"/>
                </a:lnTo>
                <a:cubicBezTo>
                  <a:pt x="2426" y="17755"/>
                  <a:pt x="2401" y="17975"/>
                  <a:pt x="2376" y="18215"/>
                </a:cubicBezTo>
                <a:lnTo>
                  <a:pt x="2376" y="18215"/>
                </a:lnTo>
                <a:cubicBezTo>
                  <a:pt x="2338" y="18662"/>
                  <a:pt x="2351" y="19065"/>
                  <a:pt x="2426" y="19443"/>
                </a:cubicBezTo>
                <a:lnTo>
                  <a:pt x="2426" y="19443"/>
                </a:lnTo>
                <a:cubicBezTo>
                  <a:pt x="2533" y="20010"/>
                  <a:pt x="2754" y="20546"/>
                  <a:pt x="3081" y="21025"/>
                </a:cubicBezTo>
                <a:lnTo>
                  <a:pt x="3081" y="21025"/>
                </a:lnTo>
                <a:cubicBezTo>
                  <a:pt x="3170" y="21151"/>
                  <a:pt x="3264" y="21270"/>
                  <a:pt x="3359" y="21390"/>
                </a:cubicBezTo>
                <a:lnTo>
                  <a:pt x="3359" y="21390"/>
                </a:lnTo>
                <a:cubicBezTo>
                  <a:pt x="3466" y="21510"/>
                  <a:pt x="3560" y="21636"/>
                  <a:pt x="3642" y="21762"/>
                </a:cubicBezTo>
                <a:lnTo>
                  <a:pt x="3642" y="21762"/>
                </a:lnTo>
                <a:cubicBezTo>
                  <a:pt x="3957" y="22215"/>
                  <a:pt x="4146" y="22688"/>
                  <a:pt x="4228" y="23198"/>
                </a:cubicBezTo>
                <a:lnTo>
                  <a:pt x="4228" y="23198"/>
                </a:lnTo>
                <a:cubicBezTo>
                  <a:pt x="4260" y="23381"/>
                  <a:pt x="4291" y="23557"/>
                  <a:pt x="4335" y="23759"/>
                </a:cubicBezTo>
                <a:lnTo>
                  <a:pt x="4335" y="23759"/>
                </a:lnTo>
                <a:cubicBezTo>
                  <a:pt x="4379" y="23973"/>
                  <a:pt x="4449" y="24175"/>
                  <a:pt x="4537" y="24364"/>
                </a:cubicBezTo>
                <a:lnTo>
                  <a:pt x="4537" y="24364"/>
                </a:lnTo>
                <a:cubicBezTo>
                  <a:pt x="4625" y="24553"/>
                  <a:pt x="4738" y="24742"/>
                  <a:pt x="4871" y="24931"/>
                </a:cubicBezTo>
                <a:lnTo>
                  <a:pt x="4871" y="24931"/>
                </a:lnTo>
                <a:cubicBezTo>
                  <a:pt x="5028" y="25170"/>
                  <a:pt x="5217" y="25403"/>
                  <a:pt x="5463" y="25680"/>
                </a:cubicBezTo>
                <a:lnTo>
                  <a:pt x="5463" y="25680"/>
                </a:lnTo>
                <a:cubicBezTo>
                  <a:pt x="5658" y="25895"/>
                  <a:pt x="5879" y="26090"/>
                  <a:pt x="6093" y="26273"/>
                </a:cubicBezTo>
                <a:lnTo>
                  <a:pt x="6093" y="26273"/>
                </a:lnTo>
                <a:cubicBezTo>
                  <a:pt x="6143" y="26317"/>
                  <a:pt x="6194" y="26355"/>
                  <a:pt x="6238" y="26399"/>
                </a:cubicBezTo>
                <a:lnTo>
                  <a:pt x="6238" y="26399"/>
                </a:lnTo>
                <a:cubicBezTo>
                  <a:pt x="6358" y="26506"/>
                  <a:pt x="6465" y="26619"/>
                  <a:pt x="6553" y="26752"/>
                </a:cubicBezTo>
                <a:lnTo>
                  <a:pt x="6553" y="26752"/>
                </a:lnTo>
                <a:cubicBezTo>
                  <a:pt x="6666" y="26915"/>
                  <a:pt x="6755" y="27111"/>
                  <a:pt x="6811" y="27325"/>
                </a:cubicBezTo>
                <a:lnTo>
                  <a:pt x="6811" y="27325"/>
                </a:lnTo>
                <a:cubicBezTo>
                  <a:pt x="6887" y="27583"/>
                  <a:pt x="6862" y="27797"/>
                  <a:pt x="6729" y="28018"/>
                </a:cubicBezTo>
                <a:lnTo>
                  <a:pt x="6729" y="28018"/>
                </a:lnTo>
                <a:cubicBezTo>
                  <a:pt x="6395" y="28566"/>
                  <a:pt x="6156" y="29083"/>
                  <a:pt x="5992" y="29599"/>
                </a:cubicBezTo>
                <a:lnTo>
                  <a:pt x="5992" y="29599"/>
                </a:lnTo>
                <a:cubicBezTo>
                  <a:pt x="5986" y="29624"/>
                  <a:pt x="5967" y="29631"/>
                  <a:pt x="5942" y="29631"/>
                </a:cubicBezTo>
                <a:lnTo>
                  <a:pt x="5942" y="29631"/>
                </a:lnTo>
                <a:cubicBezTo>
                  <a:pt x="5929" y="29631"/>
                  <a:pt x="5923" y="29637"/>
                  <a:pt x="5910" y="29637"/>
                </a:cubicBezTo>
                <a:lnTo>
                  <a:pt x="5910" y="29637"/>
                </a:lnTo>
                <a:lnTo>
                  <a:pt x="5879" y="29643"/>
                </a:lnTo>
                <a:lnTo>
                  <a:pt x="5873" y="29612"/>
                </a:lnTo>
                <a:cubicBezTo>
                  <a:pt x="5835" y="29404"/>
                  <a:pt x="5753" y="29202"/>
                  <a:pt x="5608" y="28994"/>
                </a:cubicBezTo>
                <a:lnTo>
                  <a:pt x="5608" y="28994"/>
                </a:lnTo>
                <a:cubicBezTo>
                  <a:pt x="5583" y="28957"/>
                  <a:pt x="5557" y="28925"/>
                  <a:pt x="5532" y="28887"/>
                </a:cubicBezTo>
                <a:lnTo>
                  <a:pt x="5532" y="28887"/>
                </a:lnTo>
                <a:lnTo>
                  <a:pt x="5520" y="28875"/>
                </a:lnTo>
                <a:lnTo>
                  <a:pt x="5532" y="28805"/>
                </a:lnTo>
                <a:cubicBezTo>
                  <a:pt x="5539" y="28761"/>
                  <a:pt x="5545" y="28724"/>
                  <a:pt x="5551" y="28679"/>
                </a:cubicBezTo>
                <a:lnTo>
                  <a:pt x="5551" y="28679"/>
                </a:lnTo>
                <a:cubicBezTo>
                  <a:pt x="5583" y="28484"/>
                  <a:pt x="5583" y="28282"/>
                  <a:pt x="5539" y="28075"/>
                </a:cubicBezTo>
                <a:lnTo>
                  <a:pt x="5539" y="28075"/>
                </a:lnTo>
                <a:cubicBezTo>
                  <a:pt x="5469" y="27697"/>
                  <a:pt x="5337" y="27344"/>
                  <a:pt x="5142" y="27029"/>
                </a:cubicBezTo>
                <a:lnTo>
                  <a:pt x="5142" y="27029"/>
                </a:lnTo>
                <a:cubicBezTo>
                  <a:pt x="5110" y="26972"/>
                  <a:pt x="5079" y="26922"/>
                  <a:pt x="5041" y="26878"/>
                </a:cubicBezTo>
                <a:lnTo>
                  <a:pt x="5041" y="26878"/>
                </a:lnTo>
                <a:cubicBezTo>
                  <a:pt x="4839" y="26575"/>
                  <a:pt x="4587" y="26304"/>
                  <a:pt x="4297" y="26071"/>
                </a:cubicBezTo>
                <a:lnTo>
                  <a:pt x="4297" y="26071"/>
                </a:lnTo>
                <a:cubicBezTo>
                  <a:pt x="3882" y="25737"/>
                  <a:pt x="3516" y="25353"/>
                  <a:pt x="3214" y="24918"/>
                </a:cubicBezTo>
                <a:lnTo>
                  <a:pt x="3214" y="24918"/>
                </a:lnTo>
                <a:cubicBezTo>
                  <a:pt x="3094" y="24748"/>
                  <a:pt x="2943" y="24591"/>
                  <a:pt x="2760" y="24433"/>
                </a:cubicBezTo>
                <a:lnTo>
                  <a:pt x="2760" y="24433"/>
                </a:lnTo>
                <a:cubicBezTo>
                  <a:pt x="2722" y="24402"/>
                  <a:pt x="2685" y="24370"/>
                  <a:pt x="2647" y="24339"/>
                </a:cubicBezTo>
                <a:lnTo>
                  <a:pt x="2647" y="24339"/>
                </a:lnTo>
                <a:lnTo>
                  <a:pt x="2628" y="24326"/>
                </a:lnTo>
                <a:cubicBezTo>
                  <a:pt x="2584" y="24282"/>
                  <a:pt x="2533" y="24244"/>
                  <a:pt x="2489" y="24200"/>
                </a:cubicBezTo>
                <a:lnTo>
                  <a:pt x="2489" y="24200"/>
                </a:lnTo>
                <a:cubicBezTo>
                  <a:pt x="1960" y="23772"/>
                  <a:pt x="1544" y="23330"/>
                  <a:pt x="1223" y="22858"/>
                </a:cubicBezTo>
                <a:lnTo>
                  <a:pt x="1223" y="22858"/>
                </a:lnTo>
                <a:cubicBezTo>
                  <a:pt x="1166" y="22776"/>
                  <a:pt x="1116" y="22700"/>
                  <a:pt x="1072" y="22619"/>
                </a:cubicBezTo>
                <a:lnTo>
                  <a:pt x="1072" y="22619"/>
                </a:lnTo>
                <a:cubicBezTo>
                  <a:pt x="939" y="22411"/>
                  <a:pt x="820" y="22190"/>
                  <a:pt x="700" y="21976"/>
                </a:cubicBezTo>
                <a:lnTo>
                  <a:pt x="700" y="21976"/>
                </a:lnTo>
                <a:cubicBezTo>
                  <a:pt x="643" y="21875"/>
                  <a:pt x="587" y="21781"/>
                  <a:pt x="530" y="21680"/>
                </a:cubicBezTo>
                <a:lnTo>
                  <a:pt x="530" y="21680"/>
                </a:lnTo>
                <a:lnTo>
                  <a:pt x="498" y="21623"/>
                </a:lnTo>
                <a:cubicBezTo>
                  <a:pt x="467" y="21566"/>
                  <a:pt x="435" y="21510"/>
                  <a:pt x="398" y="21453"/>
                </a:cubicBezTo>
                <a:lnTo>
                  <a:pt x="398" y="21453"/>
                </a:lnTo>
                <a:cubicBezTo>
                  <a:pt x="391" y="21440"/>
                  <a:pt x="379" y="21434"/>
                  <a:pt x="366" y="21428"/>
                </a:cubicBezTo>
                <a:lnTo>
                  <a:pt x="366" y="21428"/>
                </a:lnTo>
                <a:cubicBezTo>
                  <a:pt x="353" y="21428"/>
                  <a:pt x="341" y="21434"/>
                  <a:pt x="335" y="21440"/>
                </a:cubicBezTo>
                <a:lnTo>
                  <a:pt x="335" y="21440"/>
                </a:lnTo>
                <a:cubicBezTo>
                  <a:pt x="316" y="21447"/>
                  <a:pt x="303" y="21478"/>
                  <a:pt x="303" y="21491"/>
                </a:cubicBezTo>
                <a:lnTo>
                  <a:pt x="303" y="21491"/>
                </a:lnTo>
                <a:cubicBezTo>
                  <a:pt x="309" y="21566"/>
                  <a:pt x="328" y="21648"/>
                  <a:pt x="353" y="21743"/>
                </a:cubicBezTo>
                <a:lnTo>
                  <a:pt x="353" y="21743"/>
                </a:lnTo>
                <a:cubicBezTo>
                  <a:pt x="492" y="22253"/>
                  <a:pt x="568" y="22776"/>
                  <a:pt x="574" y="23305"/>
                </a:cubicBezTo>
                <a:lnTo>
                  <a:pt x="574" y="23305"/>
                </a:lnTo>
                <a:cubicBezTo>
                  <a:pt x="580" y="23482"/>
                  <a:pt x="605" y="23652"/>
                  <a:pt x="631" y="23816"/>
                </a:cubicBezTo>
                <a:lnTo>
                  <a:pt x="631" y="23816"/>
                </a:lnTo>
                <a:cubicBezTo>
                  <a:pt x="694" y="24225"/>
                  <a:pt x="845" y="24609"/>
                  <a:pt x="1072" y="24943"/>
                </a:cubicBezTo>
                <a:lnTo>
                  <a:pt x="1072" y="24943"/>
                </a:lnTo>
                <a:cubicBezTo>
                  <a:pt x="1185" y="25107"/>
                  <a:pt x="1324" y="25265"/>
                  <a:pt x="1475" y="25416"/>
                </a:cubicBezTo>
                <a:lnTo>
                  <a:pt x="1475" y="25416"/>
                </a:lnTo>
                <a:cubicBezTo>
                  <a:pt x="1670" y="25599"/>
                  <a:pt x="1878" y="25769"/>
                  <a:pt x="2086" y="25926"/>
                </a:cubicBezTo>
                <a:lnTo>
                  <a:pt x="2086" y="25926"/>
                </a:lnTo>
                <a:lnTo>
                  <a:pt x="2143" y="25977"/>
                </a:lnTo>
                <a:cubicBezTo>
                  <a:pt x="2363" y="26153"/>
                  <a:pt x="2540" y="26342"/>
                  <a:pt x="2685" y="26544"/>
                </a:cubicBezTo>
                <a:lnTo>
                  <a:pt x="2685" y="26544"/>
                </a:lnTo>
                <a:cubicBezTo>
                  <a:pt x="2735" y="26626"/>
                  <a:pt x="2785" y="26707"/>
                  <a:pt x="2829" y="26796"/>
                </a:cubicBezTo>
                <a:lnTo>
                  <a:pt x="2829" y="26796"/>
                </a:lnTo>
                <a:cubicBezTo>
                  <a:pt x="2899" y="26934"/>
                  <a:pt x="2981" y="27073"/>
                  <a:pt x="3063" y="27205"/>
                </a:cubicBezTo>
                <a:lnTo>
                  <a:pt x="3063" y="27205"/>
                </a:lnTo>
                <a:lnTo>
                  <a:pt x="3107" y="27287"/>
                </a:lnTo>
                <a:cubicBezTo>
                  <a:pt x="3126" y="27319"/>
                  <a:pt x="3151" y="27356"/>
                  <a:pt x="3170" y="27388"/>
                </a:cubicBezTo>
                <a:lnTo>
                  <a:pt x="3170" y="27388"/>
                </a:lnTo>
                <a:cubicBezTo>
                  <a:pt x="3258" y="27514"/>
                  <a:pt x="3371" y="27646"/>
                  <a:pt x="3516" y="27778"/>
                </a:cubicBezTo>
                <a:lnTo>
                  <a:pt x="3516" y="27778"/>
                </a:lnTo>
                <a:cubicBezTo>
                  <a:pt x="3762" y="28012"/>
                  <a:pt x="4052" y="28169"/>
                  <a:pt x="4304" y="28295"/>
                </a:cubicBezTo>
                <a:lnTo>
                  <a:pt x="4304" y="28295"/>
                </a:lnTo>
                <a:cubicBezTo>
                  <a:pt x="4405" y="28345"/>
                  <a:pt x="4505" y="28396"/>
                  <a:pt x="4612" y="28446"/>
                </a:cubicBezTo>
                <a:lnTo>
                  <a:pt x="4612" y="28446"/>
                </a:lnTo>
                <a:cubicBezTo>
                  <a:pt x="4732" y="28509"/>
                  <a:pt x="4852" y="28566"/>
                  <a:pt x="4978" y="28629"/>
                </a:cubicBezTo>
                <a:lnTo>
                  <a:pt x="4978" y="28629"/>
                </a:lnTo>
                <a:cubicBezTo>
                  <a:pt x="5211" y="28749"/>
                  <a:pt x="5394" y="28906"/>
                  <a:pt x="5539" y="29114"/>
                </a:cubicBezTo>
                <a:lnTo>
                  <a:pt x="5539" y="29114"/>
                </a:lnTo>
                <a:cubicBezTo>
                  <a:pt x="5721" y="29385"/>
                  <a:pt x="5822" y="29732"/>
                  <a:pt x="5854" y="30198"/>
                </a:cubicBezTo>
                <a:lnTo>
                  <a:pt x="5854" y="30198"/>
                </a:lnTo>
                <a:cubicBezTo>
                  <a:pt x="5854" y="30229"/>
                  <a:pt x="5847" y="30254"/>
                  <a:pt x="5841" y="30280"/>
                </a:cubicBezTo>
                <a:lnTo>
                  <a:pt x="5841" y="30280"/>
                </a:lnTo>
                <a:cubicBezTo>
                  <a:pt x="5841" y="30292"/>
                  <a:pt x="5835" y="30299"/>
                  <a:pt x="5835" y="30311"/>
                </a:cubicBezTo>
                <a:lnTo>
                  <a:pt x="5835" y="30311"/>
                </a:lnTo>
                <a:cubicBezTo>
                  <a:pt x="5759" y="30777"/>
                  <a:pt x="5734" y="31263"/>
                  <a:pt x="5753" y="31798"/>
                </a:cubicBezTo>
                <a:lnTo>
                  <a:pt x="5753" y="31798"/>
                </a:lnTo>
                <a:cubicBezTo>
                  <a:pt x="5765" y="32037"/>
                  <a:pt x="5784" y="32283"/>
                  <a:pt x="5797" y="32504"/>
                </a:cubicBezTo>
                <a:lnTo>
                  <a:pt x="5797" y="32504"/>
                </a:lnTo>
                <a:lnTo>
                  <a:pt x="5797" y="32535"/>
                </a:lnTo>
                <a:cubicBezTo>
                  <a:pt x="5803" y="32649"/>
                  <a:pt x="5816" y="32768"/>
                  <a:pt x="5822" y="32882"/>
                </a:cubicBezTo>
                <a:lnTo>
                  <a:pt x="5822" y="32882"/>
                </a:lnTo>
                <a:lnTo>
                  <a:pt x="5822" y="32901"/>
                </a:lnTo>
                <a:cubicBezTo>
                  <a:pt x="5828" y="32938"/>
                  <a:pt x="5835" y="32995"/>
                  <a:pt x="5759" y="33020"/>
                </a:cubicBezTo>
                <a:lnTo>
                  <a:pt x="5759" y="33020"/>
                </a:lnTo>
                <a:lnTo>
                  <a:pt x="5740" y="33027"/>
                </a:lnTo>
                <a:lnTo>
                  <a:pt x="5728" y="33008"/>
                </a:lnTo>
                <a:cubicBezTo>
                  <a:pt x="5702" y="32982"/>
                  <a:pt x="5683" y="32957"/>
                  <a:pt x="5658" y="32932"/>
                </a:cubicBezTo>
                <a:lnTo>
                  <a:pt x="5658" y="32932"/>
                </a:lnTo>
                <a:cubicBezTo>
                  <a:pt x="5614" y="32869"/>
                  <a:pt x="5564" y="32812"/>
                  <a:pt x="5507" y="32762"/>
                </a:cubicBezTo>
                <a:lnTo>
                  <a:pt x="5507" y="32762"/>
                </a:lnTo>
                <a:cubicBezTo>
                  <a:pt x="5476" y="32730"/>
                  <a:pt x="5438" y="32705"/>
                  <a:pt x="5400" y="32680"/>
                </a:cubicBezTo>
                <a:lnTo>
                  <a:pt x="5400" y="32680"/>
                </a:lnTo>
                <a:cubicBezTo>
                  <a:pt x="5350" y="32642"/>
                  <a:pt x="5287" y="32598"/>
                  <a:pt x="5242" y="32535"/>
                </a:cubicBezTo>
                <a:lnTo>
                  <a:pt x="5242" y="32535"/>
                </a:lnTo>
                <a:cubicBezTo>
                  <a:pt x="5198" y="32472"/>
                  <a:pt x="5179" y="32397"/>
                  <a:pt x="5154" y="32327"/>
                </a:cubicBezTo>
                <a:lnTo>
                  <a:pt x="5154" y="32327"/>
                </a:lnTo>
                <a:cubicBezTo>
                  <a:pt x="5142" y="32289"/>
                  <a:pt x="5123" y="32245"/>
                  <a:pt x="5104" y="32201"/>
                </a:cubicBezTo>
                <a:lnTo>
                  <a:pt x="5104" y="32201"/>
                </a:lnTo>
                <a:cubicBezTo>
                  <a:pt x="4946" y="31861"/>
                  <a:pt x="4757" y="31533"/>
                  <a:pt x="4562" y="31212"/>
                </a:cubicBezTo>
                <a:lnTo>
                  <a:pt x="4562" y="31212"/>
                </a:lnTo>
                <a:lnTo>
                  <a:pt x="4499" y="31099"/>
                </a:lnTo>
                <a:cubicBezTo>
                  <a:pt x="4455" y="31029"/>
                  <a:pt x="4411" y="30960"/>
                  <a:pt x="4367" y="30891"/>
                </a:cubicBezTo>
                <a:lnTo>
                  <a:pt x="4367" y="30891"/>
                </a:lnTo>
                <a:cubicBezTo>
                  <a:pt x="4247" y="30714"/>
                  <a:pt x="4102" y="30532"/>
                  <a:pt x="3913" y="30317"/>
                </a:cubicBezTo>
                <a:lnTo>
                  <a:pt x="3913" y="30317"/>
                </a:lnTo>
                <a:cubicBezTo>
                  <a:pt x="3535" y="29889"/>
                  <a:pt x="3088" y="29511"/>
                  <a:pt x="2546" y="29152"/>
                </a:cubicBezTo>
                <a:lnTo>
                  <a:pt x="2546" y="29152"/>
                </a:lnTo>
                <a:cubicBezTo>
                  <a:pt x="2187" y="28919"/>
                  <a:pt x="1834" y="28661"/>
                  <a:pt x="1569" y="28465"/>
                </a:cubicBezTo>
                <a:lnTo>
                  <a:pt x="1569" y="28465"/>
                </a:lnTo>
                <a:cubicBezTo>
                  <a:pt x="1267" y="28238"/>
                  <a:pt x="1021" y="28018"/>
                  <a:pt x="820" y="27785"/>
                </a:cubicBezTo>
                <a:lnTo>
                  <a:pt x="820" y="27785"/>
                </a:lnTo>
                <a:cubicBezTo>
                  <a:pt x="662" y="27608"/>
                  <a:pt x="498" y="27432"/>
                  <a:pt x="335" y="27256"/>
                </a:cubicBezTo>
                <a:lnTo>
                  <a:pt x="335" y="27256"/>
                </a:lnTo>
                <a:lnTo>
                  <a:pt x="127" y="27022"/>
                </a:lnTo>
                <a:cubicBezTo>
                  <a:pt x="70" y="26959"/>
                  <a:pt x="45" y="26978"/>
                  <a:pt x="32" y="26991"/>
                </a:cubicBezTo>
                <a:lnTo>
                  <a:pt x="32" y="26991"/>
                </a:lnTo>
                <a:cubicBezTo>
                  <a:pt x="1" y="27016"/>
                  <a:pt x="7" y="27041"/>
                  <a:pt x="20" y="27092"/>
                </a:cubicBezTo>
                <a:lnTo>
                  <a:pt x="20" y="27092"/>
                </a:lnTo>
                <a:cubicBezTo>
                  <a:pt x="26" y="27104"/>
                  <a:pt x="32" y="27117"/>
                  <a:pt x="38" y="27130"/>
                </a:cubicBezTo>
                <a:lnTo>
                  <a:pt x="38" y="27130"/>
                </a:lnTo>
                <a:lnTo>
                  <a:pt x="146" y="27350"/>
                </a:lnTo>
                <a:cubicBezTo>
                  <a:pt x="240" y="27533"/>
                  <a:pt x="328" y="27715"/>
                  <a:pt x="423" y="27898"/>
                </a:cubicBezTo>
                <a:lnTo>
                  <a:pt x="423" y="27898"/>
                </a:lnTo>
                <a:cubicBezTo>
                  <a:pt x="593" y="28238"/>
                  <a:pt x="769" y="28572"/>
                  <a:pt x="946" y="28913"/>
                </a:cubicBezTo>
                <a:lnTo>
                  <a:pt x="946" y="28913"/>
                </a:lnTo>
                <a:cubicBezTo>
                  <a:pt x="1046" y="29108"/>
                  <a:pt x="1154" y="29291"/>
                  <a:pt x="1267" y="29454"/>
                </a:cubicBezTo>
                <a:lnTo>
                  <a:pt x="1267" y="29454"/>
                </a:lnTo>
                <a:cubicBezTo>
                  <a:pt x="1374" y="29606"/>
                  <a:pt x="1487" y="29757"/>
                  <a:pt x="1607" y="29883"/>
                </a:cubicBezTo>
                <a:lnTo>
                  <a:pt x="1607" y="29883"/>
                </a:lnTo>
                <a:cubicBezTo>
                  <a:pt x="1828" y="30128"/>
                  <a:pt x="2105" y="30330"/>
                  <a:pt x="2470" y="30513"/>
                </a:cubicBezTo>
                <a:lnTo>
                  <a:pt x="2470" y="30513"/>
                </a:lnTo>
                <a:cubicBezTo>
                  <a:pt x="2937" y="30752"/>
                  <a:pt x="3075" y="30834"/>
                  <a:pt x="3277" y="31130"/>
                </a:cubicBezTo>
                <a:lnTo>
                  <a:pt x="3277" y="31130"/>
                </a:lnTo>
                <a:cubicBezTo>
                  <a:pt x="3333" y="31206"/>
                  <a:pt x="3384" y="31294"/>
                  <a:pt x="3466" y="31433"/>
                </a:cubicBezTo>
                <a:lnTo>
                  <a:pt x="3466" y="31433"/>
                </a:lnTo>
                <a:cubicBezTo>
                  <a:pt x="3497" y="31483"/>
                  <a:pt x="3529" y="31533"/>
                  <a:pt x="3560" y="31578"/>
                </a:cubicBezTo>
                <a:lnTo>
                  <a:pt x="3560" y="31578"/>
                </a:lnTo>
                <a:cubicBezTo>
                  <a:pt x="3648" y="31710"/>
                  <a:pt x="3743" y="31817"/>
                  <a:pt x="3850" y="31905"/>
                </a:cubicBezTo>
                <a:lnTo>
                  <a:pt x="3850" y="31905"/>
                </a:lnTo>
                <a:cubicBezTo>
                  <a:pt x="4083" y="32107"/>
                  <a:pt x="4360" y="32277"/>
                  <a:pt x="4694" y="32428"/>
                </a:cubicBezTo>
                <a:lnTo>
                  <a:pt x="4694" y="32428"/>
                </a:lnTo>
                <a:cubicBezTo>
                  <a:pt x="4890" y="32523"/>
                  <a:pt x="5066" y="32611"/>
                  <a:pt x="5230" y="32699"/>
                </a:cubicBezTo>
                <a:lnTo>
                  <a:pt x="5230" y="32699"/>
                </a:lnTo>
                <a:cubicBezTo>
                  <a:pt x="5368" y="32775"/>
                  <a:pt x="5488" y="32888"/>
                  <a:pt x="5595" y="33039"/>
                </a:cubicBezTo>
                <a:lnTo>
                  <a:pt x="5595" y="33039"/>
                </a:lnTo>
                <a:cubicBezTo>
                  <a:pt x="5614" y="33071"/>
                  <a:pt x="5633" y="33102"/>
                  <a:pt x="5652" y="33134"/>
                </a:cubicBezTo>
                <a:lnTo>
                  <a:pt x="5652" y="33134"/>
                </a:lnTo>
                <a:cubicBezTo>
                  <a:pt x="5797" y="33386"/>
                  <a:pt x="5891" y="33657"/>
                  <a:pt x="5929" y="33972"/>
                </a:cubicBezTo>
                <a:lnTo>
                  <a:pt x="5929" y="33972"/>
                </a:lnTo>
                <a:cubicBezTo>
                  <a:pt x="6005" y="34595"/>
                  <a:pt x="6099" y="35238"/>
                  <a:pt x="6194" y="35855"/>
                </a:cubicBezTo>
                <a:lnTo>
                  <a:pt x="6194" y="35855"/>
                </a:lnTo>
                <a:cubicBezTo>
                  <a:pt x="6225" y="36044"/>
                  <a:pt x="6251" y="36233"/>
                  <a:pt x="6282" y="36422"/>
                </a:cubicBezTo>
                <a:lnTo>
                  <a:pt x="6282" y="36422"/>
                </a:lnTo>
                <a:cubicBezTo>
                  <a:pt x="6288" y="36492"/>
                  <a:pt x="6314" y="36555"/>
                  <a:pt x="6332" y="36611"/>
                </a:cubicBezTo>
                <a:lnTo>
                  <a:pt x="6332" y="36611"/>
                </a:lnTo>
                <a:cubicBezTo>
                  <a:pt x="6339" y="36611"/>
                  <a:pt x="6358" y="36618"/>
                  <a:pt x="6370" y="36618"/>
                </a:cubicBezTo>
                <a:lnTo>
                  <a:pt x="6370" y="36618"/>
                </a:lnTo>
                <a:cubicBezTo>
                  <a:pt x="6377" y="36618"/>
                  <a:pt x="6395" y="36599"/>
                  <a:pt x="6395" y="36599"/>
                </a:cubicBezTo>
                <a:lnTo>
                  <a:pt x="6395" y="36599"/>
                </a:lnTo>
                <a:cubicBezTo>
                  <a:pt x="6402" y="36561"/>
                  <a:pt x="6395" y="36517"/>
                  <a:pt x="6389" y="36479"/>
                </a:cubicBezTo>
                <a:lnTo>
                  <a:pt x="6389" y="36479"/>
                </a:lnTo>
                <a:lnTo>
                  <a:pt x="6288" y="35767"/>
                </a:lnTo>
                <a:cubicBezTo>
                  <a:pt x="6244" y="35490"/>
                  <a:pt x="6206" y="35219"/>
                  <a:pt x="6162" y="34948"/>
                </a:cubicBezTo>
                <a:lnTo>
                  <a:pt x="6162" y="34948"/>
                </a:lnTo>
                <a:cubicBezTo>
                  <a:pt x="6150" y="34835"/>
                  <a:pt x="6137" y="34728"/>
                  <a:pt x="6125" y="34614"/>
                </a:cubicBezTo>
                <a:lnTo>
                  <a:pt x="6125" y="34614"/>
                </a:lnTo>
                <a:lnTo>
                  <a:pt x="6106" y="34438"/>
                </a:lnTo>
                <a:lnTo>
                  <a:pt x="6112" y="34425"/>
                </a:lnTo>
                <a:cubicBezTo>
                  <a:pt x="6143" y="34406"/>
                  <a:pt x="6169" y="34387"/>
                  <a:pt x="6194" y="34362"/>
                </a:cubicBezTo>
                <a:lnTo>
                  <a:pt x="6194" y="34362"/>
                </a:lnTo>
                <a:cubicBezTo>
                  <a:pt x="6257" y="34318"/>
                  <a:pt x="6307" y="34280"/>
                  <a:pt x="6351" y="34230"/>
                </a:cubicBezTo>
                <a:lnTo>
                  <a:pt x="6351" y="34230"/>
                </a:lnTo>
                <a:cubicBezTo>
                  <a:pt x="6446" y="34117"/>
                  <a:pt x="6566" y="34079"/>
                  <a:pt x="6710" y="34066"/>
                </a:cubicBezTo>
                <a:lnTo>
                  <a:pt x="6710" y="34066"/>
                </a:lnTo>
                <a:cubicBezTo>
                  <a:pt x="7095" y="34028"/>
                  <a:pt x="7416" y="33890"/>
                  <a:pt x="7674" y="33650"/>
                </a:cubicBezTo>
                <a:lnTo>
                  <a:pt x="7674" y="33650"/>
                </a:lnTo>
                <a:cubicBezTo>
                  <a:pt x="7775" y="33550"/>
                  <a:pt x="7882" y="33436"/>
                  <a:pt x="7989" y="33310"/>
                </a:cubicBezTo>
                <a:lnTo>
                  <a:pt x="7989" y="33310"/>
                </a:lnTo>
                <a:cubicBezTo>
                  <a:pt x="8153" y="33121"/>
                  <a:pt x="8323" y="32970"/>
                  <a:pt x="8506" y="32869"/>
                </a:cubicBezTo>
                <a:lnTo>
                  <a:pt x="8506" y="32869"/>
                </a:lnTo>
                <a:cubicBezTo>
                  <a:pt x="8878" y="32649"/>
                  <a:pt x="9136" y="32315"/>
                  <a:pt x="9300" y="31848"/>
                </a:cubicBezTo>
                <a:lnTo>
                  <a:pt x="9300" y="31848"/>
                </a:lnTo>
                <a:cubicBezTo>
                  <a:pt x="9331" y="31760"/>
                  <a:pt x="9357" y="31666"/>
                  <a:pt x="9382" y="31578"/>
                </a:cubicBezTo>
                <a:lnTo>
                  <a:pt x="9382" y="31578"/>
                </a:lnTo>
                <a:lnTo>
                  <a:pt x="9420" y="31452"/>
                </a:lnTo>
                <a:cubicBezTo>
                  <a:pt x="9483" y="31250"/>
                  <a:pt x="9571" y="31061"/>
                  <a:pt x="9690" y="30884"/>
                </a:cubicBezTo>
                <a:lnTo>
                  <a:pt x="9690" y="30884"/>
                </a:lnTo>
                <a:cubicBezTo>
                  <a:pt x="9747" y="30796"/>
                  <a:pt x="9823" y="30746"/>
                  <a:pt x="9911" y="30727"/>
                </a:cubicBezTo>
                <a:lnTo>
                  <a:pt x="9911" y="30727"/>
                </a:lnTo>
                <a:cubicBezTo>
                  <a:pt x="10390" y="30620"/>
                  <a:pt x="10755" y="30607"/>
                  <a:pt x="11102" y="30689"/>
                </a:cubicBezTo>
                <a:lnTo>
                  <a:pt x="11102" y="30689"/>
                </a:lnTo>
                <a:cubicBezTo>
                  <a:pt x="11284" y="30727"/>
                  <a:pt x="11461" y="30777"/>
                  <a:pt x="11618" y="30821"/>
                </a:cubicBezTo>
                <a:lnTo>
                  <a:pt x="11618" y="30821"/>
                </a:lnTo>
                <a:lnTo>
                  <a:pt x="11707" y="30847"/>
                </a:lnTo>
                <a:cubicBezTo>
                  <a:pt x="11770" y="30859"/>
                  <a:pt x="11833" y="30878"/>
                  <a:pt x="11896" y="30903"/>
                </a:cubicBezTo>
                <a:lnTo>
                  <a:pt x="11896" y="30903"/>
                </a:lnTo>
                <a:cubicBezTo>
                  <a:pt x="11984" y="30929"/>
                  <a:pt x="12066" y="30954"/>
                  <a:pt x="12154" y="30973"/>
                </a:cubicBezTo>
                <a:lnTo>
                  <a:pt x="12154" y="30973"/>
                </a:lnTo>
                <a:cubicBezTo>
                  <a:pt x="12557" y="31074"/>
                  <a:pt x="12954" y="31074"/>
                  <a:pt x="13338" y="30966"/>
                </a:cubicBezTo>
                <a:lnTo>
                  <a:pt x="13338" y="30966"/>
                </a:lnTo>
                <a:cubicBezTo>
                  <a:pt x="13754" y="30853"/>
                  <a:pt x="14170" y="30740"/>
                  <a:pt x="14586" y="30626"/>
                </a:cubicBezTo>
                <a:lnTo>
                  <a:pt x="14586" y="30626"/>
                </a:lnTo>
                <a:cubicBezTo>
                  <a:pt x="14624" y="30614"/>
                  <a:pt x="14661" y="30595"/>
                  <a:pt x="14693" y="30576"/>
                </a:cubicBezTo>
                <a:lnTo>
                  <a:pt x="14693" y="30576"/>
                </a:lnTo>
                <a:cubicBezTo>
                  <a:pt x="14706" y="30569"/>
                  <a:pt x="14712" y="30557"/>
                  <a:pt x="14712" y="30544"/>
                </a:cubicBezTo>
                <a:lnTo>
                  <a:pt x="14712" y="30544"/>
                </a:lnTo>
                <a:cubicBezTo>
                  <a:pt x="14718" y="30525"/>
                  <a:pt x="14712" y="30513"/>
                  <a:pt x="14706" y="30494"/>
                </a:cubicBezTo>
                <a:lnTo>
                  <a:pt x="14706" y="30494"/>
                </a:lnTo>
                <a:cubicBezTo>
                  <a:pt x="14699" y="30488"/>
                  <a:pt x="14693" y="30488"/>
                  <a:pt x="14687" y="30481"/>
                </a:cubicBezTo>
                <a:lnTo>
                  <a:pt x="14687" y="30481"/>
                </a:lnTo>
                <a:cubicBezTo>
                  <a:pt x="14655" y="30469"/>
                  <a:pt x="14630" y="30462"/>
                  <a:pt x="14598" y="30456"/>
                </a:cubicBezTo>
                <a:lnTo>
                  <a:pt x="14598" y="30456"/>
                </a:lnTo>
                <a:lnTo>
                  <a:pt x="14580" y="30456"/>
                </a:lnTo>
                <a:cubicBezTo>
                  <a:pt x="14485" y="30443"/>
                  <a:pt x="14384" y="30431"/>
                  <a:pt x="14290" y="30425"/>
                </a:cubicBezTo>
                <a:lnTo>
                  <a:pt x="14290" y="30425"/>
                </a:lnTo>
                <a:cubicBezTo>
                  <a:pt x="13760" y="30387"/>
                  <a:pt x="13269" y="30223"/>
                  <a:pt x="12841" y="29946"/>
                </a:cubicBezTo>
                <a:lnTo>
                  <a:pt x="12841" y="29946"/>
                </a:lnTo>
                <a:cubicBezTo>
                  <a:pt x="12299" y="29593"/>
                  <a:pt x="11694" y="29385"/>
                  <a:pt x="11039" y="29316"/>
                </a:cubicBezTo>
                <a:lnTo>
                  <a:pt x="11039" y="29316"/>
                </a:lnTo>
                <a:cubicBezTo>
                  <a:pt x="11007" y="29309"/>
                  <a:pt x="10969" y="29309"/>
                  <a:pt x="10938" y="29303"/>
                </a:cubicBezTo>
                <a:lnTo>
                  <a:pt x="10938" y="29303"/>
                </a:lnTo>
                <a:cubicBezTo>
                  <a:pt x="10465" y="29215"/>
                  <a:pt x="9968" y="29240"/>
                  <a:pt x="9470" y="29391"/>
                </a:cubicBezTo>
                <a:lnTo>
                  <a:pt x="9470" y="29391"/>
                </a:lnTo>
                <a:cubicBezTo>
                  <a:pt x="9237" y="29454"/>
                  <a:pt x="8991" y="29536"/>
                  <a:pt x="8771" y="29643"/>
                </a:cubicBezTo>
                <a:lnTo>
                  <a:pt x="8771" y="29643"/>
                </a:lnTo>
                <a:cubicBezTo>
                  <a:pt x="8367" y="29845"/>
                  <a:pt x="7933" y="29996"/>
                  <a:pt x="7448" y="30116"/>
                </a:cubicBezTo>
                <a:lnTo>
                  <a:pt x="7448" y="30116"/>
                </a:lnTo>
                <a:cubicBezTo>
                  <a:pt x="6862" y="30254"/>
                  <a:pt x="6402" y="30525"/>
                  <a:pt x="6043" y="30948"/>
                </a:cubicBezTo>
                <a:lnTo>
                  <a:pt x="6043" y="30948"/>
                </a:lnTo>
                <a:cubicBezTo>
                  <a:pt x="6030" y="30960"/>
                  <a:pt x="6011" y="30973"/>
                  <a:pt x="5986" y="30985"/>
                </a:cubicBezTo>
                <a:lnTo>
                  <a:pt x="5986" y="30985"/>
                </a:lnTo>
                <a:cubicBezTo>
                  <a:pt x="5973" y="30992"/>
                  <a:pt x="5967" y="30998"/>
                  <a:pt x="5954" y="31004"/>
                </a:cubicBezTo>
                <a:lnTo>
                  <a:pt x="5954" y="31004"/>
                </a:lnTo>
                <a:lnTo>
                  <a:pt x="5917" y="31029"/>
                </a:lnTo>
                <a:lnTo>
                  <a:pt x="5904" y="30985"/>
                </a:lnTo>
                <a:cubicBezTo>
                  <a:pt x="5904" y="30973"/>
                  <a:pt x="5904" y="30960"/>
                  <a:pt x="5898" y="30941"/>
                </a:cubicBezTo>
                <a:lnTo>
                  <a:pt x="5898" y="30941"/>
                </a:lnTo>
                <a:cubicBezTo>
                  <a:pt x="5891" y="30922"/>
                  <a:pt x="5891" y="30903"/>
                  <a:pt x="5891" y="30878"/>
                </a:cubicBezTo>
                <a:lnTo>
                  <a:pt x="5891" y="30878"/>
                </a:lnTo>
                <a:cubicBezTo>
                  <a:pt x="5936" y="30229"/>
                  <a:pt x="6080" y="29612"/>
                  <a:pt x="6332" y="29045"/>
                </a:cubicBezTo>
                <a:lnTo>
                  <a:pt x="6332" y="29045"/>
                </a:lnTo>
                <a:lnTo>
                  <a:pt x="6345" y="29020"/>
                </a:lnTo>
                <a:cubicBezTo>
                  <a:pt x="6358" y="28982"/>
                  <a:pt x="6370" y="28950"/>
                  <a:pt x="6395" y="28919"/>
                </a:cubicBezTo>
                <a:lnTo>
                  <a:pt x="6395" y="28919"/>
                </a:lnTo>
                <a:lnTo>
                  <a:pt x="6433" y="28881"/>
                </a:lnTo>
                <a:cubicBezTo>
                  <a:pt x="6591" y="28698"/>
                  <a:pt x="6755" y="28516"/>
                  <a:pt x="6975" y="28383"/>
                </a:cubicBezTo>
                <a:lnTo>
                  <a:pt x="6975" y="28383"/>
                </a:lnTo>
                <a:lnTo>
                  <a:pt x="6988" y="28377"/>
                </a:lnTo>
                <a:lnTo>
                  <a:pt x="7196" y="28446"/>
                </a:lnTo>
                <a:cubicBezTo>
                  <a:pt x="7233" y="28459"/>
                  <a:pt x="7265" y="28472"/>
                  <a:pt x="7296" y="28478"/>
                </a:cubicBezTo>
                <a:lnTo>
                  <a:pt x="7296" y="28478"/>
                </a:lnTo>
                <a:cubicBezTo>
                  <a:pt x="7366" y="28503"/>
                  <a:pt x="7441" y="28528"/>
                  <a:pt x="7517" y="28553"/>
                </a:cubicBezTo>
                <a:lnTo>
                  <a:pt x="7517" y="28553"/>
                </a:lnTo>
                <a:cubicBezTo>
                  <a:pt x="7926" y="28667"/>
                  <a:pt x="8355" y="28698"/>
                  <a:pt x="8783" y="28635"/>
                </a:cubicBezTo>
                <a:lnTo>
                  <a:pt x="8783" y="28635"/>
                </a:lnTo>
                <a:cubicBezTo>
                  <a:pt x="8953" y="28616"/>
                  <a:pt x="9130" y="28585"/>
                  <a:pt x="9306" y="28560"/>
                </a:cubicBezTo>
                <a:lnTo>
                  <a:pt x="9306" y="28560"/>
                </a:lnTo>
                <a:cubicBezTo>
                  <a:pt x="9445" y="28535"/>
                  <a:pt x="9590" y="28516"/>
                  <a:pt x="9728" y="28497"/>
                </a:cubicBezTo>
                <a:lnTo>
                  <a:pt x="9728" y="28497"/>
                </a:lnTo>
                <a:cubicBezTo>
                  <a:pt x="10150" y="28434"/>
                  <a:pt x="10573" y="28497"/>
                  <a:pt x="10982" y="28686"/>
                </a:cubicBezTo>
                <a:lnTo>
                  <a:pt x="10982" y="28686"/>
                </a:lnTo>
                <a:cubicBezTo>
                  <a:pt x="11102" y="28736"/>
                  <a:pt x="11221" y="28799"/>
                  <a:pt x="11360" y="28868"/>
                </a:cubicBezTo>
                <a:lnTo>
                  <a:pt x="11360" y="28868"/>
                </a:lnTo>
                <a:cubicBezTo>
                  <a:pt x="11675" y="29032"/>
                  <a:pt x="12009" y="29152"/>
                  <a:pt x="12368" y="29228"/>
                </a:cubicBezTo>
                <a:lnTo>
                  <a:pt x="12368" y="29228"/>
                </a:lnTo>
                <a:cubicBezTo>
                  <a:pt x="12702" y="29291"/>
                  <a:pt x="13067" y="29379"/>
                  <a:pt x="13502" y="29498"/>
                </a:cubicBezTo>
                <a:lnTo>
                  <a:pt x="13502" y="29498"/>
                </a:lnTo>
                <a:cubicBezTo>
                  <a:pt x="13981" y="29624"/>
                  <a:pt x="14353" y="29839"/>
                  <a:pt x="14649" y="30154"/>
                </a:cubicBezTo>
                <a:lnTo>
                  <a:pt x="14649" y="30154"/>
                </a:lnTo>
                <a:cubicBezTo>
                  <a:pt x="14857" y="30368"/>
                  <a:pt x="15084" y="30557"/>
                  <a:pt x="15323" y="30702"/>
                </a:cubicBezTo>
                <a:lnTo>
                  <a:pt x="15323" y="30702"/>
                </a:lnTo>
                <a:cubicBezTo>
                  <a:pt x="15588" y="30872"/>
                  <a:pt x="15890" y="30979"/>
                  <a:pt x="16180" y="31086"/>
                </a:cubicBezTo>
                <a:lnTo>
                  <a:pt x="16180" y="31086"/>
                </a:lnTo>
                <a:cubicBezTo>
                  <a:pt x="16281" y="31124"/>
                  <a:pt x="16381" y="31162"/>
                  <a:pt x="16482" y="31200"/>
                </a:cubicBezTo>
                <a:lnTo>
                  <a:pt x="16482" y="31200"/>
                </a:lnTo>
                <a:cubicBezTo>
                  <a:pt x="16489" y="31200"/>
                  <a:pt x="16533" y="31187"/>
                  <a:pt x="16552" y="31162"/>
                </a:cubicBezTo>
                <a:lnTo>
                  <a:pt x="16552" y="31162"/>
                </a:lnTo>
                <a:cubicBezTo>
                  <a:pt x="16558" y="31162"/>
                  <a:pt x="16558" y="31130"/>
                  <a:pt x="16545" y="31099"/>
                </a:cubicBezTo>
                <a:lnTo>
                  <a:pt x="16545" y="31099"/>
                </a:lnTo>
                <a:cubicBezTo>
                  <a:pt x="16545" y="31092"/>
                  <a:pt x="16539" y="31086"/>
                  <a:pt x="16539" y="31080"/>
                </a:cubicBezTo>
                <a:lnTo>
                  <a:pt x="16539" y="31080"/>
                </a:lnTo>
                <a:cubicBezTo>
                  <a:pt x="16526" y="31067"/>
                  <a:pt x="16520" y="31061"/>
                  <a:pt x="16507" y="31042"/>
                </a:cubicBezTo>
                <a:lnTo>
                  <a:pt x="16507" y="31042"/>
                </a:lnTo>
                <a:lnTo>
                  <a:pt x="16495" y="31029"/>
                </a:lnTo>
                <a:cubicBezTo>
                  <a:pt x="16262" y="30746"/>
                  <a:pt x="16003" y="30494"/>
                  <a:pt x="15726" y="30273"/>
                </a:cubicBezTo>
                <a:lnTo>
                  <a:pt x="15726" y="30273"/>
                </a:lnTo>
                <a:cubicBezTo>
                  <a:pt x="15317" y="29958"/>
                  <a:pt x="15021" y="29555"/>
                  <a:pt x="14781" y="29209"/>
                </a:cubicBezTo>
                <a:lnTo>
                  <a:pt x="14781" y="29209"/>
                </a:lnTo>
                <a:cubicBezTo>
                  <a:pt x="14769" y="29190"/>
                  <a:pt x="14769" y="29171"/>
                  <a:pt x="14769" y="29152"/>
                </a:cubicBezTo>
                <a:lnTo>
                  <a:pt x="14769" y="29152"/>
                </a:lnTo>
                <a:cubicBezTo>
                  <a:pt x="14769" y="29146"/>
                  <a:pt x="14769" y="29139"/>
                  <a:pt x="14769" y="29133"/>
                </a:cubicBezTo>
                <a:lnTo>
                  <a:pt x="14769" y="29133"/>
                </a:lnTo>
                <a:lnTo>
                  <a:pt x="14769" y="29108"/>
                </a:lnTo>
                <a:lnTo>
                  <a:pt x="14800" y="29102"/>
                </a:lnTo>
                <a:cubicBezTo>
                  <a:pt x="14806" y="29102"/>
                  <a:pt x="14813" y="29102"/>
                  <a:pt x="14819" y="29102"/>
                </a:cubicBezTo>
                <a:lnTo>
                  <a:pt x="14819" y="29102"/>
                </a:lnTo>
                <a:cubicBezTo>
                  <a:pt x="14838" y="29095"/>
                  <a:pt x="14857" y="29095"/>
                  <a:pt x="14882" y="29102"/>
                </a:cubicBezTo>
                <a:lnTo>
                  <a:pt x="14882" y="29102"/>
                </a:lnTo>
                <a:cubicBezTo>
                  <a:pt x="15172" y="29171"/>
                  <a:pt x="15468" y="29165"/>
                  <a:pt x="15695" y="29158"/>
                </a:cubicBezTo>
                <a:lnTo>
                  <a:pt x="15695" y="29158"/>
                </a:lnTo>
                <a:lnTo>
                  <a:pt x="15833" y="29152"/>
                </a:lnTo>
                <a:cubicBezTo>
                  <a:pt x="15959" y="29146"/>
                  <a:pt x="16098" y="29139"/>
                  <a:pt x="16236" y="29127"/>
                </a:cubicBezTo>
                <a:lnTo>
                  <a:pt x="16236" y="29127"/>
                </a:lnTo>
                <a:cubicBezTo>
                  <a:pt x="16344" y="29114"/>
                  <a:pt x="16444" y="29133"/>
                  <a:pt x="16552" y="29183"/>
                </a:cubicBezTo>
                <a:lnTo>
                  <a:pt x="16552" y="29183"/>
                </a:lnTo>
                <a:cubicBezTo>
                  <a:pt x="16728" y="29265"/>
                  <a:pt x="16885" y="29335"/>
                  <a:pt x="17049" y="29372"/>
                </a:cubicBezTo>
                <a:lnTo>
                  <a:pt x="17049" y="29372"/>
                </a:lnTo>
                <a:cubicBezTo>
                  <a:pt x="17257" y="29429"/>
                  <a:pt x="17471" y="29467"/>
                  <a:pt x="17679" y="29505"/>
                </a:cubicBezTo>
                <a:lnTo>
                  <a:pt x="17679" y="29505"/>
                </a:lnTo>
                <a:cubicBezTo>
                  <a:pt x="17761" y="29517"/>
                  <a:pt x="17837" y="29530"/>
                  <a:pt x="17912" y="29549"/>
                </a:cubicBezTo>
                <a:lnTo>
                  <a:pt x="17912" y="29549"/>
                </a:lnTo>
                <a:cubicBezTo>
                  <a:pt x="17969" y="29555"/>
                  <a:pt x="18013" y="29561"/>
                  <a:pt x="18045" y="29517"/>
                </a:cubicBezTo>
                <a:lnTo>
                  <a:pt x="18045" y="29517"/>
                </a:lnTo>
                <a:cubicBezTo>
                  <a:pt x="18057" y="29505"/>
                  <a:pt x="18045" y="29480"/>
                  <a:pt x="18032" y="29461"/>
                </a:cubicBezTo>
                <a:lnTo>
                  <a:pt x="18032" y="29461"/>
                </a:lnTo>
                <a:cubicBezTo>
                  <a:pt x="18019" y="29442"/>
                  <a:pt x="17994" y="29423"/>
                  <a:pt x="17963" y="29404"/>
                </a:cubicBezTo>
                <a:lnTo>
                  <a:pt x="17963" y="29404"/>
                </a:lnTo>
                <a:cubicBezTo>
                  <a:pt x="17893" y="29360"/>
                  <a:pt x="17824" y="29316"/>
                  <a:pt x="17755" y="29272"/>
                </a:cubicBezTo>
                <a:lnTo>
                  <a:pt x="17755" y="29272"/>
                </a:lnTo>
                <a:lnTo>
                  <a:pt x="17742" y="29265"/>
                </a:lnTo>
                <a:cubicBezTo>
                  <a:pt x="17629" y="29190"/>
                  <a:pt x="17509" y="29120"/>
                  <a:pt x="17396" y="29045"/>
                </a:cubicBezTo>
                <a:lnTo>
                  <a:pt x="17396" y="29045"/>
                </a:lnTo>
                <a:cubicBezTo>
                  <a:pt x="17345" y="29013"/>
                  <a:pt x="17308" y="28976"/>
                  <a:pt x="17251" y="28931"/>
                </a:cubicBezTo>
                <a:lnTo>
                  <a:pt x="17251" y="28931"/>
                </a:lnTo>
                <a:cubicBezTo>
                  <a:pt x="17232" y="28919"/>
                  <a:pt x="17207" y="28894"/>
                  <a:pt x="17182" y="28875"/>
                </a:cubicBezTo>
                <a:lnTo>
                  <a:pt x="17182" y="28875"/>
                </a:lnTo>
                <a:lnTo>
                  <a:pt x="17144" y="28850"/>
                </a:lnTo>
                <a:lnTo>
                  <a:pt x="17182" y="28824"/>
                </a:lnTo>
                <a:cubicBezTo>
                  <a:pt x="17200" y="28812"/>
                  <a:pt x="17213" y="28805"/>
                  <a:pt x="17226" y="28799"/>
                </a:cubicBezTo>
                <a:lnTo>
                  <a:pt x="17226" y="28799"/>
                </a:lnTo>
                <a:cubicBezTo>
                  <a:pt x="17251" y="28780"/>
                  <a:pt x="17270" y="28768"/>
                  <a:pt x="17295" y="28761"/>
                </a:cubicBezTo>
                <a:lnTo>
                  <a:pt x="17295" y="28761"/>
                </a:lnTo>
                <a:cubicBezTo>
                  <a:pt x="17446" y="28705"/>
                  <a:pt x="17604" y="28648"/>
                  <a:pt x="17767" y="28591"/>
                </a:cubicBezTo>
                <a:lnTo>
                  <a:pt x="17767" y="28591"/>
                </a:lnTo>
                <a:lnTo>
                  <a:pt x="17830" y="28566"/>
                </a:lnTo>
                <a:cubicBezTo>
                  <a:pt x="17849" y="28560"/>
                  <a:pt x="17868" y="28553"/>
                  <a:pt x="17887" y="28547"/>
                </a:cubicBezTo>
                <a:lnTo>
                  <a:pt x="17887" y="28547"/>
                </a:lnTo>
                <a:cubicBezTo>
                  <a:pt x="17912" y="28541"/>
                  <a:pt x="17944" y="28528"/>
                  <a:pt x="17975" y="28516"/>
                </a:cubicBezTo>
                <a:lnTo>
                  <a:pt x="17975" y="28516"/>
                </a:lnTo>
                <a:cubicBezTo>
                  <a:pt x="18026" y="28497"/>
                  <a:pt x="18045" y="28472"/>
                  <a:pt x="18045" y="28434"/>
                </a:cubicBezTo>
                <a:lnTo>
                  <a:pt x="18045" y="28434"/>
                </a:lnTo>
                <a:cubicBezTo>
                  <a:pt x="18045" y="28421"/>
                  <a:pt x="18038" y="28415"/>
                  <a:pt x="18032" y="28402"/>
                </a:cubicBezTo>
                <a:lnTo>
                  <a:pt x="18032" y="28402"/>
                </a:lnTo>
                <a:cubicBezTo>
                  <a:pt x="18026" y="28390"/>
                  <a:pt x="18001" y="28377"/>
                  <a:pt x="17963" y="28371"/>
                </a:cubicBezTo>
                <a:lnTo>
                  <a:pt x="17963" y="28371"/>
                </a:lnTo>
                <a:cubicBezTo>
                  <a:pt x="17906" y="28358"/>
                  <a:pt x="17849" y="28358"/>
                  <a:pt x="17793" y="28352"/>
                </a:cubicBezTo>
                <a:lnTo>
                  <a:pt x="17793" y="28352"/>
                </a:lnTo>
                <a:lnTo>
                  <a:pt x="17736" y="28345"/>
                </a:lnTo>
                <a:lnTo>
                  <a:pt x="17471" y="28314"/>
                </a:lnTo>
                <a:cubicBezTo>
                  <a:pt x="17245" y="28289"/>
                  <a:pt x="17011" y="28264"/>
                  <a:pt x="16785" y="28245"/>
                </a:cubicBezTo>
                <a:lnTo>
                  <a:pt x="16785" y="28245"/>
                </a:lnTo>
                <a:cubicBezTo>
                  <a:pt x="16678" y="28238"/>
                  <a:pt x="16596" y="28201"/>
                  <a:pt x="16545" y="28125"/>
                </a:cubicBezTo>
                <a:lnTo>
                  <a:pt x="16545" y="28125"/>
                </a:lnTo>
                <a:cubicBezTo>
                  <a:pt x="16526" y="28093"/>
                  <a:pt x="16507" y="28062"/>
                  <a:pt x="16495" y="28018"/>
                </a:cubicBezTo>
                <a:lnTo>
                  <a:pt x="16495" y="28018"/>
                </a:lnTo>
                <a:cubicBezTo>
                  <a:pt x="16476" y="27949"/>
                  <a:pt x="16451" y="27879"/>
                  <a:pt x="16425" y="27797"/>
                </a:cubicBezTo>
                <a:lnTo>
                  <a:pt x="16425" y="27797"/>
                </a:lnTo>
                <a:cubicBezTo>
                  <a:pt x="16400" y="27734"/>
                  <a:pt x="16375" y="27665"/>
                  <a:pt x="16356" y="27602"/>
                </a:cubicBezTo>
                <a:lnTo>
                  <a:pt x="16356" y="27602"/>
                </a:lnTo>
                <a:cubicBezTo>
                  <a:pt x="16218" y="27174"/>
                  <a:pt x="16060" y="26808"/>
                  <a:pt x="15871" y="26500"/>
                </a:cubicBezTo>
                <a:lnTo>
                  <a:pt x="15871" y="26500"/>
                </a:lnTo>
                <a:cubicBezTo>
                  <a:pt x="15858" y="26481"/>
                  <a:pt x="15858" y="26462"/>
                  <a:pt x="15852" y="26437"/>
                </a:cubicBezTo>
                <a:lnTo>
                  <a:pt x="15852" y="26437"/>
                </a:lnTo>
                <a:cubicBezTo>
                  <a:pt x="15852" y="26430"/>
                  <a:pt x="15852" y="26418"/>
                  <a:pt x="15852" y="26411"/>
                </a:cubicBezTo>
                <a:lnTo>
                  <a:pt x="15852" y="26411"/>
                </a:lnTo>
                <a:lnTo>
                  <a:pt x="15840" y="26367"/>
                </a:lnTo>
                <a:lnTo>
                  <a:pt x="15884" y="26374"/>
                </a:lnTo>
                <a:cubicBezTo>
                  <a:pt x="16035" y="26380"/>
                  <a:pt x="16129" y="26455"/>
                  <a:pt x="16224" y="26537"/>
                </a:cubicBezTo>
                <a:lnTo>
                  <a:pt x="16224" y="26537"/>
                </a:lnTo>
                <a:cubicBezTo>
                  <a:pt x="16362" y="26644"/>
                  <a:pt x="16495" y="26764"/>
                  <a:pt x="16659" y="26909"/>
                </a:cubicBezTo>
                <a:lnTo>
                  <a:pt x="16659" y="26909"/>
                </a:lnTo>
                <a:cubicBezTo>
                  <a:pt x="16810" y="27054"/>
                  <a:pt x="17005" y="27148"/>
                  <a:pt x="17238" y="27193"/>
                </a:cubicBezTo>
                <a:lnTo>
                  <a:pt x="17238" y="27193"/>
                </a:lnTo>
                <a:cubicBezTo>
                  <a:pt x="17377" y="27218"/>
                  <a:pt x="17515" y="27249"/>
                  <a:pt x="17648" y="27287"/>
                </a:cubicBezTo>
                <a:lnTo>
                  <a:pt x="17648" y="27287"/>
                </a:lnTo>
                <a:cubicBezTo>
                  <a:pt x="17717" y="27306"/>
                  <a:pt x="17793" y="27325"/>
                  <a:pt x="17868" y="27337"/>
                </a:cubicBezTo>
                <a:lnTo>
                  <a:pt x="17868" y="27337"/>
                </a:lnTo>
                <a:cubicBezTo>
                  <a:pt x="18013" y="27375"/>
                  <a:pt x="18202" y="27419"/>
                  <a:pt x="18397" y="27457"/>
                </a:cubicBezTo>
                <a:lnTo>
                  <a:pt x="18397" y="27457"/>
                </a:lnTo>
                <a:cubicBezTo>
                  <a:pt x="18454" y="27470"/>
                  <a:pt x="18498" y="27470"/>
                  <a:pt x="18536" y="27457"/>
                </a:cubicBezTo>
                <a:lnTo>
                  <a:pt x="18536" y="27457"/>
                </a:lnTo>
                <a:cubicBezTo>
                  <a:pt x="18555" y="27451"/>
                  <a:pt x="18587" y="27426"/>
                  <a:pt x="18593" y="27394"/>
                </a:cubicBezTo>
                <a:lnTo>
                  <a:pt x="18593" y="27394"/>
                </a:lnTo>
                <a:cubicBezTo>
                  <a:pt x="18593" y="27394"/>
                  <a:pt x="18593" y="27382"/>
                  <a:pt x="18580" y="27363"/>
                </a:cubicBezTo>
                <a:lnTo>
                  <a:pt x="18580" y="27363"/>
                </a:lnTo>
                <a:cubicBezTo>
                  <a:pt x="18574" y="27356"/>
                  <a:pt x="18574" y="27350"/>
                  <a:pt x="18568" y="27350"/>
                </a:cubicBezTo>
                <a:lnTo>
                  <a:pt x="18568" y="27350"/>
                </a:lnTo>
                <a:cubicBezTo>
                  <a:pt x="18511" y="27319"/>
                  <a:pt x="18448" y="27287"/>
                  <a:pt x="18366" y="27256"/>
                </a:cubicBezTo>
                <a:lnTo>
                  <a:pt x="18366" y="27256"/>
                </a:lnTo>
                <a:cubicBezTo>
                  <a:pt x="18290" y="27224"/>
                  <a:pt x="18215" y="27199"/>
                  <a:pt x="18139" y="27174"/>
                </a:cubicBezTo>
                <a:lnTo>
                  <a:pt x="18139" y="27174"/>
                </a:lnTo>
                <a:cubicBezTo>
                  <a:pt x="18045" y="27142"/>
                  <a:pt x="17950" y="27104"/>
                  <a:pt x="17856" y="27067"/>
                </a:cubicBezTo>
                <a:lnTo>
                  <a:pt x="17856" y="27067"/>
                </a:lnTo>
                <a:cubicBezTo>
                  <a:pt x="17553" y="26947"/>
                  <a:pt x="17333" y="26808"/>
                  <a:pt x="17169" y="26632"/>
                </a:cubicBezTo>
                <a:lnTo>
                  <a:pt x="17169" y="26632"/>
                </a:lnTo>
                <a:cubicBezTo>
                  <a:pt x="17005" y="26462"/>
                  <a:pt x="16860" y="26279"/>
                  <a:pt x="16734" y="26096"/>
                </a:cubicBezTo>
                <a:lnTo>
                  <a:pt x="16734" y="26096"/>
                </a:lnTo>
                <a:cubicBezTo>
                  <a:pt x="16659" y="25983"/>
                  <a:pt x="16589" y="25869"/>
                  <a:pt x="16526" y="25756"/>
                </a:cubicBezTo>
                <a:lnTo>
                  <a:pt x="16526" y="25756"/>
                </a:lnTo>
                <a:cubicBezTo>
                  <a:pt x="16388" y="25504"/>
                  <a:pt x="16255" y="25284"/>
                  <a:pt x="16129" y="25095"/>
                </a:cubicBezTo>
                <a:lnTo>
                  <a:pt x="16129" y="25095"/>
                </a:lnTo>
                <a:cubicBezTo>
                  <a:pt x="15884" y="24735"/>
                  <a:pt x="15625" y="24446"/>
                  <a:pt x="15342" y="24213"/>
                </a:cubicBezTo>
                <a:lnTo>
                  <a:pt x="15342" y="24213"/>
                </a:lnTo>
                <a:cubicBezTo>
                  <a:pt x="15329" y="24194"/>
                  <a:pt x="15317" y="24181"/>
                  <a:pt x="15298" y="24156"/>
                </a:cubicBezTo>
                <a:lnTo>
                  <a:pt x="15298" y="24156"/>
                </a:lnTo>
                <a:cubicBezTo>
                  <a:pt x="15285" y="24143"/>
                  <a:pt x="15266" y="24124"/>
                  <a:pt x="15254" y="24099"/>
                </a:cubicBezTo>
                <a:lnTo>
                  <a:pt x="15254" y="24099"/>
                </a:lnTo>
                <a:lnTo>
                  <a:pt x="15184" y="24017"/>
                </a:lnTo>
                <a:lnTo>
                  <a:pt x="15285" y="24049"/>
                </a:lnTo>
                <a:cubicBezTo>
                  <a:pt x="15317" y="24061"/>
                  <a:pt x="15348" y="24068"/>
                  <a:pt x="15380" y="24080"/>
                </a:cubicBezTo>
                <a:lnTo>
                  <a:pt x="15380" y="24080"/>
                </a:lnTo>
                <a:cubicBezTo>
                  <a:pt x="15430" y="24093"/>
                  <a:pt x="15468" y="24099"/>
                  <a:pt x="15499" y="24112"/>
                </a:cubicBezTo>
                <a:lnTo>
                  <a:pt x="15499" y="24112"/>
                </a:lnTo>
                <a:cubicBezTo>
                  <a:pt x="15651" y="24168"/>
                  <a:pt x="15802" y="24225"/>
                  <a:pt x="15947" y="24282"/>
                </a:cubicBezTo>
                <a:lnTo>
                  <a:pt x="15947" y="24282"/>
                </a:lnTo>
                <a:lnTo>
                  <a:pt x="16003" y="24301"/>
                </a:lnTo>
                <a:cubicBezTo>
                  <a:pt x="16123" y="24351"/>
                  <a:pt x="16249" y="24395"/>
                  <a:pt x="16375" y="24446"/>
                </a:cubicBezTo>
                <a:lnTo>
                  <a:pt x="16375" y="24446"/>
                </a:lnTo>
                <a:cubicBezTo>
                  <a:pt x="17024" y="24691"/>
                  <a:pt x="17641" y="24798"/>
                  <a:pt x="18259" y="24780"/>
                </a:cubicBezTo>
                <a:lnTo>
                  <a:pt x="18259" y="24780"/>
                </a:lnTo>
                <a:cubicBezTo>
                  <a:pt x="18290" y="24780"/>
                  <a:pt x="18322" y="24780"/>
                  <a:pt x="18360" y="24780"/>
                </a:cubicBezTo>
                <a:lnTo>
                  <a:pt x="18360" y="24780"/>
                </a:lnTo>
                <a:cubicBezTo>
                  <a:pt x="18404" y="24780"/>
                  <a:pt x="18448" y="24780"/>
                  <a:pt x="18492" y="24773"/>
                </a:cubicBezTo>
                <a:lnTo>
                  <a:pt x="18492" y="24773"/>
                </a:lnTo>
                <a:cubicBezTo>
                  <a:pt x="18769" y="24761"/>
                  <a:pt x="19053" y="24805"/>
                  <a:pt x="19343" y="24899"/>
                </a:cubicBezTo>
                <a:lnTo>
                  <a:pt x="19343" y="24899"/>
                </a:lnTo>
                <a:cubicBezTo>
                  <a:pt x="19607" y="24987"/>
                  <a:pt x="19872" y="25076"/>
                  <a:pt x="20130" y="25164"/>
                </a:cubicBezTo>
                <a:lnTo>
                  <a:pt x="20130" y="25164"/>
                </a:lnTo>
                <a:lnTo>
                  <a:pt x="20766" y="25372"/>
                </a:lnTo>
                <a:cubicBezTo>
                  <a:pt x="20798" y="25384"/>
                  <a:pt x="20829" y="25391"/>
                  <a:pt x="20861" y="25397"/>
                </a:cubicBezTo>
                <a:lnTo>
                  <a:pt x="20861" y="25397"/>
                </a:lnTo>
                <a:cubicBezTo>
                  <a:pt x="20874" y="25397"/>
                  <a:pt x="20892" y="25384"/>
                  <a:pt x="20899" y="25372"/>
                </a:cubicBezTo>
                <a:lnTo>
                  <a:pt x="20899" y="25372"/>
                </a:lnTo>
                <a:cubicBezTo>
                  <a:pt x="20905" y="25365"/>
                  <a:pt x="20911" y="25353"/>
                  <a:pt x="20905" y="25340"/>
                </a:cubicBezTo>
                <a:lnTo>
                  <a:pt x="20905" y="25340"/>
                </a:lnTo>
                <a:cubicBezTo>
                  <a:pt x="20892" y="25315"/>
                  <a:pt x="20886" y="25296"/>
                  <a:pt x="20874" y="25277"/>
                </a:cubicBezTo>
                <a:lnTo>
                  <a:pt x="20874" y="25277"/>
                </a:lnTo>
                <a:cubicBezTo>
                  <a:pt x="20861" y="25265"/>
                  <a:pt x="20848" y="25252"/>
                  <a:pt x="20842" y="25246"/>
                </a:cubicBezTo>
                <a:lnTo>
                  <a:pt x="20842" y="25246"/>
                </a:lnTo>
                <a:cubicBezTo>
                  <a:pt x="20773" y="25183"/>
                  <a:pt x="20710" y="25120"/>
                  <a:pt x="20640" y="25063"/>
                </a:cubicBezTo>
                <a:lnTo>
                  <a:pt x="20640" y="25063"/>
                </a:lnTo>
                <a:cubicBezTo>
                  <a:pt x="20395" y="24836"/>
                  <a:pt x="20143" y="24597"/>
                  <a:pt x="19853" y="24420"/>
                </a:cubicBezTo>
                <a:lnTo>
                  <a:pt x="19853" y="24420"/>
                </a:lnTo>
                <a:cubicBezTo>
                  <a:pt x="19758" y="24357"/>
                  <a:pt x="19658" y="24301"/>
                  <a:pt x="19557" y="24244"/>
                </a:cubicBezTo>
                <a:lnTo>
                  <a:pt x="19557" y="24244"/>
                </a:lnTo>
                <a:cubicBezTo>
                  <a:pt x="19500" y="24213"/>
                  <a:pt x="19443" y="24181"/>
                  <a:pt x="19387" y="24143"/>
                </a:cubicBezTo>
                <a:lnTo>
                  <a:pt x="19387" y="24143"/>
                </a:lnTo>
                <a:cubicBezTo>
                  <a:pt x="18920" y="23866"/>
                  <a:pt x="18555" y="23532"/>
                  <a:pt x="18278" y="23123"/>
                </a:cubicBezTo>
                <a:lnTo>
                  <a:pt x="18278" y="23123"/>
                </a:lnTo>
                <a:cubicBezTo>
                  <a:pt x="18259" y="23097"/>
                  <a:pt x="18240" y="23072"/>
                  <a:pt x="18221" y="23047"/>
                </a:cubicBezTo>
                <a:lnTo>
                  <a:pt x="18221" y="23047"/>
                </a:lnTo>
                <a:cubicBezTo>
                  <a:pt x="18057" y="22782"/>
                  <a:pt x="17919" y="22480"/>
                  <a:pt x="17799" y="22121"/>
                </a:cubicBezTo>
                <a:lnTo>
                  <a:pt x="17799" y="22121"/>
                </a:lnTo>
                <a:lnTo>
                  <a:pt x="17774" y="22064"/>
                </a:lnTo>
                <a:cubicBezTo>
                  <a:pt x="17667" y="21730"/>
                  <a:pt x="17553" y="21384"/>
                  <a:pt x="17345" y="21081"/>
                </a:cubicBezTo>
                <a:lnTo>
                  <a:pt x="17345" y="21081"/>
                </a:lnTo>
                <a:lnTo>
                  <a:pt x="17320" y="21050"/>
                </a:lnTo>
                <a:cubicBezTo>
                  <a:pt x="17308" y="21031"/>
                  <a:pt x="17308" y="21006"/>
                  <a:pt x="17308" y="20981"/>
                </a:cubicBezTo>
                <a:lnTo>
                  <a:pt x="17308" y="20981"/>
                </a:lnTo>
                <a:cubicBezTo>
                  <a:pt x="17308" y="20968"/>
                  <a:pt x="17308" y="20962"/>
                  <a:pt x="17301" y="20943"/>
                </a:cubicBezTo>
                <a:lnTo>
                  <a:pt x="17301" y="20943"/>
                </a:lnTo>
                <a:lnTo>
                  <a:pt x="17295" y="20899"/>
                </a:lnTo>
                <a:lnTo>
                  <a:pt x="17553" y="20962"/>
                </a:lnTo>
                <a:cubicBezTo>
                  <a:pt x="17686" y="20999"/>
                  <a:pt x="17824" y="21037"/>
                  <a:pt x="17963" y="21069"/>
                </a:cubicBezTo>
                <a:lnTo>
                  <a:pt x="17963" y="21069"/>
                </a:lnTo>
                <a:cubicBezTo>
                  <a:pt x="18448" y="21201"/>
                  <a:pt x="18952" y="21333"/>
                  <a:pt x="19456" y="21428"/>
                </a:cubicBezTo>
                <a:lnTo>
                  <a:pt x="19456" y="21428"/>
                </a:lnTo>
                <a:cubicBezTo>
                  <a:pt x="19784" y="21485"/>
                  <a:pt x="20168" y="21554"/>
                  <a:pt x="20552" y="21629"/>
                </a:cubicBezTo>
                <a:lnTo>
                  <a:pt x="20552" y="21629"/>
                </a:lnTo>
                <a:cubicBezTo>
                  <a:pt x="20949" y="21718"/>
                  <a:pt x="21321" y="21730"/>
                  <a:pt x="21674" y="21680"/>
                </a:cubicBezTo>
                <a:lnTo>
                  <a:pt x="21674" y="21680"/>
                </a:lnTo>
                <a:cubicBezTo>
                  <a:pt x="22008" y="21636"/>
                  <a:pt x="22360" y="21579"/>
                  <a:pt x="22745" y="21510"/>
                </a:cubicBezTo>
                <a:lnTo>
                  <a:pt x="22745" y="21510"/>
                </a:lnTo>
                <a:lnTo>
                  <a:pt x="22770" y="21510"/>
                </a:lnTo>
                <a:cubicBezTo>
                  <a:pt x="23400" y="21396"/>
                  <a:pt x="24049" y="21283"/>
                  <a:pt x="24704" y="21296"/>
                </a:cubicBezTo>
                <a:lnTo>
                  <a:pt x="24704" y="21296"/>
                </a:lnTo>
                <a:cubicBezTo>
                  <a:pt x="24742" y="21296"/>
                  <a:pt x="24786" y="21296"/>
                  <a:pt x="24817" y="21283"/>
                </a:cubicBezTo>
                <a:lnTo>
                  <a:pt x="24817" y="21283"/>
                </a:lnTo>
                <a:cubicBezTo>
                  <a:pt x="24836" y="21277"/>
                  <a:pt x="24855" y="21251"/>
                  <a:pt x="24862" y="21239"/>
                </a:cubicBezTo>
                <a:lnTo>
                  <a:pt x="24862" y="21239"/>
                </a:lnTo>
                <a:cubicBezTo>
                  <a:pt x="24862" y="21239"/>
                  <a:pt x="24862" y="21233"/>
                  <a:pt x="24849" y="21214"/>
                </a:cubicBezTo>
                <a:lnTo>
                  <a:pt x="24849" y="21214"/>
                </a:lnTo>
                <a:cubicBezTo>
                  <a:pt x="24843" y="21201"/>
                  <a:pt x="24836" y="21195"/>
                  <a:pt x="24830" y="21188"/>
                </a:cubicBezTo>
                <a:lnTo>
                  <a:pt x="24830" y="21188"/>
                </a:lnTo>
                <a:lnTo>
                  <a:pt x="24824" y="21176"/>
                </a:lnTo>
                <a:cubicBezTo>
                  <a:pt x="24817" y="21176"/>
                  <a:pt x="24805" y="21170"/>
                  <a:pt x="24799" y="21170"/>
                </a:cubicBezTo>
                <a:lnTo>
                  <a:pt x="24799" y="21170"/>
                </a:lnTo>
                <a:lnTo>
                  <a:pt x="24685" y="21125"/>
                </a:lnTo>
                <a:cubicBezTo>
                  <a:pt x="24370" y="21018"/>
                  <a:pt x="24043" y="20905"/>
                  <a:pt x="23702" y="20861"/>
                </a:cubicBezTo>
                <a:lnTo>
                  <a:pt x="23702" y="20861"/>
                </a:lnTo>
                <a:cubicBezTo>
                  <a:pt x="23639" y="20855"/>
                  <a:pt x="23576" y="20848"/>
                  <a:pt x="23513" y="20836"/>
                </a:cubicBezTo>
                <a:lnTo>
                  <a:pt x="23513" y="20836"/>
                </a:lnTo>
                <a:cubicBezTo>
                  <a:pt x="23375" y="20817"/>
                  <a:pt x="23230" y="20798"/>
                  <a:pt x="23085" y="20792"/>
                </a:cubicBezTo>
                <a:lnTo>
                  <a:pt x="23085" y="20792"/>
                </a:lnTo>
                <a:cubicBezTo>
                  <a:pt x="22499" y="20747"/>
                  <a:pt x="21919" y="20602"/>
                  <a:pt x="21352" y="20357"/>
                </a:cubicBezTo>
                <a:lnTo>
                  <a:pt x="21352" y="20357"/>
                </a:lnTo>
                <a:cubicBezTo>
                  <a:pt x="21308" y="20338"/>
                  <a:pt x="21264" y="20325"/>
                  <a:pt x="21220" y="20306"/>
                </a:cubicBezTo>
                <a:lnTo>
                  <a:pt x="21220" y="20306"/>
                </a:lnTo>
                <a:cubicBezTo>
                  <a:pt x="21170" y="20281"/>
                  <a:pt x="21119" y="20262"/>
                  <a:pt x="21063" y="20237"/>
                </a:cubicBezTo>
                <a:lnTo>
                  <a:pt x="21063" y="20237"/>
                </a:lnTo>
                <a:cubicBezTo>
                  <a:pt x="20483" y="19979"/>
                  <a:pt x="19865" y="19809"/>
                  <a:pt x="19235" y="19733"/>
                </a:cubicBezTo>
                <a:lnTo>
                  <a:pt x="19235" y="19733"/>
                </a:lnTo>
                <a:cubicBezTo>
                  <a:pt x="18776" y="19676"/>
                  <a:pt x="18309" y="19550"/>
                  <a:pt x="17812" y="19336"/>
                </a:cubicBezTo>
                <a:lnTo>
                  <a:pt x="17812" y="19336"/>
                </a:lnTo>
                <a:cubicBezTo>
                  <a:pt x="17478" y="19191"/>
                  <a:pt x="17119" y="19015"/>
                  <a:pt x="16696" y="18782"/>
                </a:cubicBezTo>
                <a:lnTo>
                  <a:pt x="16696" y="18782"/>
                </a:lnTo>
                <a:cubicBezTo>
                  <a:pt x="16306" y="18568"/>
                  <a:pt x="15966" y="18442"/>
                  <a:pt x="15619" y="18372"/>
                </a:cubicBezTo>
                <a:lnTo>
                  <a:pt x="15619" y="18372"/>
                </a:lnTo>
                <a:cubicBezTo>
                  <a:pt x="14939" y="18246"/>
                  <a:pt x="14264" y="18139"/>
                  <a:pt x="13578" y="18253"/>
                </a:cubicBezTo>
                <a:lnTo>
                  <a:pt x="13578" y="18253"/>
                </a:lnTo>
                <a:cubicBezTo>
                  <a:pt x="13559" y="18253"/>
                  <a:pt x="13546" y="18253"/>
                  <a:pt x="13527" y="18253"/>
                </a:cubicBezTo>
                <a:lnTo>
                  <a:pt x="13527" y="18253"/>
                </a:lnTo>
                <a:cubicBezTo>
                  <a:pt x="13515" y="18246"/>
                  <a:pt x="13496" y="18246"/>
                  <a:pt x="13477" y="18246"/>
                </a:cubicBezTo>
                <a:lnTo>
                  <a:pt x="13477" y="18246"/>
                </a:lnTo>
                <a:lnTo>
                  <a:pt x="13408" y="18240"/>
                </a:lnTo>
                <a:lnTo>
                  <a:pt x="13458" y="18189"/>
                </a:lnTo>
                <a:cubicBezTo>
                  <a:pt x="13471" y="18177"/>
                  <a:pt x="13483" y="18164"/>
                  <a:pt x="13490" y="18152"/>
                </a:cubicBezTo>
                <a:lnTo>
                  <a:pt x="13490" y="18152"/>
                </a:lnTo>
                <a:cubicBezTo>
                  <a:pt x="13508" y="18133"/>
                  <a:pt x="13521" y="18120"/>
                  <a:pt x="13540" y="18114"/>
                </a:cubicBezTo>
                <a:lnTo>
                  <a:pt x="13540" y="18114"/>
                </a:lnTo>
                <a:cubicBezTo>
                  <a:pt x="13994" y="17849"/>
                  <a:pt x="14454" y="17591"/>
                  <a:pt x="14907" y="17326"/>
                </a:cubicBezTo>
                <a:lnTo>
                  <a:pt x="14907" y="17326"/>
                </a:lnTo>
                <a:cubicBezTo>
                  <a:pt x="14939" y="17314"/>
                  <a:pt x="14970" y="17301"/>
                  <a:pt x="14995" y="17289"/>
                </a:cubicBezTo>
                <a:lnTo>
                  <a:pt x="14995" y="17289"/>
                </a:lnTo>
                <a:lnTo>
                  <a:pt x="15008" y="17289"/>
                </a:lnTo>
                <a:cubicBezTo>
                  <a:pt x="15197" y="17219"/>
                  <a:pt x="15386" y="17232"/>
                  <a:pt x="15606" y="17339"/>
                </a:cubicBezTo>
                <a:lnTo>
                  <a:pt x="15606" y="17339"/>
                </a:lnTo>
                <a:cubicBezTo>
                  <a:pt x="16255" y="17641"/>
                  <a:pt x="16753" y="17944"/>
                  <a:pt x="17182" y="18297"/>
                </a:cubicBezTo>
                <a:lnTo>
                  <a:pt x="17182" y="18297"/>
                </a:lnTo>
                <a:cubicBezTo>
                  <a:pt x="17440" y="18505"/>
                  <a:pt x="17673" y="18662"/>
                  <a:pt x="17900" y="18782"/>
                </a:cubicBezTo>
                <a:lnTo>
                  <a:pt x="17900" y="18782"/>
                </a:lnTo>
                <a:cubicBezTo>
                  <a:pt x="18379" y="19034"/>
                  <a:pt x="18851" y="19153"/>
                  <a:pt x="19349" y="19153"/>
                </a:cubicBezTo>
                <a:lnTo>
                  <a:pt x="19349" y="19153"/>
                </a:lnTo>
                <a:cubicBezTo>
                  <a:pt x="20067" y="19160"/>
                  <a:pt x="20779" y="19021"/>
                  <a:pt x="21459" y="18744"/>
                </a:cubicBezTo>
                <a:lnTo>
                  <a:pt x="21459" y="18744"/>
                </a:lnTo>
                <a:cubicBezTo>
                  <a:pt x="22134" y="18473"/>
                  <a:pt x="22713" y="18259"/>
                  <a:pt x="23318" y="18108"/>
                </a:cubicBezTo>
                <a:lnTo>
                  <a:pt x="23318" y="18108"/>
                </a:lnTo>
                <a:cubicBezTo>
                  <a:pt x="23835" y="17975"/>
                  <a:pt x="24339" y="17755"/>
                  <a:pt x="24868" y="17433"/>
                </a:cubicBezTo>
                <a:lnTo>
                  <a:pt x="24868" y="17433"/>
                </a:lnTo>
                <a:cubicBezTo>
                  <a:pt x="25095" y="17295"/>
                  <a:pt x="25322" y="17169"/>
                  <a:pt x="25561" y="17068"/>
                </a:cubicBezTo>
                <a:lnTo>
                  <a:pt x="25561" y="17068"/>
                </a:lnTo>
                <a:cubicBezTo>
                  <a:pt x="25989" y="16873"/>
                  <a:pt x="26437" y="16677"/>
                  <a:pt x="26865" y="16495"/>
                </a:cubicBezTo>
                <a:lnTo>
                  <a:pt x="26865" y="16495"/>
                </a:lnTo>
                <a:cubicBezTo>
                  <a:pt x="26865" y="16495"/>
                  <a:pt x="27249" y="16325"/>
                  <a:pt x="27407" y="16262"/>
                </a:cubicBezTo>
                <a:lnTo>
                  <a:pt x="27407" y="16262"/>
                </a:lnTo>
                <a:lnTo>
                  <a:pt x="27451" y="16243"/>
                </a:lnTo>
                <a:cubicBezTo>
                  <a:pt x="27495" y="16224"/>
                  <a:pt x="27533" y="16211"/>
                  <a:pt x="27564" y="16186"/>
                </a:cubicBezTo>
                <a:lnTo>
                  <a:pt x="27564" y="16186"/>
                </a:lnTo>
                <a:cubicBezTo>
                  <a:pt x="27590" y="16173"/>
                  <a:pt x="27609" y="16142"/>
                  <a:pt x="27590" y="16110"/>
                </a:cubicBezTo>
                <a:lnTo>
                  <a:pt x="27590" y="16110"/>
                </a:lnTo>
                <a:cubicBezTo>
                  <a:pt x="27577" y="16092"/>
                  <a:pt x="27552" y="16079"/>
                  <a:pt x="27533" y="16073"/>
                </a:cubicBezTo>
                <a:lnTo>
                  <a:pt x="27533" y="16073"/>
                </a:lnTo>
                <a:cubicBezTo>
                  <a:pt x="27495" y="16066"/>
                  <a:pt x="27451" y="16073"/>
                  <a:pt x="27413" y="16079"/>
                </a:cubicBezTo>
                <a:lnTo>
                  <a:pt x="27413" y="16079"/>
                </a:lnTo>
                <a:lnTo>
                  <a:pt x="26884" y="16117"/>
                </a:lnTo>
                <a:cubicBezTo>
                  <a:pt x="26222" y="16173"/>
                  <a:pt x="25555" y="16224"/>
                  <a:pt x="24887" y="16281"/>
                </a:cubicBezTo>
                <a:lnTo>
                  <a:pt x="24887" y="16281"/>
                </a:lnTo>
                <a:cubicBezTo>
                  <a:pt x="24528" y="16312"/>
                  <a:pt x="24162" y="16400"/>
                  <a:pt x="23797" y="16545"/>
                </a:cubicBezTo>
                <a:lnTo>
                  <a:pt x="23797" y="16545"/>
                </a:lnTo>
                <a:cubicBezTo>
                  <a:pt x="23627" y="16614"/>
                  <a:pt x="23463" y="16684"/>
                  <a:pt x="23299" y="16753"/>
                </a:cubicBezTo>
                <a:lnTo>
                  <a:pt x="23299" y="16753"/>
                </a:lnTo>
                <a:lnTo>
                  <a:pt x="23079" y="16848"/>
                </a:lnTo>
                <a:cubicBezTo>
                  <a:pt x="22285" y="17181"/>
                  <a:pt x="21554" y="17383"/>
                  <a:pt x="20861" y="17459"/>
                </a:cubicBezTo>
                <a:lnTo>
                  <a:pt x="20861" y="17459"/>
                </a:lnTo>
                <a:cubicBezTo>
                  <a:pt x="19872" y="17572"/>
                  <a:pt x="19015" y="17484"/>
                  <a:pt x="18246" y="17188"/>
                </a:cubicBezTo>
                <a:lnTo>
                  <a:pt x="18246" y="17188"/>
                </a:lnTo>
                <a:cubicBezTo>
                  <a:pt x="17982" y="17093"/>
                  <a:pt x="17711" y="17005"/>
                  <a:pt x="17452" y="16923"/>
                </a:cubicBezTo>
                <a:lnTo>
                  <a:pt x="17452" y="16923"/>
                </a:lnTo>
                <a:lnTo>
                  <a:pt x="17434" y="16923"/>
                </a:lnTo>
                <a:cubicBezTo>
                  <a:pt x="17074" y="16810"/>
                  <a:pt x="16715" y="16791"/>
                  <a:pt x="16350" y="16866"/>
                </a:cubicBezTo>
                <a:lnTo>
                  <a:pt x="16350" y="16866"/>
                </a:lnTo>
                <a:cubicBezTo>
                  <a:pt x="16236" y="16892"/>
                  <a:pt x="16129" y="16917"/>
                  <a:pt x="16016" y="16942"/>
                </a:cubicBezTo>
                <a:lnTo>
                  <a:pt x="16016" y="16942"/>
                </a:lnTo>
                <a:cubicBezTo>
                  <a:pt x="15934" y="16961"/>
                  <a:pt x="15852" y="16980"/>
                  <a:pt x="15770" y="16999"/>
                </a:cubicBezTo>
                <a:lnTo>
                  <a:pt x="15770" y="16999"/>
                </a:lnTo>
                <a:cubicBezTo>
                  <a:pt x="15745" y="17005"/>
                  <a:pt x="15720" y="17011"/>
                  <a:pt x="15676" y="17011"/>
                </a:cubicBezTo>
                <a:lnTo>
                  <a:pt x="15676" y="17011"/>
                </a:lnTo>
                <a:cubicBezTo>
                  <a:pt x="15657" y="17011"/>
                  <a:pt x="15625" y="17018"/>
                  <a:pt x="15588" y="17018"/>
                </a:cubicBezTo>
                <a:lnTo>
                  <a:pt x="15588" y="17018"/>
                </a:lnTo>
                <a:lnTo>
                  <a:pt x="15468" y="17030"/>
                </a:lnTo>
                <a:lnTo>
                  <a:pt x="15638" y="16917"/>
                </a:lnTo>
                <a:cubicBezTo>
                  <a:pt x="15663" y="16892"/>
                  <a:pt x="15682" y="16885"/>
                  <a:pt x="15695" y="16873"/>
                </a:cubicBezTo>
                <a:lnTo>
                  <a:pt x="15695" y="16873"/>
                </a:lnTo>
                <a:cubicBezTo>
                  <a:pt x="15789" y="16810"/>
                  <a:pt x="15884" y="16753"/>
                  <a:pt x="15978" y="16690"/>
                </a:cubicBezTo>
                <a:lnTo>
                  <a:pt x="15978" y="16690"/>
                </a:lnTo>
                <a:lnTo>
                  <a:pt x="15997" y="16684"/>
                </a:lnTo>
                <a:cubicBezTo>
                  <a:pt x="16236" y="16533"/>
                  <a:pt x="16482" y="16375"/>
                  <a:pt x="16715" y="16211"/>
                </a:cubicBezTo>
                <a:lnTo>
                  <a:pt x="16715" y="16211"/>
                </a:lnTo>
                <a:cubicBezTo>
                  <a:pt x="16873" y="16104"/>
                  <a:pt x="17024" y="16047"/>
                  <a:pt x="17188" y="16054"/>
                </a:cubicBezTo>
                <a:lnTo>
                  <a:pt x="17188" y="16054"/>
                </a:lnTo>
                <a:lnTo>
                  <a:pt x="17232" y="16054"/>
                </a:lnTo>
                <a:cubicBezTo>
                  <a:pt x="17276" y="16054"/>
                  <a:pt x="17320" y="16054"/>
                  <a:pt x="17364" y="16047"/>
                </a:cubicBezTo>
                <a:lnTo>
                  <a:pt x="17364" y="16047"/>
                </a:lnTo>
                <a:cubicBezTo>
                  <a:pt x="17522" y="16041"/>
                  <a:pt x="17648" y="16079"/>
                  <a:pt x="17767" y="16173"/>
                </a:cubicBezTo>
                <a:lnTo>
                  <a:pt x="17767" y="16173"/>
                </a:lnTo>
                <a:cubicBezTo>
                  <a:pt x="17931" y="16306"/>
                  <a:pt x="18101" y="16388"/>
                  <a:pt x="18290" y="16419"/>
                </a:cubicBezTo>
                <a:lnTo>
                  <a:pt x="18290" y="16419"/>
                </a:lnTo>
                <a:lnTo>
                  <a:pt x="18347" y="16432"/>
                </a:lnTo>
                <a:cubicBezTo>
                  <a:pt x="18631" y="16482"/>
                  <a:pt x="18920" y="16533"/>
                  <a:pt x="19204" y="16558"/>
                </a:cubicBezTo>
                <a:lnTo>
                  <a:pt x="19204" y="16558"/>
                </a:lnTo>
                <a:cubicBezTo>
                  <a:pt x="19613" y="16589"/>
                  <a:pt x="20036" y="16520"/>
                  <a:pt x="20483" y="16350"/>
                </a:cubicBezTo>
                <a:lnTo>
                  <a:pt x="20483" y="16350"/>
                </a:lnTo>
                <a:cubicBezTo>
                  <a:pt x="20785" y="16243"/>
                  <a:pt x="21081" y="16098"/>
                  <a:pt x="21359" y="15921"/>
                </a:cubicBezTo>
                <a:lnTo>
                  <a:pt x="21359" y="15921"/>
                </a:lnTo>
                <a:cubicBezTo>
                  <a:pt x="21718" y="15707"/>
                  <a:pt x="22102" y="15461"/>
                  <a:pt x="22537" y="15172"/>
                </a:cubicBezTo>
                <a:lnTo>
                  <a:pt x="22537" y="15172"/>
                </a:lnTo>
                <a:cubicBezTo>
                  <a:pt x="22783" y="15008"/>
                  <a:pt x="23028" y="14844"/>
                  <a:pt x="23268" y="14680"/>
                </a:cubicBezTo>
                <a:lnTo>
                  <a:pt x="23268" y="14680"/>
                </a:lnTo>
                <a:lnTo>
                  <a:pt x="23280" y="14668"/>
                </a:lnTo>
                <a:cubicBezTo>
                  <a:pt x="23589" y="14466"/>
                  <a:pt x="23904" y="14252"/>
                  <a:pt x="24213" y="14044"/>
                </a:cubicBezTo>
                <a:lnTo>
                  <a:pt x="24213" y="14044"/>
                </a:lnTo>
                <a:cubicBezTo>
                  <a:pt x="24521" y="13849"/>
                  <a:pt x="24780" y="13697"/>
                  <a:pt x="25025" y="13584"/>
                </a:cubicBezTo>
                <a:lnTo>
                  <a:pt x="25025" y="13584"/>
                </a:lnTo>
                <a:cubicBezTo>
                  <a:pt x="25523" y="13351"/>
                  <a:pt x="26033" y="13124"/>
                  <a:pt x="26531" y="12904"/>
                </a:cubicBezTo>
                <a:lnTo>
                  <a:pt x="26531" y="12904"/>
                </a:lnTo>
                <a:cubicBezTo>
                  <a:pt x="26531" y="12904"/>
                  <a:pt x="26859" y="12759"/>
                  <a:pt x="27010" y="12689"/>
                </a:cubicBezTo>
                <a:lnTo>
                  <a:pt x="27010" y="12689"/>
                </a:lnTo>
                <a:cubicBezTo>
                  <a:pt x="27117" y="12639"/>
                  <a:pt x="27224" y="12595"/>
                  <a:pt x="27344" y="12544"/>
                </a:cubicBezTo>
                <a:lnTo>
                  <a:pt x="27344" y="12544"/>
                </a:lnTo>
                <a:cubicBezTo>
                  <a:pt x="27445" y="12500"/>
                  <a:pt x="27546" y="12456"/>
                  <a:pt x="27646" y="12412"/>
                </a:cubicBezTo>
                <a:lnTo>
                  <a:pt x="27646" y="12412"/>
                </a:lnTo>
                <a:cubicBezTo>
                  <a:pt x="27716" y="12387"/>
                  <a:pt x="27760" y="12355"/>
                  <a:pt x="27791" y="12324"/>
                </a:cubicBezTo>
                <a:lnTo>
                  <a:pt x="27791" y="12324"/>
                </a:lnTo>
                <a:cubicBezTo>
                  <a:pt x="27810" y="12305"/>
                  <a:pt x="27823" y="12261"/>
                  <a:pt x="27810" y="12242"/>
                </a:cubicBezTo>
                <a:lnTo>
                  <a:pt x="27810" y="12242"/>
                </a:lnTo>
                <a:cubicBezTo>
                  <a:pt x="27804" y="12223"/>
                  <a:pt x="27766" y="12204"/>
                  <a:pt x="27741" y="12204"/>
                </a:cubicBezTo>
                <a:lnTo>
                  <a:pt x="27741" y="12204"/>
                </a:lnTo>
                <a:cubicBezTo>
                  <a:pt x="27703" y="12198"/>
                  <a:pt x="27659" y="12204"/>
                  <a:pt x="27609" y="12211"/>
                </a:cubicBezTo>
                <a:lnTo>
                  <a:pt x="27609" y="12211"/>
                </a:lnTo>
                <a:lnTo>
                  <a:pt x="27602" y="12217"/>
                </a:lnTo>
                <a:cubicBezTo>
                  <a:pt x="26745" y="12374"/>
                  <a:pt x="26002" y="12582"/>
                  <a:pt x="25322" y="12866"/>
                </a:cubicBezTo>
                <a:lnTo>
                  <a:pt x="25322" y="12866"/>
                </a:lnTo>
                <a:cubicBezTo>
                  <a:pt x="24584" y="13175"/>
                  <a:pt x="23954" y="13357"/>
                  <a:pt x="23331" y="13439"/>
                </a:cubicBezTo>
                <a:lnTo>
                  <a:pt x="23331" y="13439"/>
                </a:lnTo>
                <a:cubicBezTo>
                  <a:pt x="23242" y="13452"/>
                  <a:pt x="23148" y="13471"/>
                  <a:pt x="23053" y="13490"/>
                </a:cubicBezTo>
                <a:lnTo>
                  <a:pt x="23053" y="13490"/>
                </a:lnTo>
                <a:lnTo>
                  <a:pt x="22978" y="13502"/>
                </a:lnTo>
                <a:cubicBezTo>
                  <a:pt x="22272" y="13634"/>
                  <a:pt x="21630" y="13893"/>
                  <a:pt x="21056" y="14271"/>
                </a:cubicBezTo>
                <a:lnTo>
                  <a:pt x="21056" y="14271"/>
                </a:lnTo>
                <a:cubicBezTo>
                  <a:pt x="20855" y="14409"/>
                  <a:pt x="20615" y="14567"/>
                  <a:pt x="20376" y="14743"/>
                </a:cubicBezTo>
                <a:lnTo>
                  <a:pt x="20376" y="14743"/>
                </a:lnTo>
                <a:cubicBezTo>
                  <a:pt x="19979" y="15027"/>
                  <a:pt x="19563" y="15266"/>
                  <a:pt x="19210" y="15461"/>
                </a:cubicBezTo>
                <a:lnTo>
                  <a:pt x="19210" y="15461"/>
                </a:lnTo>
                <a:cubicBezTo>
                  <a:pt x="19053" y="15550"/>
                  <a:pt x="18883" y="15625"/>
                  <a:pt x="18687" y="15701"/>
                </a:cubicBezTo>
                <a:lnTo>
                  <a:pt x="18687" y="15701"/>
                </a:lnTo>
                <a:cubicBezTo>
                  <a:pt x="18215" y="15884"/>
                  <a:pt x="17774" y="15959"/>
                  <a:pt x="17333" y="15940"/>
                </a:cubicBezTo>
                <a:lnTo>
                  <a:pt x="17333" y="15940"/>
                </a:lnTo>
                <a:cubicBezTo>
                  <a:pt x="17301" y="15940"/>
                  <a:pt x="17276" y="15934"/>
                  <a:pt x="17238" y="15921"/>
                </a:cubicBezTo>
                <a:lnTo>
                  <a:pt x="17238" y="15921"/>
                </a:lnTo>
                <a:cubicBezTo>
                  <a:pt x="17226" y="15921"/>
                  <a:pt x="17207" y="15915"/>
                  <a:pt x="17188" y="15915"/>
                </a:cubicBezTo>
                <a:lnTo>
                  <a:pt x="17188" y="15915"/>
                </a:lnTo>
                <a:lnTo>
                  <a:pt x="17131" y="15903"/>
                </a:lnTo>
                <a:lnTo>
                  <a:pt x="17238" y="15783"/>
                </a:lnTo>
                <a:cubicBezTo>
                  <a:pt x="17282" y="15739"/>
                  <a:pt x="17326" y="15695"/>
                  <a:pt x="17364" y="15657"/>
                </a:cubicBezTo>
                <a:lnTo>
                  <a:pt x="17364" y="15657"/>
                </a:lnTo>
                <a:cubicBezTo>
                  <a:pt x="17837" y="15197"/>
                  <a:pt x="18164" y="14806"/>
                  <a:pt x="18416" y="14390"/>
                </a:cubicBezTo>
                <a:lnTo>
                  <a:pt x="18416" y="14390"/>
                </a:lnTo>
                <a:cubicBezTo>
                  <a:pt x="18460" y="14321"/>
                  <a:pt x="18517" y="14258"/>
                  <a:pt x="18580" y="14214"/>
                </a:cubicBezTo>
                <a:lnTo>
                  <a:pt x="18580" y="14214"/>
                </a:lnTo>
                <a:cubicBezTo>
                  <a:pt x="18675" y="14151"/>
                  <a:pt x="18769" y="14088"/>
                  <a:pt x="18864" y="14025"/>
                </a:cubicBezTo>
                <a:lnTo>
                  <a:pt x="18864" y="14025"/>
                </a:lnTo>
                <a:cubicBezTo>
                  <a:pt x="18933" y="13981"/>
                  <a:pt x="19009" y="13937"/>
                  <a:pt x="19078" y="13886"/>
                </a:cubicBezTo>
                <a:lnTo>
                  <a:pt x="19078" y="13886"/>
                </a:lnTo>
                <a:cubicBezTo>
                  <a:pt x="19166" y="13823"/>
                  <a:pt x="19261" y="13805"/>
                  <a:pt x="19368" y="13811"/>
                </a:cubicBezTo>
                <a:lnTo>
                  <a:pt x="19368" y="13811"/>
                </a:lnTo>
                <a:cubicBezTo>
                  <a:pt x="19538" y="13830"/>
                  <a:pt x="19702" y="13817"/>
                  <a:pt x="19872" y="13773"/>
                </a:cubicBezTo>
                <a:lnTo>
                  <a:pt x="19872" y="13773"/>
                </a:lnTo>
                <a:cubicBezTo>
                  <a:pt x="20407" y="13641"/>
                  <a:pt x="20874" y="13382"/>
                  <a:pt x="21264" y="13004"/>
                </a:cubicBezTo>
                <a:lnTo>
                  <a:pt x="21264" y="13004"/>
                </a:lnTo>
                <a:cubicBezTo>
                  <a:pt x="21510" y="12765"/>
                  <a:pt x="21711" y="12507"/>
                  <a:pt x="21863" y="12299"/>
                </a:cubicBezTo>
                <a:lnTo>
                  <a:pt x="21863" y="12299"/>
                </a:lnTo>
                <a:cubicBezTo>
                  <a:pt x="22190" y="11864"/>
                  <a:pt x="22530" y="11492"/>
                  <a:pt x="22896" y="11171"/>
                </a:cubicBezTo>
                <a:lnTo>
                  <a:pt x="22896" y="11171"/>
                </a:lnTo>
                <a:cubicBezTo>
                  <a:pt x="23224" y="10888"/>
                  <a:pt x="23520" y="10547"/>
                  <a:pt x="23778" y="10169"/>
                </a:cubicBezTo>
                <a:lnTo>
                  <a:pt x="23778" y="10169"/>
                </a:lnTo>
                <a:lnTo>
                  <a:pt x="23917" y="9968"/>
                </a:lnTo>
                <a:cubicBezTo>
                  <a:pt x="24005" y="9842"/>
                  <a:pt x="24087" y="9722"/>
                  <a:pt x="24175" y="9596"/>
                </a:cubicBezTo>
                <a:lnTo>
                  <a:pt x="24175" y="9596"/>
                </a:lnTo>
                <a:cubicBezTo>
                  <a:pt x="24660" y="8865"/>
                  <a:pt x="25107" y="8286"/>
                  <a:pt x="25580" y="7769"/>
                </a:cubicBezTo>
                <a:lnTo>
                  <a:pt x="25580" y="7769"/>
                </a:lnTo>
                <a:cubicBezTo>
                  <a:pt x="25781" y="7542"/>
                  <a:pt x="25983" y="7303"/>
                  <a:pt x="26172" y="7070"/>
                </a:cubicBezTo>
                <a:lnTo>
                  <a:pt x="26172" y="7070"/>
                </a:lnTo>
                <a:cubicBezTo>
                  <a:pt x="26248" y="6981"/>
                  <a:pt x="26323" y="6893"/>
                  <a:pt x="26393" y="6805"/>
                </a:cubicBezTo>
                <a:lnTo>
                  <a:pt x="26393" y="6805"/>
                </a:lnTo>
                <a:cubicBezTo>
                  <a:pt x="26437" y="6755"/>
                  <a:pt x="26468" y="6704"/>
                  <a:pt x="26487" y="6660"/>
                </a:cubicBezTo>
                <a:lnTo>
                  <a:pt x="26487" y="6660"/>
                </a:lnTo>
                <a:cubicBezTo>
                  <a:pt x="26493" y="6647"/>
                  <a:pt x="26493" y="6629"/>
                  <a:pt x="26481" y="6616"/>
                </a:cubicBezTo>
                <a:lnTo>
                  <a:pt x="26481" y="6616"/>
                </a:lnTo>
                <a:cubicBezTo>
                  <a:pt x="26474" y="6597"/>
                  <a:pt x="26449" y="6584"/>
                  <a:pt x="26430" y="6591"/>
                </a:cubicBezTo>
                <a:lnTo>
                  <a:pt x="26430" y="6591"/>
                </a:lnTo>
                <a:cubicBezTo>
                  <a:pt x="26355" y="6616"/>
                  <a:pt x="26285" y="6647"/>
                  <a:pt x="26235" y="6685"/>
                </a:cubicBezTo>
                <a:lnTo>
                  <a:pt x="26235" y="6685"/>
                </a:lnTo>
                <a:cubicBezTo>
                  <a:pt x="25775" y="7019"/>
                  <a:pt x="25296" y="7322"/>
                  <a:pt x="24767" y="7655"/>
                </a:cubicBezTo>
                <a:lnTo>
                  <a:pt x="24767" y="7655"/>
                </a:lnTo>
                <a:cubicBezTo>
                  <a:pt x="24395" y="7895"/>
                  <a:pt x="24080" y="8122"/>
                  <a:pt x="23816" y="8361"/>
                </a:cubicBezTo>
                <a:lnTo>
                  <a:pt x="23816" y="8361"/>
                </a:lnTo>
                <a:cubicBezTo>
                  <a:pt x="23469" y="8676"/>
                  <a:pt x="23211" y="9004"/>
                  <a:pt x="23022" y="9363"/>
                </a:cubicBezTo>
                <a:lnTo>
                  <a:pt x="23022" y="9363"/>
                </a:lnTo>
                <a:cubicBezTo>
                  <a:pt x="22663" y="10050"/>
                  <a:pt x="22178" y="10566"/>
                  <a:pt x="21548" y="10944"/>
                </a:cubicBezTo>
                <a:lnTo>
                  <a:pt x="21548" y="10944"/>
                </a:lnTo>
                <a:cubicBezTo>
                  <a:pt x="21434" y="11007"/>
                  <a:pt x="21333" y="11095"/>
                  <a:pt x="21233" y="11184"/>
                </a:cubicBezTo>
                <a:lnTo>
                  <a:pt x="21233" y="11184"/>
                </a:lnTo>
                <a:lnTo>
                  <a:pt x="21201" y="11209"/>
                </a:lnTo>
                <a:cubicBezTo>
                  <a:pt x="20930" y="11442"/>
                  <a:pt x="20722" y="11738"/>
                  <a:pt x="20540" y="12015"/>
                </a:cubicBezTo>
                <a:lnTo>
                  <a:pt x="20540" y="12015"/>
                </a:lnTo>
                <a:lnTo>
                  <a:pt x="20508" y="12066"/>
                </a:lnTo>
                <a:cubicBezTo>
                  <a:pt x="20319" y="12355"/>
                  <a:pt x="20124" y="12658"/>
                  <a:pt x="19928" y="12948"/>
                </a:cubicBezTo>
                <a:lnTo>
                  <a:pt x="19928" y="12948"/>
                </a:lnTo>
                <a:cubicBezTo>
                  <a:pt x="19777" y="13175"/>
                  <a:pt x="19588" y="13376"/>
                  <a:pt x="19374" y="13540"/>
                </a:cubicBezTo>
                <a:lnTo>
                  <a:pt x="19374" y="13540"/>
                </a:lnTo>
                <a:cubicBezTo>
                  <a:pt x="19248" y="13634"/>
                  <a:pt x="19116" y="13723"/>
                  <a:pt x="18983" y="13811"/>
                </a:cubicBezTo>
                <a:lnTo>
                  <a:pt x="18983" y="13811"/>
                </a:lnTo>
                <a:lnTo>
                  <a:pt x="18876" y="13886"/>
                </a:lnTo>
                <a:cubicBezTo>
                  <a:pt x="18857" y="13899"/>
                  <a:pt x="18807" y="13937"/>
                  <a:pt x="18750" y="13874"/>
                </a:cubicBezTo>
                <a:lnTo>
                  <a:pt x="18750" y="13874"/>
                </a:lnTo>
                <a:lnTo>
                  <a:pt x="18738" y="13861"/>
                </a:lnTo>
                <a:lnTo>
                  <a:pt x="18757" y="13811"/>
                </a:lnTo>
                <a:cubicBezTo>
                  <a:pt x="18769" y="13786"/>
                  <a:pt x="18776" y="13754"/>
                  <a:pt x="18788" y="13729"/>
                </a:cubicBezTo>
                <a:lnTo>
                  <a:pt x="18788" y="13729"/>
                </a:lnTo>
                <a:cubicBezTo>
                  <a:pt x="19015" y="13275"/>
                  <a:pt x="19160" y="12859"/>
                  <a:pt x="19242" y="12444"/>
                </a:cubicBezTo>
                <a:lnTo>
                  <a:pt x="19242" y="12444"/>
                </a:lnTo>
                <a:cubicBezTo>
                  <a:pt x="19261" y="12337"/>
                  <a:pt x="19311" y="12267"/>
                  <a:pt x="19412" y="12204"/>
                </a:cubicBezTo>
                <a:lnTo>
                  <a:pt x="19412" y="12204"/>
                </a:lnTo>
                <a:cubicBezTo>
                  <a:pt x="19664" y="12047"/>
                  <a:pt x="19859" y="11801"/>
                  <a:pt x="20010" y="11467"/>
                </a:cubicBezTo>
                <a:lnTo>
                  <a:pt x="20010" y="11467"/>
                </a:lnTo>
                <a:cubicBezTo>
                  <a:pt x="20206" y="11026"/>
                  <a:pt x="20319" y="10573"/>
                  <a:pt x="20332" y="10100"/>
                </a:cubicBezTo>
                <a:lnTo>
                  <a:pt x="20332" y="10100"/>
                </a:lnTo>
                <a:cubicBezTo>
                  <a:pt x="20357" y="9514"/>
                  <a:pt x="20332" y="8916"/>
                  <a:pt x="20269" y="8323"/>
                </a:cubicBezTo>
                <a:lnTo>
                  <a:pt x="20269" y="8323"/>
                </a:lnTo>
                <a:cubicBezTo>
                  <a:pt x="20206" y="7706"/>
                  <a:pt x="20143" y="7189"/>
                  <a:pt x="20067" y="6710"/>
                </a:cubicBezTo>
                <a:lnTo>
                  <a:pt x="20067" y="6710"/>
                </a:lnTo>
                <a:cubicBezTo>
                  <a:pt x="19941" y="5841"/>
                  <a:pt x="19941" y="4934"/>
                  <a:pt x="20067" y="4020"/>
                </a:cubicBezTo>
                <a:lnTo>
                  <a:pt x="20067" y="4020"/>
                </a:lnTo>
                <a:cubicBezTo>
                  <a:pt x="20168" y="3334"/>
                  <a:pt x="20212" y="2647"/>
                  <a:pt x="20199" y="1985"/>
                </a:cubicBezTo>
                <a:lnTo>
                  <a:pt x="20199" y="1985"/>
                </a:lnTo>
                <a:lnTo>
                  <a:pt x="20199" y="1922"/>
                </a:lnTo>
                <a:cubicBezTo>
                  <a:pt x="20199" y="1840"/>
                  <a:pt x="20193" y="1758"/>
                  <a:pt x="20199" y="1670"/>
                </a:cubicBezTo>
                <a:lnTo>
                  <a:pt x="20199" y="1670"/>
                </a:lnTo>
                <a:cubicBezTo>
                  <a:pt x="20218" y="1343"/>
                  <a:pt x="20237" y="1009"/>
                  <a:pt x="20256" y="675"/>
                </a:cubicBezTo>
                <a:lnTo>
                  <a:pt x="20256" y="675"/>
                </a:lnTo>
                <a:lnTo>
                  <a:pt x="20281" y="278"/>
                </a:lnTo>
                <a:lnTo>
                  <a:pt x="20288" y="221"/>
                </a:lnTo>
                <a:cubicBezTo>
                  <a:pt x="20288" y="171"/>
                  <a:pt x="20294" y="120"/>
                  <a:pt x="20294" y="76"/>
                </a:cubicBezTo>
                <a:lnTo>
                  <a:pt x="20294" y="76"/>
                </a:lnTo>
                <a:cubicBezTo>
                  <a:pt x="20294" y="57"/>
                  <a:pt x="20288" y="45"/>
                  <a:pt x="20275" y="26"/>
                </a:cubicBezTo>
                <a:lnTo>
                  <a:pt x="20275" y="26"/>
                </a:lnTo>
                <a:cubicBezTo>
                  <a:pt x="20262" y="7"/>
                  <a:pt x="20243" y="1"/>
                  <a:pt x="20237" y="1"/>
                </a:cubicBezTo>
                <a:lnTo>
                  <a:pt x="20237" y="1"/>
                </a:lnTo>
                <a:lnTo>
                  <a:pt x="20237" y="1"/>
                </a:lnTo>
                <a:moveTo>
                  <a:pt x="19324" y="12059"/>
                </a:moveTo>
                <a:cubicBezTo>
                  <a:pt x="19317" y="12034"/>
                  <a:pt x="19317" y="12009"/>
                  <a:pt x="19317" y="11990"/>
                </a:cubicBezTo>
                <a:lnTo>
                  <a:pt x="19317" y="11990"/>
                </a:lnTo>
                <a:cubicBezTo>
                  <a:pt x="19311" y="11952"/>
                  <a:pt x="19311" y="11914"/>
                  <a:pt x="19311" y="11883"/>
                </a:cubicBezTo>
                <a:lnTo>
                  <a:pt x="19311" y="11883"/>
                </a:lnTo>
                <a:cubicBezTo>
                  <a:pt x="19336" y="11026"/>
                  <a:pt x="19393" y="10327"/>
                  <a:pt x="19487" y="9684"/>
                </a:cubicBezTo>
                <a:lnTo>
                  <a:pt x="19487" y="9684"/>
                </a:lnTo>
                <a:cubicBezTo>
                  <a:pt x="19500" y="9571"/>
                  <a:pt x="19519" y="9445"/>
                  <a:pt x="19532" y="9319"/>
                </a:cubicBezTo>
                <a:lnTo>
                  <a:pt x="19532" y="9319"/>
                </a:lnTo>
                <a:lnTo>
                  <a:pt x="19544" y="9174"/>
                </a:lnTo>
                <a:cubicBezTo>
                  <a:pt x="19601" y="8714"/>
                  <a:pt x="19601" y="8241"/>
                  <a:pt x="19544" y="7737"/>
                </a:cubicBezTo>
                <a:lnTo>
                  <a:pt x="19544" y="7737"/>
                </a:lnTo>
                <a:cubicBezTo>
                  <a:pt x="19456" y="6874"/>
                  <a:pt x="19374" y="6024"/>
                  <a:pt x="19298" y="5293"/>
                </a:cubicBezTo>
                <a:lnTo>
                  <a:pt x="19298" y="5293"/>
                </a:lnTo>
                <a:cubicBezTo>
                  <a:pt x="19210" y="4316"/>
                  <a:pt x="19280" y="3384"/>
                  <a:pt x="19519" y="2508"/>
                </a:cubicBezTo>
                <a:lnTo>
                  <a:pt x="19519" y="2508"/>
                </a:lnTo>
                <a:cubicBezTo>
                  <a:pt x="19601" y="2193"/>
                  <a:pt x="19708" y="1878"/>
                  <a:pt x="19815" y="1576"/>
                </a:cubicBezTo>
                <a:lnTo>
                  <a:pt x="19815" y="1576"/>
                </a:lnTo>
                <a:cubicBezTo>
                  <a:pt x="19859" y="1443"/>
                  <a:pt x="19903" y="1311"/>
                  <a:pt x="19947" y="1179"/>
                </a:cubicBezTo>
                <a:lnTo>
                  <a:pt x="19947" y="1179"/>
                </a:lnTo>
                <a:cubicBezTo>
                  <a:pt x="19954" y="1160"/>
                  <a:pt x="19966" y="1141"/>
                  <a:pt x="19979" y="1128"/>
                </a:cubicBezTo>
                <a:lnTo>
                  <a:pt x="19979" y="1128"/>
                </a:lnTo>
                <a:cubicBezTo>
                  <a:pt x="19985" y="1122"/>
                  <a:pt x="19985" y="1116"/>
                  <a:pt x="19991" y="1110"/>
                </a:cubicBezTo>
                <a:lnTo>
                  <a:pt x="19991" y="1110"/>
                </a:lnTo>
                <a:lnTo>
                  <a:pt x="20004" y="1084"/>
                </a:lnTo>
                <a:lnTo>
                  <a:pt x="20023" y="1091"/>
                </a:lnTo>
                <a:cubicBezTo>
                  <a:pt x="20048" y="1097"/>
                  <a:pt x="20067" y="1110"/>
                  <a:pt x="20080" y="1128"/>
                </a:cubicBezTo>
                <a:lnTo>
                  <a:pt x="20080" y="1128"/>
                </a:lnTo>
                <a:cubicBezTo>
                  <a:pt x="20092" y="1147"/>
                  <a:pt x="20092" y="1179"/>
                  <a:pt x="20092" y="1198"/>
                </a:cubicBezTo>
                <a:lnTo>
                  <a:pt x="20092" y="1198"/>
                </a:lnTo>
                <a:lnTo>
                  <a:pt x="20092" y="1210"/>
                </a:lnTo>
                <a:cubicBezTo>
                  <a:pt x="20086" y="1330"/>
                  <a:pt x="20086" y="1595"/>
                  <a:pt x="20086" y="1595"/>
                </a:cubicBezTo>
                <a:lnTo>
                  <a:pt x="20086" y="1595"/>
                </a:lnTo>
                <a:cubicBezTo>
                  <a:pt x="20080" y="1828"/>
                  <a:pt x="20080" y="2061"/>
                  <a:pt x="20080" y="2294"/>
                </a:cubicBezTo>
                <a:lnTo>
                  <a:pt x="20080" y="2294"/>
                </a:lnTo>
                <a:cubicBezTo>
                  <a:pt x="20080" y="2823"/>
                  <a:pt x="20042" y="3352"/>
                  <a:pt x="19966" y="3875"/>
                </a:cubicBezTo>
                <a:lnTo>
                  <a:pt x="19966" y="3875"/>
                </a:lnTo>
                <a:cubicBezTo>
                  <a:pt x="19815" y="4909"/>
                  <a:pt x="19815" y="5873"/>
                  <a:pt x="19966" y="6830"/>
                </a:cubicBezTo>
                <a:lnTo>
                  <a:pt x="19966" y="6830"/>
                </a:lnTo>
                <a:cubicBezTo>
                  <a:pt x="20124" y="7857"/>
                  <a:pt x="20199" y="8651"/>
                  <a:pt x="20212" y="9407"/>
                </a:cubicBezTo>
                <a:lnTo>
                  <a:pt x="20212" y="9407"/>
                </a:lnTo>
                <a:cubicBezTo>
                  <a:pt x="20218" y="9697"/>
                  <a:pt x="20218" y="9936"/>
                  <a:pt x="20212" y="10157"/>
                </a:cubicBezTo>
                <a:lnTo>
                  <a:pt x="20212" y="10157"/>
                </a:lnTo>
                <a:cubicBezTo>
                  <a:pt x="20193" y="10604"/>
                  <a:pt x="20080" y="11051"/>
                  <a:pt x="19872" y="11486"/>
                </a:cubicBezTo>
                <a:lnTo>
                  <a:pt x="19872" y="11486"/>
                </a:lnTo>
                <a:cubicBezTo>
                  <a:pt x="19777" y="11675"/>
                  <a:pt x="19658" y="11845"/>
                  <a:pt x="19494" y="11996"/>
                </a:cubicBezTo>
                <a:lnTo>
                  <a:pt x="19494" y="11996"/>
                </a:lnTo>
                <a:cubicBezTo>
                  <a:pt x="19475" y="12015"/>
                  <a:pt x="19450" y="12028"/>
                  <a:pt x="19418" y="12053"/>
                </a:cubicBezTo>
                <a:lnTo>
                  <a:pt x="19418" y="12053"/>
                </a:lnTo>
                <a:cubicBezTo>
                  <a:pt x="19406" y="12059"/>
                  <a:pt x="19387" y="12072"/>
                  <a:pt x="19374" y="12085"/>
                </a:cubicBezTo>
                <a:lnTo>
                  <a:pt x="19374" y="12085"/>
                </a:lnTo>
                <a:lnTo>
                  <a:pt x="19324" y="12116"/>
                </a:lnTo>
                <a:lnTo>
                  <a:pt x="19324" y="12059"/>
                </a:lnTo>
                <a:close/>
                <a:moveTo>
                  <a:pt x="18271" y="13263"/>
                </a:moveTo>
                <a:cubicBezTo>
                  <a:pt x="18271" y="13263"/>
                  <a:pt x="18265" y="13263"/>
                  <a:pt x="18259" y="13256"/>
                </a:cubicBezTo>
                <a:lnTo>
                  <a:pt x="18259" y="13256"/>
                </a:lnTo>
                <a:cubicBezTo>
                  <a:pt x="18253" y="13250"/>
                  <a:pt x="18240" y="13244"/>
                  <a:pt x="18234" y="13225"/>
                </a:cubicBezTo>
                <a:lnTo>
                  <a:pt x="18234" y="13225"/>
                </a:lnTo>
                <a:cubicBezTo>
                  <a:pt x="18227" y="13225"/>
                  <a:pt x="18227" y="13225"/>
                  <a:pt x="18227" y="13219"/>
                </a:cubicBezTo>
                <a:lnTo>
                  <a:pt x="18227" y="13219"/>
                </a:lnTo>
                <a:lnTo>
                  <a:pt x="18145" y="13036"/>
                </a:lnTo>
                <a:cubicBezTo>
                  <a:pt x="18019" y="12759"/>
                  <a:pt x="17887" y="12469"/>
                  <a:pt x="17761" y="12185"/>
                </a:cubicBezTo>
                <a:lnTo>
                  <a:pt x="17761" y="12185"/>
                </a:lnTo>
                <a:cubicBezTo>
                  <a:pt x="17591" y="11807"/>
                  <a:pt x="17509" y="11404"/>
                  <a:pt x="17515" y="10988"/>
                </a:cubicBezTo>
                <a:lnTo>
                  <a:pt x="17515" y="10988"/>
                </a:lnTo>
                <a:cubicBezTo>
                  <a:pt x="17515" y="10780"/>
                  <a:pt x="17515" y="10573"/>
                  <a:pt x="17522" y="10371"/>
                </a:cubicBezTo>
                <a:lnTo>
                  <a:pt x="17522" y="10371"/>
                </a:lnTo>
                <a:cubicBezTo>
                  <a:pt x="17541" y="9823"/>
                  <a:pt x="17509" y="9287"/>
                  <a:pt x="17427" y="8777"/>
                </a:cubicBezTo>
                <a:lnTo>
                  <a:pt x="17427" y="8777"/>
                </a:lnTo>
                <a:cubicBezTo>
                  <a:pt x="17320" y="8122"/>
                  <a:pt x="17345" y="7435"/>
                  <a:pt x="17503" y="6610"/>
                </a:cubicBezTo>
                <a:lnTo>
                  <a:pt x="17503" y="6610"/>
                </a:lnTo>
                <a:lnTo>
                  <a:pt x="17509" y="6591"/>
                </a:lnTo>
                <a:lnTo>
                  <a:pt x="17534" y="6578"/>
                </a:lnTo>
                <a:cubicBezTo>
                  <a:pt x="17534" y="6578"/>
                  <a:pt x="17515" y="6490"/>
                  <a:pt x="17515" y="6490"/>
                </a:cubicBezTo>
                <a:lnTo>
                  <a:pt x="17515" y="6490"/>
                </a:lnTo>
                <a:lnTo>
                  <a:pt x="17585" y="6528"/>
                </a:lnTo>
                <a:cubicBezTo>
                  <a:pt x="17591" y="6534"/>
                  <a:pt x="17597" y="6534"/>
                  <a:pt x="17597" y="6540"/>
                </a:cubicBezTo>
                <a:lnTo>
                  <a:pt x="17597" y="6540"/>
                </a:lnTo>
                <a:cubicBezTo>
                  <a:pt x="17604" y="6547"/>
                  <a:pt x="17610" y="6547"/>
                  <a:pt x="17610" y="6553"/>
                </a:cubicBezTo>
                <a:lnTo>
                  <a:pt x="17610" y="6553"/>
                </a:lnTo>
                <a:cubicBezTo>
                  <a:pt x="17610" y="6553"/>
                  <a:pt x="17610" y="6559"/>
                  <a:pt x="17610" y="6559"/>
                </a:cubicBezTo>
                <a:lnTo>
                  <a:pt x="17610" y="6559"/>
                </a:lnTo>
                <a:lnTo>
                  <a:pt x="17629" y="6553"/>
                </a:lnTo>
                <a:lnTo>
                  <a:pt x="17635" y="6566"/>
                </a:lnTo>
                <a:lnTo>
                  <a:pt x="17635" y="6578"/>
                </a:lnTo>
                <a:lnTo>
                  <a:pt x="17679" y="6622"/>
                </a:lnTo>
                <a:lnTo>
                  <a:pt x="17648" y="6622"/>
                </a:lnTo>
                <a:cubicBezTo>
                  <a:pt x="17660" y="6660"/>
                  <a:pt x="17667" y="6698"/>
                  <a:pt x="17679" y="6742"/>
                </a:cubicBezTo>
                <a:lnTo>
                  <a:pt x="17679" y="6742"/>
                </a:lnTo>
                <a:cubicBezTo>
                  <a:pt x="17698" y="6818"/>
                  <a:pt x="17717" y="6899"/>
                  <a:pt x="17749" y="6975"/>
                </a:cubicBezTo>
                <a:lnTo>
                  <a:pt x="17749" y="6975"/>
                </a:lnTo>
                <a:cubicBezTo>
                  <a:pt x="17805" y="7145"/>
                  <a:pt x="17875" y="7309"/>
                  <a:pt x="17944" y="7479"/>
                </a:cubicBezTo>
                <a:lnTo>
                  <a:pt x="17944" y="7479"/>
                </a:lnTo>
                <a:cubicBezTo>
                  <a:pt x="17975" y="7567"/>
                  <a:pt x="18013" y="7655"/>
                  <a:pt x="18051" y="7744"/>
                </a:cubicBezTo>
                <a:lnTo>
                  <a:pt x="18051" y="7744"/>
                </a:lnTo>
                <a:cubicBezTo>
                  <a:pt x="18227" y="8197"/>
                  <a:pt x="18316" y="8651"/>
                  <a:pt x="18309" y="9092"/>
                </a:cubicBezTo>
                <a:lnTo>
                  <a:pt x="18309" y="9092"/>
                </a:lnTo>
                <a:cubicBezTo>
                  <a:pt x="18309" y="9665"/>
                  <a:pt x="18379" y="10232"/>
                  <a:pt x="18523" y="10825"/>
                </a:cubicBezTo>
                <a:lnTo>
                  <a:pt x="18523" y="10825"/>
                </a:lnTo>
                <a:cubicBezTo>
                  <a:pt x="18530" y="10843"/>
                  <a:pt x="18530" y="10862"/>
                  <a:pt x="18536" y="10881"/>
                </a:cubicBezTo>
                <a:lnTo>
                  <a:pt x="18536" y="10881"/>
                </a:lnTo>
                <a:cubicBezTo>
                  <a:pt x="18542" y="10894"/>
                  <a:pt x="18542" y="10913"/>
                  <a:pt x="18549" y="10925"/>
                </a:cubicBezTo>
                <a:lnTo>
                  <a:pt x="18549" y="10925"/>
                </a:lnTo>
                <a:cubicBezTo>
                  <a:pt x="18725" y="11593"/>
                  <a:pt x="18681" y="12299"/>
                  <a:pt x="18423" y="13080"/>
                </a:cubicBezTo>
                <a:lnTo>
                  <a:pt x="18423" y="13080"/>
                </a:lnTo>
                <a:cubicBezTo>
                  <a:pt x="18416" y="13093"/>
                  <a:pt x="18416" y="13105"/>
                  <a:pt x="18410" y="13124"/>
                </a:cubicBezTo>
                <a:lnTo>
                  <a:pt x="18410" y="13124"/>
                </a:lnTo>
                <a:cubicBezTo>
                  <a:pt x="18397" y="13175"/>
                  <a:pt x="18379" y="13244"/>
                  <a:pt x="18309" y="13269"/>
                </a:cubicBezTo>
                <a:lnTo>
                  <a:pt x="18309" y="13269"/>
                </a:lnTo>
                <a:lnTo>
                  <a:pt x="18290" y="13282"/>
                </a:lnTo>
                <a:close/>
                <a:moveTo>
                  <a:pt x="19538" y="13679"/>
                </a:moveTo>
                <a:lnTo>
                  <a:pt x="19525" y="13666"/>
                </a:lnTo>
                <a:lnTo>
                  <a:pt x="19525" y="13666"/>
                </a:lnTo>
                <a:cubicBezTo>
                  <a:pt x="19494" y="13590"/>
                  <a:pt x="19538" y="13553"/>
                  <a:pt x="19569" y="13527"/>
                </a:cubicBezTo>
                <a:lnTo>
                  <a:pt x="19569" y="13527"/>
                </a:lnTo>
                <a:cubicBezTo>
                  <a:pt x="19733" y="13389"/>
                  <a:pt x="19891" y="13219"/>
                  <a:pt x="20054" y="12979"/>
                </a:cubicBezTo>
                <a:lnTo>
                  <a:pt x="20054" y="12979"/>
                </a:lnTo>
                <a:cubicBezTo>
                  <a:pt x="20174" y="12803"/>
                  <a:pt x="20294" y="12626"/>
                  <a:pt x="20407" y="12450"/>
                </a:cubicBezTo>
                <a:lnTo>
                  <a:pt x="20407" y="12450"/>
                </a:lnTo>
                <a:lnTo>
                  <a:pt x="20514" y="12286"/>
                </a:lnTo>
                <a:cubicBezTo>
                  <a:pt x="20552" y="12223"/>
                  <a:pt x="20596" y="12154"/>
                  <a:pt x="20640" y="12091"/>
                </a:cubicBezTo>
                <a:lnTo>
                  <a:pt x="20640" y="12091"/>
                </a:lnTo>
                <a:cubicBezTo>
                  <a:pt x="20666" y="12047"/>
                  <a:pt x="20691" y="12003"/>
                  <a:pt x="20722" y="11959"/>
                </a:cubicBezTo>
                <a:lnTo>
                  <a:pt x="20722" y="11959"/>
                </a:lnTo>
                <a:cubicBezTo>
                  <a:pt x="20968" y="11574"/>
                  <a:pt x="21289" y="11253"/>
                  <a:pt x="21667" y="11001"/>
                </a:cubicBezTo>
                <a:lnTo>
                  <a:pt x="21667" y="11001"/>
                </a:lnTo>
                <a:cubicBezTo>
                  <a:pt x="21869" y="10875"/>
                  <a:pt x="22064" y="10730"/>
                  <a:pt x="22247" y="10573"/>
                </a:cubicBezTo>
                <a:lnTo>
                  <a:pt x="22247" y="10573"/>
                </a:lnTo>
                <a:cubicBezTo>
                  <a:pt x="22505" y="10352"/>
                  <a:pt x="22738" y="10075"/>
                  <a:pt x="22927" y="9753"/>
                </a:cubicBezTo>
                <a:lnTo>
                  <a:pt x="22927" y="9753"/>
                </a:lnTo>
                <a:cubicBezTo>
                  <a:pt x="22978" y="9665"/>
                  <a:pt x="23028" y="9583"/>
                  <a:pt x="23079" y="9495"/>
                </a:cubicBezTo>
                <a:lnTo>
                  <a:pt x="23079" y="9495"/>
                </a:lnTo>
                <a:cubicBezTo>
                  <a:pt x="23079" y="9495"/>
                  <a:pt x="23173" y="9331"/>
                  <a:pt x="23217" y="9262"/>
                </a:cubicBezTo>
                <a:lnTo>
                  <a:pt x="23217" y="9262"/>
                </a:lnTo>
                <a:cubicBezTo>
                  <a:pt x="23413" y="8934"/>
                  <a:pt x="23677" y="8632"/>
                  <a:pt x="24024" y="8342"/>
                </a:cubicBezTo>
                <a:lnTo>
                  <a:pt x="24024" y="8342"/>
                </a:lnTo>
                <a:cubicBezTo>
                  <a:pt x="24370" y="8052"/>
                  <a:pt x="24754" y="7781"/>
                  <a:pt x="25170" y="7542"/>
                </a:cubicBezTo>
                <a:lnTo>
                  <a:pt x="25170" y="7542"/>
                </a:lnTo>
                <a:cubicBezTo>
                  <a:pt x="25322" y="7460"/>
                  <a:pt x="25466" y="7366"/>
                  <a:pt x="25605" y="7271"/>
                </a:cubicBezTo>
                <a:lnTo>
                  <a:pt x="25605" y="7271"/>
                </a:lnTo>
                <a:cubicBezTo>
                  <a:pt x="25674" y="7227"/>
                  <a:pt x="25737" y="7189"/>
                  <a:pt x="25800" y="7145"/>
                </a:cubicBezTo>
                <a:lnTo>
                  <a:pt x="25800" y="7145"/>
                </a:lnTo>
                <a:lnTo>
                  <a:pt x="25826" y="7133"/>
                </a:lnTo>
                <a:lnTo>
                  <a:pt x="25889" y="7202"/>
                </a:lnTo>
                <a:cubicBezTo>
                  <a:pt x="25889" y="7202"/>
                  <a:pt x="25857" y="7252"/>
                  <a:pt x="25844" y="7271"/>
                </a:cubicBezTo>
                <a:lnTo>
                  <a:pt x="25844" y="7271"/>
                </a:lnTo>
                <a:cubicBezTo>
                  <a:pt x="25819" y="7303"/>
                  <a:pt x="25794" y="7334"/>
                  <a:pt x="25769" y="7366"/>
                </a:cubicBezTo>
                <a:lnTo>
                  <a:pt x="25769" y="7366"/>
                </a:lnTo>
                <a:cubicBezTo>
                  <a:pt x="25674" y="7479"/>
                  <a:pt x="25580" y="7586"/>
                  <a:pt x="25485" y="7700"/>
                </a:cubicBezTo>
                <a:lnTo>
                  <a:pt x="25485" y="7700"/>
                </a:lnTo>
                <a:lnTo>
                  <a:pt x="25473" y="7706"/>
                </a:lnTo>
                <a:cubicBezTo>
                  <a:pt x="25296" y="7914"/>
                  <a:pt x="25107" y="8128"/>
                  <a:pt x="24931" y="8349"/>
                </a:cubicBezTo>
                <a:lnTo>
                  <a:pt x="24931" y="8349"/>
                </a:lnTo>
                <a:cubicBezTo>
                  <a:pt x="24616" y="8727"/>
                  <a:pt x="24332" y="9149"/>
                  <a:pt x="24061" y="9552"/>
                </a:cubicBezTo>
                <a:lnTo>
                  <a:pt x="24061" y="9552"/>
                </a:lnTo>
                <a:cubicBezTo>
                  <a:pt x="23998" y="9640"/>
                  <a:pt x="23854" y="9848"/>
                  <a:pt x="23854" y="9848"/>
                </a:cubicBezTo>
                <a:lnTo>
                  <a:pt x="23854" y="9848"/>
                </a:lnTo>
                <a:cubicBezTo>
                  <a:pt x="23652" y="10150"/>
                  <a:pt x="23444" y="10459"/>
                  <a:pt x="23186" y="10724"/>
                </a:cubicBezTo>
                <a:lnTo>
                  <a:pt x="23186" y="10724"/>
                </a:lnTo>
                <a:cubicBezTo>
                  <a:pt x="23009" y="10900"/>
                  <a:pt x="22846" y="11064"/>
                  <a:pt x="22682" y="11209"/>
                </a:cubicBezTo>
                <a:lnTo>
                  <a:pt x="22682" y="11209"/>
                </a:lnTo>
                <a:cubicBezTo>
                  <a:pt x="22398" y="11461"/>
                  <a:pt x="22127" y="11763"/>
                  <a:pt x="21825" y="12160"/>
                </a:cubicBezTo>
                <a:lnTo>
                  <a:pt x="21825" y="12160"/>
                </a:lnTo>
                <a:cubicBezTo>
                  <a:pt x="21674" y="12355"/>
                  <a:pt x="21535" y="12532"/>
                  <a:pt x="21384" y="12708"/>
                </a:cubicBezTo>
                <a:lnTo>
                  <a:pt x="21384" y="12708"/>
                </a:lnTo>
                <a:cubicBezTo>
                  <a:pt x="20962" y="13187"/>
                  <a:pt x="20445" y="13508"/>
                  <a:pt x="19853" y="13653"/>
                </a:cubicBezTo>
                <a:lnTo>
                  <a:pt x="19853" y="13653"/>
                </a:lnTo>
                <a:lnTo>
                  <a:pt x="19815" y="13666"/>
                </a:lnTo>
                <a:cubicBezTo>
                  <a:pt x="19758" y="13679"/>
                  <a:pt x="19702" y="13697"/>
                  <a:pt x="19639" y="13697"/>
                </a:cubicBezTo>
                <a:lnTo>
                  <a:pt x="19639" y="13697"/>
                </a:lnTo>
                <a:cubicBezTo>
                  <a:pt x="19607" y="13697"/>
                  <a:pt x="19569" y="13691"/>
                  <a:pt x="19538" y="13679"/>
                </a:cubicBezTo>
                <a:close/>
                <a:moveTo>
                  <a:pt x="16041" y="10113"/>
                </a:moveTo>
                <a:cubicBezTo>
                  <a:pt x="16041" y="10113"/>
                  <a:pt x="16035" y="10113"/>
                  <a:pt x="16029" y="10113"/>
                </a:cubicBezTo>
                <a:lnTo>
                  <a:pt x="16029" y="10113"/>
                </a:lnTo>
                <a:cubicBezTo>
                  <a:pt x="16016" y="10106"/>
                  <a:pt x="15991" y="10106"/>
                  <a:pt x="15978" y="10087"/>
                </a:cubicBezTo>
                <a:lnTo>
                  <a:pt x="15978" y="10087"/>
                </a:lnTo>
                <a:cubicBezTo>
                  <a:pt x="15903" y="9993"/>
                  <a:pt x="15827" y="9898"/>
                  <a:pt x="15758" y="9804"/>
                </a:cubicBezTo>
                <a:lnTo>
                  <a:pt x="15758" y="9804"/>
                </a:lnTo>
                <a:lnTo>
                  <a:pt x="15688" y="9716"/>
                </a:lnTo>
                <a:lnTo>
                  <a:pt x="15688" y="9703"/>
                </a:lnTo>
                <a:cubicBezTo>
                  <a:pt x="15764" y="9464"/>
                  <a:pt x="16010" y="9067"/>
                  <a:pt x="16180" y="8903"/>
                </a:cubicBezTo>
                <a:lnTo>
                  <a:pt x="16180" y="8903"/>
                </a:lnTo>
                <a:lnTo>
                  <a:pt x="16218" y="8865"/>
                </a:lnTo>
                <a:lnTo>
                  <a:pt x="16230" y="8916"/>
                </a:lnTo>
                <a:cubicBezTo>
                  <a:pt x="16236" y="8922"/>
                  <a:pt x="16236" y="8922"/>
                  <a:pt x="16236" y="8928"/>
                </a:cubicBezTo>
                <a:lnTo>
                  <a:pt x="16236" y="8928"/>
                </a:lnTo>
                <a:cubicBezTo>
                  <a:pt x="16243" y="8941"/>
                  <a:pt x="16249" y="8960"/>
                  <a:pt x="16243" y="8979"/>
                </a:cubicBezTo>
                <a:lnTo>
                  <a:pt x="16243" y="8979"/>
                </a:lnTo>
                <a:cubicBezTo>
                  <a:pt x="16173" y="9249"/>
                  <a:pt x="16148" y="9539"/>
                  <a:pt x="16123" y="9823"/>
                </a:cubicBezTo>
                <a:lnTo>
                  <a:pt x="16123" y="9823"/>
                </a:lnTo>
                <a:cubicBezTo>
                  <a:pt x="16117" y="9905"/>
                  <a:pt x="16110" y="9987"/>
                  <a:pt x="16098" y="10068"/>
                </a:cubicBezTo>
                <a:lnTo>
                  <a:pt x="16098" y="10068"/>
                </a:lnTo>
                <a:cubicBezTo>
                  <a:pt x="16098" y="10094"/>
                  <a:pt x="16079" y="10100"/>
                  <a:pt x="16060" y="10113"/>
                </a:cubicBezTo>
                <a:lnTo>
                  <a:pt x="16060" y="10113"/>
                </a:lnTo>
                <a:lnTo>
                  <a:pt x="16047" y="10113"/>
                </a:lnTo>
                <a:close/>
                <a:moveTo>
                  <a:pt x="9779" y="20256"/>
                </a:moveTo>
                <a:lnTo>
                  <a:pt x="9747" y="20231"/>
                </a:lnTo>
                <a:cubicBezTo>
                  <a:pt x="9741" y="20224"/>
                  <a:pt x="9735" y="20218"/>
                  <a:pt x="9728" y="20212"/>
                </a:cubicBezTo>
                <a:lnTo>
                  <a:pt x="9728" y="20212"/>
                </a:lnTo>
                <a:cubicBezTo>
                  <a:pt x="9728" y="20212"/>
                  <a:pt x="9722" y="20199"/>
                  <a:pt x="9722" y="20199"/>
                </a:cubicBezTo>
                <a:lnTo>
                  <a:pt x="9722" y="20199"/>
                </a:lnTo>
                <a:cubicBezTo>
                  <a:pt x="9602" y="19777"/>
                  <a:pt x="9470" y="19286"/>
                  <a:pt x="9426" y="18782"/>
                </a:cubicBezTo>
                <a:lnTo>
                  <a:pt x="9426" y="18782"/>
                </a:lnTo>
                <a:cubicBezTo>
                  <a:pt x="9394" y="18448"/>
                  <a:pt x="9420" y="18089"/>
                  <a:pt x="9501" y="17667"/>
                </a:cubicBezTo>
                <a:lnTo>
                  <a:pt x="9501" y="17667"/>
                </a:lnTo>
                <a:lnTo>
                  <a:pt x="9539" y="17452"/>
                </a:lnTo>
                <a:cubicBezTo>
                  <a:pt x="9627" y="16999"/>
                  <a:pt x="9709" y="16526"/>
                  <a:pt x="9816" y="16066"/>
                </a:cubicBezTo>
                <a:lnTo>
                  <a:pt x="9816" y="16066"/>
                </a:lnTo>
                <a:cubicBezTo>
                  <a:pt x="10037" y="15128"/>
                  <a:pt x="10075" y="14195"/>
                  <a:pt x="9930" y="13282"/>
                </a:cubicBezTo>
                <a:lnTo>
                  <a:pt x="9930" y="13282"/>
                </a:lnTo>
                <a:cubicBezTo>
                  <a:pt x="9905" y="13118"/>
                  <a:pt x="9879" y="12954"/>
                  <a:pt x="9861" y="12790"/>
                </a:cubicBezTo>
                <a:lnTo>
                  <a:pt x="9861" y="12790"/>
                </a:lnTo>
                <a:lnTo>
                  <a:pt x="9854" y="12771"/>
                </a:lnTo>
                <a:cubicBezTo>
                  <a:pt x="9829" y="12570"/>
                  <a:pt x="9798" y="12362"/>
                  <a:pt x="9766" y="12154"/>
                </a:cubicBezTo>
                <a:lnTo>
                  <a:pt x="9766" y="12154"/>
                </a:lnTo>
                <a:cubicBezTo>
                  <a:pt x="9665" y="11568"/>
                  <a:pt x="9653" y="10976"/>
                  <a:pt x="9735" y="10396"/>
                </a:cubicBezTo>
                <a:lnTo>
                  <a:pt x="9735" y="10396"/>
                </a:lnTo>
                <a:cubicBezTo>
                  <a:pt x="9772" y="10094"/>
                  <a:pt x="9810" y="9791"/>
                  <a:pt x="9854" y="9495"/>
                </a:cubicBezTo>
                <a:lnTo>
                  <a:pt x="9854" y="9495"/>
                </a:lnTo>
                <a:lnTo>
                  <a:pt x="9861" y="9470"/>
                </a:lnTo>
                <a:cubicBezTo>
                  <a:pt x="9861" y="9438"/>
                  <a:pt x="9867" y="9407"/>
                  <a:pt x="9879" y="9357"/>
                </a:cubicBezTo>
                <a:lnTo>
                  <a:pt x="9879" y="9357"/>
                </a:lnTo>
                <a:lnTo>
                  <a:pt x="9898" y="9275"/>
                </a:lnTo>
                <a:lnTo>
                  <a:pt x="9924" y="9174"/>
                </a:lnTo>
                <a:lnTo>
                  <a:pt x="9961" y="9275"/>
                </a:lnTo>
                <a:cubicBezTo>
                  <a:pt x="9968" y="9300"/>
                  <a:pt x="9980" y="9319"/>
                  <a:pt x="9987" y="9338"/>
                </a:cubicBezTo>
                <a:lnTo>
                  <a:pt x="9987" y="9338"/>
                </a:lnTo>
                <a:cubicBezTo>
                  <a:pt x="9999" y="9369"/>
                  <a:pt x="10012" y="9388"/>
                  <a:pt x="10018" y="9413"/>
                </a:cubicBezTo>
                <a:lnTo>
                  <a:pt x="10018" y="9413"/>
                </a:lnTo>
                <a:cubicBezTo>
                  <a:pt x="10037" y="9514"/>
                  <a:pt x="10056" y="9621"/>
                  <a:pt x="10081" y="9728"/>
                </a:cubicBezTo>
                <a:lnTo>
                  <a:pt x="10081" y="9728"/>
                </a:lnTo>
                <a:cubicBezTo>
                  <a:pt x="10119" y="9917"/>
                  <a:pt x="10163" y="10106"/>
                  <a:pt x="10207" y="10295"/>
                </a:cubicBezTo>
                <a:lnTo>
                  <a:pt x="10207" y="10295"/>
                </a:lnTo>
                <a:cubicBezTo>
                  <a:pt x="10365" y="10881"/>
                  <a:pt x="10472" y="11492"/>
                  <a:pt x="10535" y="12160"/>
                </a:cubicBezTo>
                <a:lnTo>
                  <a:pt x="10535" y="12160"/>
                </a:lnTo>
                <a:lnTo>
                  <a:pt x="10541" y="12211"/>
                </a:lnTo>
                <a:cubicBezTo>
                  <a:pt x="10573" y="12519"/>
                  <a:pt x="10604" y="12828"/>
                  <a:pt x="10636" y="13137"/>
                </a:cubicBezTo>
                <a:lnTo>
                  <a:pt x="10636" y="13137"/>
                </a:lnTo>
                <a:cubicBezTo>
                  <a:pt x="10686" y="13597"/>
                  <a:pt x="10768" y="14069"/>
                  <a:pt x="10881" y="14554"/>
                </a:cubicBezTo>
                <a:lnTo>
                  <a:pt x="10881" y="14554"/>
                </a:lnTo>
                <a:cubicBezTo>
                  <a:pt x="10925" y="14731"/>
                  <a:pt x="10957" y="14907"/>
                  <a:pt x="10995" y="15090"/>
                </a:cubicBezTo>
                <a:lnTo>
                  <a:pt x="10995" y="15090"/>
                </a:lnTo>
                <a:cubicBezTo>
                  <a:pt x="11070" y="15461"/>
                  <a:pt x="11095" y="15852"/>
                  <a:pt x="11070" y="16255"/>
                </a:cubicBezTo>
                <a:lnTo>
                  <a:pt x="11070" y="16255"/>
                </a:lnTo>
                <a:cubicBezTo>
                  <a:pt x="11026" y="16917"/>
                  <a:pt x="10938" y="17515"/>
                  <a:pt x="10806" y="18076"/>
                </a:cubicBezTo>
                <a:lnTo>
                  <a:pt x="10806" y="18076"/>
                </a:lnTo>
                <a:cubicBezTo>
                  <a:pt x="10623" y="18838"/>
                  <a:pt x="10346" y="19487"/>
                  <a:pt x="9968" y="20054"/>
                </a:cubicBezTo>
                <a:lnTo>
                  <a:pt x="9968" y="20054"/>
                </a:lnTo>
                <a:cubicBezTo>
                  <a:pt x="9942" y="20098"/>
                  <a:pt x="9911" y="20136"/>
                  <a:pt x="9873" y="20180"/>
                </a:cubicBezTo>
                <a:lnTo>
                  <a:pt x="9873" y="20180"/>
                </a:lnTo>
                <a:lnTo>
                  <a:pt x="9804" y="20281"/>
                </a:lnTo>
                <a:close/>
                <a:moveTo>
                  <a:pt x="16923" y="14258"/>
                </a:moveTo>
                <a:cubicBezTo>
                  <a:pt x="16791" y="13956"/>
                  <a:pt x="16640" y="13691"/>
                  <a:pt x="16463" y="13389"/>
                </a:cubicBezTo>
                <a:lnTo>
                  <a:pt x="16463" y="13389"/>
                </a:lnTo>
                <a:cubicBezTo>
                  <a:pt x="16369" y="13231"/>
                  <a:pt x="16306" y="13042"/>
                  <a:pt x="16274" y="12815"/>
                </a:cubicBezTo>
                <a:lnTo>
                  <a:pt x="16274" y="12815"/>
                </a:lnTo>
                <a:cubicBezTo>
                  <a:pt x="16255" y="12677"/>
                  <a:pt x="16236" y="12538"/>
                  <a:pt x="16218" y="12400"/>
                </a:cubicBezTo>
                <a:lnTo>
                  <a:pt x="16218" y="12400"/>
                </a:lnTo>
                <a:lnTo>
                  <a:pt x="16199" y="12229"/>
                </a:lnTo>
                <a:cubicBezTo>
                  <a:pt x="16142" y="11807"/>
                  <a:pt x="15997" y="11417"/>
                  <a:pt x="15758" y="11064"/>
                </a:cubicBezTo>
                <a:lnTo>
                  <a:pt x="15758" y="11064"/>
                </a:lnTo>
                <a:lnTo>
                  <a:pt x="15726" y="11014"/>
                </a:lnTo>
                <a:cubicBezTo>
                  <a:pt x="15480" y="10654"/>
                  <a:pt x="15254" y="10377"/>
                  <a:pt x="15021" y="10144"/>
                </a:cubicBezTo>
                <a:lnTo>
                  <a:pt x="15021" y="10144"/>
                </a:lnTo>
                <a:cubicBezTo>
                  <a:pt x="14945" y="10068"/>
                  <a:pt x="14869" y="9987"/>
                  <a:pt x="14806" y="9911"/>
                </a:cubicBezTo>
                <a:lnTo>
                  <a:pt x="14806" y="9911"/>
                </a:lnTo>
                <a:lnTo>
                  <a:pt x="14762" y="9854"/>
                </a:lnTo>
                <a:cubicBezTo>
                  <a:pt x="14649" y="9728"/>
                  <a:pt x="14542" y="9596"/>
                  <a:pt x="14428" y="9464"/>
                </a:cubicBezTo>
                <a:lnTo>
                  <a:pt x="14428" y="9464"/>
                </a:lnTo>
                <a:lnTo>
                  <a:pt x="14214" y="9199"/>
                </a:lnTo>
                <a:lnTo>
                  <a:pt x="14283" y="9205"/>
                </a:lnTo>
                <a:cubicBezTo>
                  <a:pt x="14302" y="9205"/>
                  <a:pt x="14321" y="9205"/>
                  <a:pt x="14334" y="9205"/>
                </a:cubicBezTo>
                <a:lnTo>
                  <a:pt x="14334" y="9205"/>
                </a:lnTo>
                <a:cubicBezTo>
                  <a:pt x="14359" y="9205"/>
                  <a:pt x="14384" y="9205"/>
                  <a:pt x="14403" y="9212"/>
                </a:cubicBezTo>
                <a:lnTo>
                  <a:pt x="14403" y="9212"/>
                </a:lnTo>
                <a:cubicBezTo>
                  <a:pt x="14472" y="9231"/>
                  <a:pt x="14535" y="9256"/>
                  <a:pt x="14611" y="9281"/>
                </a:cubicBezTo>
                <a:lnTo>
                  <a:pt x="14611" y="9281"/>
                </a:lnTo>
                <a:cubicBezTo>
                  <a:pt x="14661" y="9300"/>
                  <a:pt x="14718" y="9319"/>
                  <a:pt x="14775" y="9338"/>
                </a:cubicBezTo>
                <a:lnTo>
                  <a:pt x="14775" y="9338"/>
                </a:lnTo>
                <a:cubicBezTo>
                  <a:pt x="15241" y="9489"/>
                  <a:pt x="15613" y="9772"/>
                  <a:pt x="15890" y="10163"/>
                </a:cubicBezTo>
                <a:lnTo>
                  <a:pt x="15890" y="10163"/>
                </a:lnTo>
                <a:cubicBezTo>
                  <a:pt x="15921" y="10207"/>
                  <a:pt x="15947" y="10245"/>
                  <a:pt x="15978" y="10289"/>
                </a:cubicBezTo>
                <a:lnTo>
                  <a:pt x="15978" y="10289"/>
                </a:lnTo>
                <a:cubicBezTo>
                  <a:pt x="16287" y="10743"/>
                  <a:pt x="16539" y="11177"/>
                  <a:pt x="16747" y="11618"/>
                </a:cubicBezTo>
                <a:lnTo>
                  <a:pt x="16747" y="11618"/>
                </a:lnTo>
                <a:cubicBezTo>
                  <a:pt x="16867" y="11889"/>
                  <a:pt x="16986" y="12166"/>
                  <a:pt x="17087" y="12456"/>
                </a:cubicBezTo>
                <a:lnTo>
                  <a:pt x="17087" y="12456"/>
                </a:lnTo>
                <a:cubicBezTo>
                  <a:pt x="17213" y="12809"/>
                  <a:pt x="17257" y="13200"/>
                  <a:pt x="17207" y="13622"/>
                </a:cubicBezTo>
                <a:lnTo>
                  <a:pt x="17207" y="13622"/>
                </a:lnTo>
                <a:cubicBezTo>
                  <a:pt x="17182" y="13849"/>
                  <a:pt x="17112" y="14044"/>
                  <a:pt x="16980" y="14264"/>
                </a:cubicBezTo>
                <a:lnTo>
                  <a:pt x="16980" y="14264"/>
                </a:lnTo>
                <a:lnTo>
                  <a:pt x="16948" y="14315"/>
                </a:lnTo>
                <a:close/>
                <a:moveTo>
                  <a:pt x="12526" y="17811"/>
                </a:moveTo>
                <a:cubicBezTo>
                  <a:pt x="12513" y="17805"/>
                  <a:pt x="12507" y="17793"/>
                  <a:pt x="12507" y="17786"/>
                </a:cubicBezTo>
                <a:lnTo>
                  <a:pt x="12507" y="17786"/>
                </a:lnTo>
                <a:cubicBezTo>
                  <a:pt x="12494" y="17780"/>
                  <a:pt x="12488" y="17774"/>
                  <a:pt x="12488" y="17767"/>
                </a:cubicBezTo>
                <a:lnTo>
                  <a:pt x="12488" y="17767"/>
                </a:lnTo>
                <a:cubicBezTo>
                  <a:pt x="12482" y="17761"/>
                  <a:pt x="12475" y="17748"/>
                  <a:pt x="12475" y="17742"/>
                </a:cubicBezTo>
                <a:lnTo>
                  <a:pt x="12475" y="17742"/>
                </a:lnTo>
                <a:cubicBezTo>
                  <a:pt x="12463" y="17452"/>
                  <a:pt x="12412" y="17163"/>
                  <a:pt x="12356" y="16879"/>
                </a:cubicBezTo>
                <a:lnTo>
                  <a:pt x="12356" y="16879"/>
                </a:lnTo>
                <a:cubicBezTo>
                  <a:pt x="12343" y="16797"/>
                  <a:pt x="12324" y="16709"/>
                  <a:pt x="12311" y="16621"/>
                </a:cubicBezTo>
                <a:lnTo>
                  <a:pt x="12311" y="16621"/>
                </a:lnTo>
                <a:cubicBezTo>
                  <a:pt x="12230" y="16161"/>
                  <a:pt x="12217" y="15707"/>
                  <a:pt x="12274" y="15272"/>
                </a:cubicBezTo>
                <a:lnTo>
                  <a:pt x="12274" y="15272"/>
                </a:lnTo>
                <a:cubicBezTo>
                  <a:pt x="12311" y="15008"/>
                  <a:pt x="12368" y="14750"/>
                  <a:pt x="12425" y="14504"/>
                </a:cubicBezTo>
                <a:lnTo>
                  <a:pt x="12425" y="14504"/>
                </a:lnTo>
                <a:cubicBezTo>
                  <a:pt x="12482" y="14264"/>
                  <a:pt x="12545" y="14025"/>
                  <a:pt x="12614" y="13792"/>
                </a:cubicBezTo>
                <a:lnTo>
                  <a:pt x="12614" y="13792"/>
                </a:lnTo>
                <a:lnTo>
                  <a:pt x="12639" y="13704"/>
                </a:lnTo>
                <a:cubicBezTo>
                  <a:pt x="12752" y="13288"/>
                  <a:pt x="12803" y="12853"/>
                  <a:pt x="12797" y="12412"/>
                </a:cubicBezTo>
                <a:lnTo>
                  <a:pt x="12797" y="12412"/>
                </a:lnTo>
                <a:cubicBezTo>
                  <a:pt x="12790" y="12135"/>
                  <a:pt x="12771" y="11858"/>
                  <a:pt x="12759" y="11581"/>
                </a:cubicBezTo>
                <a:lnTo>
                  <a:pt x="12759" y="11581"/>
                </a:lnTo>
                <a:lnTo>
                  <a:pt x="12752" y="11455"/>
                </a:lnTo>
                <a:cubicBezTo>
                  <a:pt x="12727" y="10919"/>
                  <a:pt x="12778" y="10446"/>
                  <a:pt x="12904" y="10012"/>
                </a:cubicBezTo>
                <a:lnTo>
                  <a:pt x="12904" y="10012"/>
                </a:lnTo>
                <a:cubicBezTo>
                  <a:pt x="12923" y="9949"/>
                  <a:pt x="12948" y="9886"/>
                  <a:pt x="12967" y="9823"/>
                </a:cubicBezTo>
                <a:lnTo>
                  <a:pt x="12967" y="9823"/>
                </a:lnTo>
                <a:lnTo>
                  <a:pt x="13004" y="9716"/>
                </a:lnTo>
                <a:lnTo>
                  <a:pt x="13105" y="9728"/>
                </a:lnTo>
                <a:lnTo>
                  <a:pt x="13118" y="9785"/>
                </a:lnTo>
                <a:cubicBezTo>
                  <a:pt x="13118" y="9804"/>
                  <a:pt x="13124" y="9829"/>
                  <a:pt x="13124" y="9854"/>
                </a:cubicBezTo>
                <a:lnTo>
                  <a:pt x="13124" y="9854"/>
                </a:lnTo>
                <a:cubicBezTo>
                  <a:pt x="13137" y="10201"/>
                  <a:pt x="13206" y="10560"/>
                  <a:pt x="13326" y="10988"/>
                </a:cubicBezTo>
                <a:lnTo>
                  <a:pt x="13326" y="10988"/>
                </a:lnTo>
                <a:cubicBezTo>
                  <a:pt x="13445" y="11404"/>
                  <a:pt x="13565" y="11858"/>
                  <a:pt x="13622" y="12330"/>
                </a:cubicBezTo>
                <a:lnTo>
                  <a:pt x="13622" y="12330"/>
                </a:lnTo>
                <a:lnTo>
                  <a:pt x="13653" y="12576"/>
                </a:lnTo>
                <a:cubicBezTo>
                  <a:pt x="13716" y="13156"/>
                  <a:pt x="13786" y="13748"/>
                  <a:pt x="13836" y="14340"/>
                </a:cubicBezTo>
                <a:lnTo>
                  <a:pt x="13836" y="14340"/>
                </a:lnTo>
                <a:cubicBezTo>
                  <a:pt x="13886" y="14964"/>
                  <a:pt x="13798" y="15613"/>
                  <a:pt x="13571" y="16312"/>
                </a:cubicBezTo>
                <a:lnTo>
                  <a:pt x="13571" y="16312"/>
                </a:lnTo>
                <a:cubicBezTo>
                  <a:pt x="13483" y="16583"/>
                  <a:pt x="13345" y="16848"/>
                  <a:pt x="13156" y="17100"/>
                </a:cubicBezTo>
                <a:lnTo>
                  <a:pt x="13156" y="17100"/>
                </a:lnTo>
                <a:cubicBezTo>
                  <a:pt x="13023" y="17282"/>
                  <a:pt x="12872" y="17465"/>
                  <a:pt x="12734" y="17641"/>
                </a:cubicBezTo>
                <a:lnTo>
                  <a:pt x="12734" y="17641"/>
                </a:lnTo>
                <a:lnTo>
                  <a:pt x="12664" y="17730"/>
                </a:lnTo>
                <a:cubicBezTo>
                  <a:pt x="12645" y="17755"/>
                  <a:pt x="12620" y="17774"/>
                  <a:pt x="12601" y="17793"/>
                </a:cubicBezTo>
                <a:lnTo>
                  <a:pt x="12601" y="17793"/>
                </a:lnTo>
                <a:cubicBezTo>
                  <a:pt x="12589" y="17799"/>
                  <a:pt x="12576" y="17805"/>
                  <a:pt x="12570" y="17818"/>
                </a:cubicBezTo>
                <a:lnTo>
                  <a:pt x="12570" y="17818"/>
                </a:lnTo>
                <a:lnTo>
                  <a:pt x="12545" y="17837"/>
                </a:lnTo>
                <a:close/>
                <a:moveTo>
                  <a:pt x="8134" y="22020"/>
                </a:moveTo>
                <a:cubicBezTo>
                  <a:pt x="8122" y="21995"/>
                  <a:pt x="8109" y="21970"/>
                  <a:pt x="8097" y="21938"/>
                </a:cubicBezTo>
                <a:lnTo>
                  <a:pt x="8097" y="21938"/>
                </a:lnTo>
                <a:cubicBezTo>
                  <a:pt x="8071" y="21881"/>
                  <a:pt x="8040" y="21825"/>
                  <a:pt x="8021" y="21768"/>
                </a:cubicBezTo>
                <a:lnTo>
                  <a:pt x="8021" y="21768"/>
                </a:lnTo>
                <a:cubicBezTo>
                  <a:pt x="7800" y="21195"/>
                  <a:pt x="7706" y="20653"/>
                  <a:pt x="7737" y="20111"/>
                </a:cubicBezTo>
                <a:lnTo>
                  <a:pt x="7737" y="20111"/>
                </a:lnTo>
                <a:cubicBezTo>
                  <a:pt x="7737" y="20048"/>
                  <a:pt x="7737" y="19985"/>
                  <a:pt x="7744" y="19922"/>
                </a:cubicBezTo>
                <a:lnTo>
                  <a:pt x="7744" y="19922"/>
                </a:lnTo>
                <a:cubicBezTo>
                  <a:pt x="7750" y="19809"/>
                  <a:pt x="7756" y="19683"/>
                  <a:pt x="7763" y="19569"/>
                </a:cubicBezTo>
                <a:lnTo>
                  <a:pt x="7763" y="19569"/>
                </a:lnTo>
                <a:cubicBezTo>
                  <a:pt x="7813" y="18996"/>
                  <a:pt x="7712" y="18429"/>
                  <a:pt x="7466" y="17843"/>
                </a:cubicBezTo>
                <a:lnTo>
                  <a:pt x="7466" y="17843"/>
                </a:lnTo>
                <a:cubicBezTo>
                  <a:pt x="7227" y="17263"/>
                  <a:pt x="7051" y="16778"/>
                  <a:pt x="6918" y="16306"/>
                </a:cubicBezTo>
                <a:lnTo>
                  <a:pt x="6918" y="16306"/>
                </a:lnTo>
                <a:cubicBezTo>
                  <a:pt x="6767" y="15783"/>
                  <a:pt x="6685" y="15298"/>
                  <a:pt x="6666" y="14825"/>
                </a:cubicBezTo>
                <a:lnTo>
                  <a:pt x="6666" y="14825"/>
                </a:lnTo>
                <a:cubicBezTo>
                  <a:pt x="6647" y="14296"/>
                  <a:pt x="6717" y="13760"/>
                  <a:pt x="6874" y="13231"/>
                </a:cubicBezTo>
                <a:lnTo>
                  <a:pt x="6874" y="13231"/>
                </a:lnTo>
                <a:cubicBezTo>
                  <a:pt x="6906" y="13130"/>
                  <a:pt x="6937" y="13023"/>
                  <a:pt x="6969" y="12922"/>
                </a:cubicBezTo>
                <a:lnTo>
                  <a:pt x="6969" y="12922"/>
                </a:lnTo>
                <a:cubicBezTo>
                  <a:pt x="7032" y="12715"/>
                  <a:pt x="7101" y="12507"/>
                  <a:pt x="7158" y="12292"/>
                </a:cubicBezTo>
                <a:lnTo>
                  <a:pt x="7158" y="12292"/>
                </a:lnTo>
                <a:cubicBezTo>
                  <a:pt x="7202" y="12110"/>
                  <a:pt x="7240" y="11921"/>
                  <a:pt x="7271" y="11738"/>
                </a:cubicBezTo>
                <a:lnTo>
                  <a:pt x="7271" y="11738"/>
                </a:lnTo>
                <a:cubicBezTo>
                  <a:pt x="7277" y="11688"/>
                  <a:pt x="7290" y="11637"/>
                  <a:pt x="7296" y="11587"/>
                </a:cubicBezTo>
                <a:lnTo>
                  <a:pt x="7296" y="11587"/>
                </a:lnTo>
                <a:cubicBezTo>
                  <a:pt x="7315" y="11473"/>
                  <a:pt x="7334" y="11354"/>
                  <a:pt x="7359" y="11240"/>
                </a:cubicBezTo>
                <a:lnTo>
                  <a:pt x="7359" y="11240"/>
                </a:lnTo>
                <a:lnTo>
                  <a:pt x="7359" y="11203"/>
                </a:lnTo>
                <a:cubicBezTo>
                  <a:pt x="7378" y="11108"/>
                  <a:pt x="7391" y="11020"/>
                  <a:pt x="7410" y="10925"/>
                </a:cubicBezTo>
                <a:lnTo>
                  <a:pt x="7410" y="10925"/>
                </a:lnTo>
                <a:cubicBezTo>
                  <a:pt x="7416" y="10894"/>
                  <a:pt x="7422" y="10862"/>
                  <a:pt x="7441" y="10818"/>
                </a:cubicBezTo>
                <a:lnTo>
                  <a:pt x="7441" y="10818"/>
                </a:lnTo>
                <a:cubicBezTo>
                  <a:pt x="7448" y="10793"/>
                  <a:pt x="7460" y="10762"/>
                  <a:pt x="7473" y="10730"/>
                </a:cubicBezTo>
                <a:lnTo>
                  <a:pt x="7473" y="10730"/>
                </a:lnTo>
                <a:lnTo>
                  <a:pt x="7504" y="10623"/>
                </a:lnTo>
                <a:lnTo>
                  <a:pt x="7529" y="10730"/>
                </a:lnTo>
                <a:lnTo>
                  <a:pt x="7555" y="10812"/>
                </a:lnTo>
                <a:cubicBezTo>
                  <a:pt x="7567" y="10856"/>
                  <a:pt x="7574" y="10881"/>
                  <a:pt x="7574" y="10906"/>
                </a:cubicBezTo>
                <a:lnTo>
                  <a:pt x="7574" y="10906"/>
                </a:lnTo>
                <a:cubicBezTo>
                  <a:pt x="7592" y="11007"/>
                  <a:pt x="7643" y="11322"/>
                  <a:pt x="7643" y="11322"/>
                </a:cubicBezTo>
                <a:lnTo>
                  <a:pt x="7643" y="11322"/>
                </a:lnTo>
                <a:cubicBezTo>
                  <a:pt x="7668" y="11480"/>
                  <a:pt x="7700" y="11637"/>
                  <a:pt x="7725" y="11795"/>
                </a:cubicBezTo>
                <a:lnTo>
                  <a:pt x="7725" y="11795"/>
                </a:lnTo>
                <a:cubicBezTo>
                  <a:pt x="7807" y="12292"/>
                  <a:pt x="7838" y="12790"/>
                  <a:pt x="7807" y="13269"/>
                </a:cubicBezTo>
                <a:lnTo>
                  <a:pt x="7807" y="13269"/>
                </a:lnTo>
                <a:cubicBezTo>
                  <a:pt x="7763" y="14038"/>
                  <a:pt x="7800" y="14787"/>
                  <a:pt x="7851" y="15487"/>
                </a:cubicBezTo>
                <a:lnTo>
                  <a:pt x="7851" y="15487"/>
                </a:lnTo>
                <a:cubicBezTo>
                  <a:pt x="7901" y="16161"/>
                  <a:pt x="8027" y="16829"/>
                  <a:pt x="8235" y="17478"/>
                </a:cubicBezTo>
                <a:lnTo>
                  <a:pt x="8235" y="17478"/>
                </a:lnTo>
                <a:cubicBezTo>
                  <a:pt x="8330" y="17780"/>
                  <a:pt x="8412" y="18089"/>
                  <a:pt x="8487" y="18391"/>
                </a:cubicBezTo>
                <a:lnTo>
                  <a:pt x="8487" y="18391"/>
                </a:lnTo>
                <a:lnTo>
                  <a:pt x="8500" y="18423"/>
                </a:lnTo>
                <a:cubicBezTo>
                  <a:pt x="8563" y="18675"/>
                  <a:pt x="8601" y="18946"/>
                  <a:pt x="8607" y="19223"/>
                </a:cubicBezTo>
                <a:lnTo>
                  <a:pt x="8607" y="19223"/>
                </a:lnTo>
                <a:cubicBezTo>
                  <a:pt x="8607" y="19330"/>
                  <a:pt x="8613" y="19437"/>
                  <a:pt x="8613" y="19544"/>
                </a:cubicBezTo>
                <a:lnTo>
                  <a:pt x="8613" y="19544"/>
                </a:lnTo>
                <a:cubicBezTo>
                  <a:pt x="8619" y="19613"/>
                  <a:pt x="8619" y="19676"/>
                  <a:pt x="8626" y="19739"/>
                </a:cubicBezTo>
                <a:lnTo>
                  <a:pt x="8626" y="19739"/>
                </a:lnTo>
                <a:cubicBezTo>
                  <a:pt x="8638" y="20363"/>
                  <a:pt x="8544" y="21018"/>
                  <a:pt x="8323" y="21812"/>
                </a:cubicBezTo>
                <a:lnTo>
                  <a:pt x="8323" y="21812"/>
                </a:lnTo>
                <a:lnTo>
                  <a:pt x="8317" y="21837"/>
                </a:lnTo>
                <a:cubicBezTo>
                  <a:pt x="8298" y="21907"/>
                  <a:pt x="8279" y="21989"/>
                  <a:pt x="8178" y="22039"/>
                </a:cubicBezTo>
                <a:lnTo>
                  <a:pt x="8178" y="22039"/>
                </a:lnTo>
                <a:lnTo>
                  <a:pt x="8147" y="22052"/>
                </a:lnTo>
                <a:close/>
                <a:moveTo>
                  <a:pt x="14800" y="16501"/>
                </a:moveTo>
                <a:cubicBezTo>
                  <a:pt x="14794" y="16488"/>
                  <a:pt x="14794" y="16482"/>
                  <a:pt x="14794" y="16470"/>
                </a:cubicBezTo>
                <a:lnTo>
                  <a:pt x="14794" y="16470"/>
                </a:lnTo>
                <a:lnTo>
                  <a:pt x="14762" y="16066"/>
                </a:lnTo>
                <a:cubicBezTo>
                  <a:pt x="14731" y="15720"/>
                  <a:pt x="14706" y="15361"/>
                  <a:pt x="14680" y="15002"/>
                </a:cubicBezTo>
                <a:lnTo>
                  <a:pt x="14680" y="15002"/>
                </a:lnTo>
                <a:cubicBezTo>
                  <a:pt x="14655" y="14598"/>
                  <a:pt x="14706" y="14246"/>
                  <a:pt x="14832" y="13924"/>
                </a:cubicBezTo>
                <a:lnTo>
                  <a:pt x="14832" y="13924"/>
                </a:lnTo>
                <a:cubicBezTo>
                  <a:pt x="15027" y="13427"/>
                  <a:pt x="15102" y="12872"/>
                  <a:pt x="15065" y="12236"/>
                </a:cubicBezTo>
                <a:lnTo>
                  <a:pt x="15065" y="12236"/>
                </a:lnTo>
                <a:cubicBezTo>
                  <a:pt x="15046" y="11946"/>
                  <a:pt x="15033" y="11599"/>
                  <a:pt x="15084" y="11247"/>
                </a:cubicBezTo>
                <a:lnTo>
                  <a:pt x="15084" y="11247"/>
                </a:lnTo>
                <a:cubicBezTo>
                  <a:pt x="15109" y="11121"/>
                  <a:pt x="15140" y="11001"/>
                  <a:pt x="15172" y="10881"/>
                </a:cubicBezTo>
                <a:lnTo>
                  <a:pt x="15172" y="10881"/>
                </a:lnTo>
                <a:lnTo>
                  <a:pt x="15191" y="10818"/>
                </a:lnTo>
                <a:cubicBezTo>
                  <a:pt x="15197" y="10787"/>
                  <a:pt x="15216" y="10762"/>
                  <a:pt x="15235" y="10736"/>
                </a:cubicBezTo>
                <a:lnTo>
                  <a:pt x="15235" y="10736"/>
                </a:lnTo>
                <a:cubicBezTo>
                  <a:pt x="15247" y="10724"/>
                  <a:pt x="15254" y="10711"/>
                  <a:pt x="15260" y="10699"/>
                </a:cubicBezTo>
                <a:lnTo>
                  <a:pt x="15260" y="10699"/>
                </a:lnTo>
                <a:lnTo>
                  <a:pt x="15279" y="10667"/>
                </a:lnTo>
                <a:lnTo>
                  <a:pt x="15310" y="10686"/>
                </a:lnTo>
                <a:cubicBezTo>
                  <a:pt x="15323" y="10699"/>
                  <a:pt x="15329" y="10705"/>
                  <a:pt x="15342" y="10711"/>
                </a:cubicBezTo>
                <a:lnTo>
                  <a:pt x="15342" y="10711"/>
                </a:lnTo>
                <a:cubicBezTo>
                  <a:pt x="15367" y="10730"/>
                  <a:pt x="15386" y="10743"/>
                  <a:pt x="15405" y="10762"/>
                </a:cubicBezTo>
                <a:lnTo>
                  <a:pt x="15405" y="10762"/>
                </a:lnTo>
                <a:cubicBezTo>
                  <a:pt x="15443" y="10812"/>
                  <a:pt x="15480" y="10856"/>
                  <a:pt x="15518" y="10906"/>
                </a:cubicBezTo>
                <a:lnTo>
                  <a:pt x="15518" y="10906"/>
                </a:lnTo>
                <a:cubicBezTo>
                  <a:pt x="15537" y="10944"/>
                  <a:pt x="15569" y="10982"/>
                  <a:pt x="15594" y="11020"/>
                </a:cubicBezTo>
                <a:lnTo>
                  <a:pt x="15594" y="11020"/>
                </a:lnTo>
                <a:cubicBezTo>
                  <a:pt x="15625" y="11064"/>
                  <a:pt x="15657" y="11102"/>
                  <a:pt x="15682" y="11140"/>
                </a:cubicBezTo>
                <a:lnTo>
                  <a:pt x="15682" y="11140"/>
                </a:lnTo>
                <a:cubicBezTo>
                  <a:pt x="15758" y="11253"/>
                  <a:pt x="15840" y="11392"/>
                  <a:pt x="15858" y="11555"/>
                </a:cubicBezTo>
                <a:lnTo>
                  <a:pt x="15858" y="11555"/>
                </a:lnTo>
                <a:cubicBezTo>
                  <a:pt x="15915" y="11977"/>
                  <a:pt x="15890" y="12318"/>
                  <a:pt x="15789" y="12614"/>
                </a:cubicBezTo>
                <a:lnTo>
                  <a:pt x="15789" y="12614"/>
                </a:lnTo>
                <a:cubicBezTo>
                  <a:pt x="15701" y="12853"/>
                  <a:pt x="15619" y="13093"/>
                  <a:pt x="15518" y="13319"/>
                </a:cubicBezTo>
                <a:lnTo>
                  <a:pt x="15518" y="13319"/>
                </a:lnTo>
                <a:cubicBezTo>
                  <a:pt x="15329" y="13729"/>
                  <a:pt x="15254" y="14170"/>
                  <a:pt x="15273" y="14661"/>
                </a:cubicBezTo>
                <a:lnTo>
                  <a:pt x="15273" y="14661"/>
                </a:lnTo>
                <a:cubicBezTo>
                  <a:pt x="15285" y="14831"/>
                  <a:pt x="15279" y="15014"/>
                  <a:pt x="15273" y="15235"/>
                </a:cubicBezTo>
                <a:lnTo>
                  <a:pt x="15273" y="15235"/>
                </a:lnTo>
                <a:cubicBezTo>
                  <a:pt x="15254" y="15632"/>
                  <a:pt x="15147" y="16029"/>
                  <a:pt x="14958" y="16413"/>
                </a:cubicBezTo>
                <a:lnTo>
                  <a:pt x="14958" y="16413"/>
                </a:lnTo>
                <a:cubicBezTo>
                  <a:pt x="14945" y="16444"/>
                  <a:pt x="14926" y="16470"/>
                  <a:pt x="14913" y="16495"/>
                </a:cubicBezTo>
                <a:lnTo>
                  <a:pt x="14913" y="16495"/>
                </a:lnTo>
                <a:lnTo>
                  <a:pt x="14907" y="16507"/>
                </a:lnTo>
                <a:cubicBezTo>
                  <a:pt x="14895" y="16514"/>
                  <a:pt x="14888" y="16520"/>
                  <a:pt x="14876" y="16526"/>
                </a:cubicBezTo>
                <a:lnTo>
                  <a:pt x="14876" y="16526"/>
                </a:lnTo>
                <a:cubicBezTo>
                  <a:pt x="14869" y="16533"/>
                  <a:pt x="14863" y="16533"/>
                  <a:pt x="14850" y="16539"/>
                </a:cubicBezTo>
                <a:lnTo>
                  <a:pt x="14850" y="16539"/>
                </a:lnTo>
                <a:lnTo>
                  <a:pt x="14819" y="16558"/>
                </a:lnTo>
                <a:cubicBezTo>
                  <a:pt x="14819" y="16558"/>
                  <a:pt x="14800" y="16507"/>
                  <a:pt x="14800" y="16501"/>
                </a:cubicBezTo>
                <a:moveTo>
                  <a:pt x="14693" y="17226"/>
                </a:moveTo>
                <a:cubicBezTo>
                  <a:pt x="14718" y="17081"/>
                  <a:pt x="14743" y="16961"/>
                  <a:pt x="14825" y="16854"/>
                </a:cubicBezTo>
                <a:lnTo>
                  <a:pt x="14825" y="16854"/>
                </a:lnTo>
                <a:cubicBezTo>
                  <a:pt x="15090" y="16507"/>
                  <a:pt x="15266" y="16085"/>
                  <a:pt x="15348" y="15594"/>
                </a:cubicBezTo>
                <a:lnTo>
                  <a:pt x="15348" y="15594"/>
                </a:lnTo>
                <a:cubicBezTo>
                  <a:pt x="15373" y="15417"/>
                  <a:pt x="15380" y="15228"/>
                  <a:pt x="15392" y="15046"/>
                </a:cubicBezTo>
                <a:lnTo>
                  <a:pt x="15392" y="15046"/>
                </a:lnTo>
                <a:cubicBezTo>
                  <a:pt x="15392" y="14983"/>
                  <a:pt x="15392" y="14920"/>
                  <a:pt x="15399" y="14850"/>
                </a:cubicBezTo>
                <a:lnTo>
                  <a:pt x="15399" y="14850"/>
                </a:lnTo>
                <a:cubicBezTo>
                  <a:pt x="15405" y="14768"/>
                  <a:pt x="15399" y="14687"/>
                  <a:pt x="15392" y="14598"/>
                </a:cubicBezTo>
                <a:lnTo>
                  <a:pt x="15392" y="14598"/>
                </a:lnTo>
                <a:cubicBezTo>
                  <a:pt x="15373" y="14176"/>
                  <a:pt x="15443" y="13786"/>
                  <a:pt x="15613" y="13401"/>
                </a:cubicBezTo>
                <a:lnTo>
                  <a:pt x="15613" y="13401"/>
                </a:lnTo>
                <a:lnTo>
                  <a:pt x="15644" y="13326"/>
                </a:lnTo>
                <a:cubicBezTo>
                  <a:pt x="15777" y="13017"/>
                  <a:pt x="15909" y="12696"/>
                  <a:pt x="15978" y="12362"/>
                </a:cubicBezTo>
                <a:lnTo>
                  <a:pt x="15978" y="12362"/>
                </a:lnTo>
                <a:lnTo>
                  <a:pt x="15984" y="12324"/>
                </a:lnTo>
                <a:lnTo>
                  <a:pt x="16085" y="12355"/>
                </a:lnTo>
                <a:lnTo>
                  <a:pt x="16104" y="12475"/>
                </a:lnTo>
                <a:cubicBezTo>
                  <a:pt x="16117" y="12538"/>
                  <a:pt x="16123" y="12607"/>
                  <a:pt x="16129" y="12677"/>
                </a:cubicBezTo>
                <a:lnTo>
                  <a:pt x="16129" y="12677"/>
                </a:lnTo>
                <a:cubicBezTo>
                  <a:pt x="16161" y="13030"/>
                  <a:pt x="16281" y="13351"/>
                  <a:pt x="16482" y="13679"/>
                </a:cubicBezTo>
                <a:lnTo>
                  <a:pt x="16482" y="13679"/>
                </a:lnTo>
                <a:cubicBezTo>
                  <a:pt x="16552" y="13779"/>
                  <a:pt x="16608" y="13893"/>
                  <a:pt x="16665" y="14000"/>
                </a:cubicBezTo>
                <a:lnTo>
                  <a:pt x="16665" y="14000"/>
                </a:lnTo>
                <a:lnTo>
                  <a:pt x="16696" y="14063"/>
                </a:lnTo>
                <a:cubicBezTo>
                  <a:pt x="16841" y="14340"/>
                  <a:pt x="16892" y="14655"/>
                  <a:pt x="16841" y="14989"/>
                </a:cubicBezTo>
                <a:lnTo>
                  <a:pt x="16841" y="14989"/>
                </a:lnTo>
                <a:cubicBezTo>
                  <a:pt x="16785" y="15373"/>
                  <a:pt x="16652" y="15770"/>
                  <a:pt x="16432" y="16186"/>
                </a:cubicBezTo>
                <a:lnTo>
                  <a:pt x="16432" y="16186"/>
                </a:lnTo>
                <a:cubicBezTo>
                  <a:pt x="16375" y="16287"/>
                  <a:pt x="16312" y="16362"/>
                  <a:pt x="16230" y="16407"/>
                </a:cubicBezTo>
                <a:lnTo>
                  <a:pt x="16230" y="16407"/>
                </a:lnTo>
                <a:lnTo>
                  <a:pt x="16066" y="16507"/>
                </a:lnTo>
                <a:cubicBezTo>
                  <a:pt x="15669" y="16747"/>
                  <a:pt x="15273" y="16980"/>
                  <a:pt x="14876" y="17219"/>
                </a:cubicBezTo>
                <a:lnTo>
                  <a:pt x="14876" y="17219"/>
                </a:lnTo>
                <a:cubicBezTo>
                  <a:pt x="14850" y="17232"/>
                  <a:pt x="14819" y="17238"/>
                  <a:pt x="14787" y="17244"/>
                </a:cubicBezTo>
                <a:lnTo>
                  <a:pt x="14787" y="17244"/>
                </a:lnTo>
                <a:cubicBezTo>
                  <a:pt x="14769" y="17251"/>
                  <a:pt x="14750" y="17257"/>
                  <a:pt x="14731" y="17257"/>
                </a:cubicBezTo>
                <a:lnTo>
                  <a:pt x="14731" y="17257"/>
                </a:lnTo>
                <a:lnTo>
                  <a:pt x="14680" y="17276"/>
                </a:lnTo>
                <a:close/>
                <a:moveTo>
                  <a:pt x="18826" y="16400"/>
                </a:moveTo>
                <a:cubicBezTo>
                  <a:pt x="18599" y="16362"/>
                  <a:pt x="18410" y="16325"/>
                  <a:pt x="18240" y="16287"/>
                </a:cubicBezTo>
                <a:lnTo>
                  <a:pt x="18240" y="16287"/>
                </a:lnTo>
                <a:cubicBezTo>
                  <a:pt x="18114" y="16255"/>
                  <a:pt x="18013" y="16211"/>
                  <a:pt x="17906" y="16098"/>
                </a:cubicBezTo>
                <a:lnTo>
                  <a:pt x="17906" y="16098"/>
                </a:lnTo>
                <a:lnTo>
                  <a:pt x="17875" y="16060"/>
                </a:lnTo>
                <a:cubicBezTo>
                  <a:pt x="17875" y="16060"/>
                  <a:pt x="17963" y="16035"/>
                  <a:pt x="17982" y="16029"/>
                </a:cubicBezTo>
                <a:lnTo>
                  <a:pt x="17982" y="16029"/>
                </a:lnTo>
                <a:cubicBezTo>
                  <a:pt x="18013" y="16016"/>
                  <a:pt x="18032" y="16010"/>
                  <a:pt x="18057" y="16003"/>
                </a:cubicBezTo>
                <a:lnTo>
                  <a:pt x="18057" y="16003"/>
                </a:lnTo>
                <a:cubicBezTo>
                  <a:pt x="18568" y="15909"/>
                  <a:pt x="19078" y="15701"/>
                  <a:pt x="19613" y="15367"/>
                </a:cubicBezTo>
                <a:lnTo>
                  <a:pt x="19613" y="15367"/>
                </a:lnTo>
                <a:cubicBezTo>
                  <a:pt x="19954" y="15159"/>
                  <a:pt x="20338" y="14920"/>
                  <a:pt x="20691" y="14661"/>
                </a:cubicBezTo>
                <a:lnTo>
                  <a:pt x="20691" y="14661"/>
                </a:lnTo>
                <a:cubicBezTo>
                  <a:pt x="21302" y="14208"/>
                  <a:pt x="21850" y="13924"/>
                  <a:pt x="22417" y="13767"/>
                </a:cubicBezTo>
                <a:lnTo>
                  <a:pt x="22417" y="13767"/>
                </a:lnTo>
                <a:cubicBezTo>
                  <a:pt x="22631" y="13704"/>
                  <a:pt x="22909" y="13628"/>
                  <a:pt x="23198" y="13590"/>
                </a:cubicBezTo>
                <a:lnTo>
                  <a:pt x="23198" y="13590"/>
                </a:lnTo>
                <a:cubicBezTo>
                  <a:pt x="23961" y="13477"/>
                  <a:pt x="24723" y="13263"/>
                  <a:pt x="25473" y="12935"/>
                </a:cubicBezTo>
                <a:lnTo>
                  <a:pt x="25473" y="12935"/>
                </a:lnTo>
                <a:cubicBezTo>
                  <a:pt x="25813" y="12784"/>
                  <a:pt x="26172" y="12683"/>
                  <a:pt x="26519" y="12589"/>
                </a:cubicBezTo>
                <a:lnTo>
                  <a:pt x="26519" y="12589"/>
                </a:lnTo>
                <a:cubicBezTo>
                  <a:pt x="26607" y="12563"/>
                  <a:pt x="26695" y="12544"/>
                  <a:pt x="26777" y="12519"/>
                </a:cubicBezTo>
                <a:lnTo>
                  <a:pt x="26777" y="12519"/>
                </a:lnTo>
                <a:cubicBezTo>
                  <a:pt x="26796" y="12513"/>
                  <a:pt x="26815" y="12513"/>
                  <a:pt x="26846" y="12513"/>
                </a:cubicBezTo>
                <a:lnTo>
                  <a:pt x="26846" y="12513"/>
                </a:lnTo>
                <a:cubicBezTo>
                  <a:pt x="26859" y="12513"/>
                  <a:pt x="26878" y="12513"/>
                  <a:pt x="26903" y="12513"/>
                </a:cubicBezTo>
                <a:lnTo>
                  <a:pt x="26903" y="12513"/>
                </a:lnTo>
                <a:lnTo>
                  <a:pt x="26909" y="12513"/>
                </a:lnTo>
                <a:lnTo>
                  <a:pt x="26928" y="12570"/>
                </a:lnTo>
                <a:cubicBezTo>
                  <a:pt x="26928" y="12570"/>
                  <a:pt x="26878" y="12601"/>
                  <a:pt x="26859" y="12607"/>
                </a:cubicBezTo>
                <a:lnTo>
                  <a:pt x="26859" y="12607"/>
                </a:lnTo>
                <a:cubicBezTo>
                  <a:pt x="26827" y="12626"/>
                  <a:pt x="26802" y="12645"/>
                  <a:pt x="26777" y="12658"/>
                </a:cubicBezTo>
                <a:lnTo>
                  <a:pt x="26777" y="12658"/>
                </a:lnTo>
                <a:cubicBezTo>
                  <a:pt x="26519" y="12771"/>
                  <a:pt x="25221" y="13357"/>
                  <a:pt x="25221" y="13357"/>
                </a:cubicBezTo>
                <a:lnTo>
                  <a:pt x="25221" y="13357"/>
                </a:lnTo>
                <a:cubicBezTo>
                  <a:pt x="24811" y="13540"/>
                  <a:pt x="24421" y="13754"/>
                  <a:pt x="24074" y="13994"/>
                </a:cubicBezTo>
                <a:lnTo>
                  <a:pt x="24074" y="13994"/>
                </a:lnTo>
                <a:cubicBezTo>
                  <a:pt x="23784" y="14183"/>
                  <a:pt x="23494" y="14378"/>
                  <a:pt x="23205" y="14573"/>
                </a:cubicBezTo>
                <a:lnTo>
                  <a:pt x="23205" y="14573"/>
                </a:lnTo>
                <a:lnTo>
                  <a:pt x="23192" y="14586"/>
                </a:lnTo>
                <a:cubicBezTo>
                  <a:pt x="22726" y="14901"/>
                  <a:pt x="22247" y="15222"/>
                  <a:pt x="21774" y="15537"/>
                </a:cubicBezTo>
                <a:lnTo>
                  <a:pt x="21774" y="15537"/>
                </a:lnTo>
                <a:cubicBezTo>
                  <a:pt x="21359" y="15808"/>
                  <a:pt x="20968" y="16022"/>
                  <a:pt x="20565" y="16192"/>
                </a:cubicBezTo>
                <a:lnTo>
                  <a:pt x="20565" y="16192"/>
                </a:lnTo>
                <a:cubicBezTo>
                  <a:pt x="20168" y="16356"/>
                  <a:pt x="19758" y="16444"/>
                  <a:pt x="19343" y="16444"/>
                </a:cubicBezTo>
                <a:lnTo>
                  <a:pt x="19343" y="16444"/>
                </a:lnTo>
                <a:cubicBezTo>
                  <a:pt x="19172" y="16444"/>
                  <a:pt x="19002" y="16425"/>
                  <a:pt x="18826" y="16400"/>
                </a:cubicBezTo>
                <a:moveTo>
                  <a:pt x="6786" y="24748"/>
                </a:moveTo>
                <a:cubicBezTo>
                  <a:pt x="6748" y="24685"/>
                  <a:pt x="6710" y="24616"/>
                  <a:pt x="6673" y="24546"/>
                </a:cubicBezTo>
                <a:lnTo>
                  <a:pt x="6673" y="24546"/>
                </a:lnTo>
                <a:cubicBezTo>
                  <a:pt x="6647" y="24502"/>
                  <a:pt x="6622" y="24452"/>
                  <a:pt x="6597" y="24402"/>
                </a:cubicBezTo>
                <a:lnTo>
                  <a:pt x="6597" y="24402"/>
                </a:lnTo>
                <a:cubicBezTo>
                  <a:pt x="6553" y="24326"/>
                  <a:pt x="6515" y="24238"/>
                  <a:pt x="6465" y="24162"/>
                </a:cubicBezTo>
                <a:lnTo>
                  <a:pt x="6465" y="24162"/>
                </a:lnTo>
                <a:cubicBezTo>
                  <a:pt x="6446" y="24137"/>
                  <a:pt x="6433" y="24105"/>
                  <a:pt x="6414" y="24080"/>
                </a:cubicBezTo>
                <a:lnTo>
                  <a:pt x="6414" y="24080"/>
                </a:lnTo>
                <a:cubicBezTo>
                  <a:pt x="6295" y="23910"/>
                  <a:pt x="6162" y="23772"/>
                  <a:pt x="6005" y="23664"/>
                </a:cubicBezTo>
                <a:lnTo>
                  <a:pt x="6005" y="23664"/>
                </a:lnTo>
                <a:cubicBezTo>
                  <a:pt x="5891" y="23589"/>
                  <a:pt x="5803" y="23494"/>
                  <a:pt x="5721" y="23381"/>
                </a:cubicBezTo>
                <a:lnTo>
                  <a:pt x="5721" y="23381"/>
                </a:lnTo>
                <a:cubicBezTo>
                  <a:pt x="5683" y="23324"/>
                  <a:pt x="5652" y="23267"/>
                  <a:pt x="5614" y="23198"/>
                </a:cubicBezTo>
                <a:lnTo>
                  <a:pt x="5614" y="23198"/>
                </a:lnTo>
                <a:cubicBezTo>
                  <a:pt x="5595" y="23167"/>
                  <a:pt x="5576" y="23129"/>
                  <a:pt x="5557" y="23091"/>
                </a:cubicBezTo>
                <a:lnTo>
                  <a:pt x="5557" y="23091"/>
                </a:lnTo>
                <a:lnTo>
                  <a:pt x="5551" y="23072"/>
                </a:lnTo>
                <a:cubicBezTo>
                  <a:pt x="5520" y="23015"/>
                  <a:pt x="5488" y="22959"/>
                  <a:pt x="5463" y="22902"/>
                </a:cubicBezTo>
                <a:lnTo>
                  <a:pt x="5463" y="22902"/>
                </a:lnTo>
                <a:cubicBezTo>
                  <a:pt x="5318" y="22612"/>
                  <a:pt x="5242" y="22341"/>
                  <a:pt x="5224" y="22077"/>
                </a:cubicBezTo>
                <a:lnTo>
                  <a:pt x="5224" y="22077"/>
                </a:lnTo>
                <a:lnTo>
                  <a:pt x="5217" y="22014"/>
                </a:lnTo>
                <a:cubicBezTo>
                  <a:pt x="5211" y="21919"/>
                  <a:pt x="5205" y="21831"/>
                  <a:pt x="5205" y="21737"/>
                </a:cubicBezTo>
                <a:lnTo>
                  <a:pt x="5205" y="21737"/>
                </a:lnTo>
                <a:cubicBezTo>
                  <a:pt x="5186" y="21012"/>
                  <a:pt x="4997" y="20300"/>
                  <a:pt x="4631" y="19569"/>
                </a:cubicBezTo>
                <a:lnTo>
                  <a:pt x="4631" y="19569"/>
                </a:lnTo>
                <a:cubicBezTo>
                  <a:pt x="4518" y="19342"/>
                  <a:pt x="4392" y="19103"/>
                  <a:pt x="4241" y="18813"/>
                </a:cubicBezTo>
                <a:lnTo>
                  <a:pt x="4241" y="18813"/>
                </a:lnTo>
                <a:cubicBezTo>
                  <a:pt x="4052" y="18448"/>
                  <a:pt x="4027" y="18076"/>
                  <a:pt x="4159" y="17711"/>
                </a:cubicBezTo>
                <a:lnTo>
                  <a:pt x="4159" y="17711"/>
                </a:lnTo>
                <a:cubicBezTo>
                  <a:pt x="4165" y="17685"/>
                  <a:pt x="4178" y="17667"/>
                  <a:pt x="4184" y="17641"/>
                </a:cubicBezTo>
                <a:lnTo>
                  <a:pt x="4184" y="17641"/>
                </a:lnTo>
                <a:cubicBezTo>
                  <a:pt x="4197" y="17610"/>
                  <a:pt x="4203" y="17572"/>
                  <a:pt x="4222" y="17541"/>
                </a:cubicBezTo>
                <a:lnTo>
                  <a:pt x="4222" y="17541"/>
                </a:lnTo>
                <a:cubicBezTo>
                  <a:pt x="4354" y="17200"/>
                  <a:pt x="4423" y="16848"/>
                  <a:pt x="4430" y="16488"/>
                </a:cubicBezTo>
                <a:lnTo>
                  <a:pt x="4430" y="16488"/>
                </a:lnTo>
                <a:cubicBezTo>
                  <a:pt x="4430" y="16047"/>
                  <a:pt x="4568" y="15625"/>
                  <a:pt x="4707" y="15279"/>
                </a:cubicBezTo>
                <a:lnTo>
                  <a:pt x="4707" y="15279"/>
                </a:lnTo>
                <a:cubicBezTo>
                  <a:pt x="4713" y="15254"/>
                  <a:pt x="4726" y="15241"/>
                  <a:pt x="4738" y="15228"/>
                </a:cubicBezTo>
                <a:lnTo>
                  <a:pt x="4738" y="15228"/>
                </a:lnTo>
                <a:cubicBezTo>
                  <a:pt x="4745" y="15222"/>
                  <a:pt x="4751" y="15216"/>
                  <a:pt x="4751" y="15209"/>
                </a:cubicBezTo>
                <a:lnTo>
                  <a:pt x="4751" y="15209"/>
                </a:lnTo>
                <a:lnTo>
                  <a:pt x="4783" y="15178"/>
                </a:lnTo>
                <a:lnTo>
                  <a:pt x="4808" y="15216"/>
                </a:lnTo>
                <a:cubicBezTo>
                  <a:pt x="4808" y="15222"/>
                  <a:pt x="4814" y="15222"/>
                  <a:pt x="4820" y="15228"/>
                </a:cubicBezTo>
                <a:lnTo>
                  <a:pt x="4820" y="15228"/>
                </a:lnTo>
                <a:cubicBezTo>
                  <a:pt x="4820" y="15235"/>
                  <a:pt x="4827" y="15241"/>
                  <a:pt x="4833" y="15247"/>
                </a:cubicBezTo>
                <a:lnTo>
                  <a:pt x="4833" y="15247"/>
                </a:lnTo>
                <a:cubicBezTo>
                  <a:pt x="4833" y="15254"/>
                  <a:pt x="4839" y="15266"/>
                  <a:pt x="4839" y="15279"/>
                </a:cubicBezTo>
                <a:lnTo>
                  <a:pt x="4839" y="15279"/>
                </a:lnTo>
                <a:cubicBezTo>
                  <a:pt x="4846" y="15556"/>
                  <a:pt x="4921" y="15808"/>
                  <a:pt x="4990" y="16022"/>
                </a:cubicBezTo>
                <a:lnTo>
                  <a:pt x="4990" y="16022"/>
                </a:lnTo>
                <a:cubicBezTo>
                  <a:pt x="5079" y="16268"/>
                  <a:pt x="5123" y="16533"/>
                  <a:pt x="5123" y="16797"/>
                </a:cubicBezTo>
                <a:lnTo>
                  <a:pt x="5123" y="16797"/>
                </a:lnTo>
                <a:cubicBezTo>
                  <a:pt x="5123" y="16898"/>
                  <a:pt x="5123" y="17005"/>
                  <a:pt x="5129" y="17106"/>
                </a:cubicBezTo>
                <a:lnTo>
                  <a:pt x="5129" y="17106"/>
                </a:lnTo>
                <a:cubicBezTo>
                  <a:pt x="5129" y="17251"/>
                  <a:pt x="5135" y="17402"/>
                  <a:pt x="5129" y="17547"/>
                </a:cubicBezTo>
                <a:lnTo>
                  <a:pt x="5129" y="17547"/>
                </a:lnTo>
                <a:cubicBezTo>
                  <a:pt x="5123" y="18089"/>
                  <a:pt x="5268" y="18624"/>
                  <a:pt x="5576" y="19185"/>
                </a:cubicBezTo>
                <a:lnTo>
                  <a:pt x="5576" y="19185"/>
                </a:lnTo>
                <a:cubicBezTo>
                  <a:pt x="5967" y="19891"/>
                  <a:pt x="6263" y="20634"/>
                  <a:pt x="6471" y="21390"/>
                </a:cubicBezTo>
                <a:lnTo>
                  <a:pt x="6471" y="21390"/>
                </a:lnTo>
                <a:cubicBezTo>
                  <a:pt x="6540" y="21655"/>
                  <a:pt x="6616" y="21926"/>
                  <a:pt x="6698" y="22190"/>
                </a:cubicBezTo>
                <a:lnTo>
                  <a:pt x="6698" y="22190"/>
                </a:lnTo>
                <a:cubicBezTo>
                  <a:pt x="6736" y="22310"/>
                  <a:pt x="6767" y="22436"/>
                  <a:pt x="6805" y="22556"/>
                </a:cubicBezTo>
                <a:lnTo>
                  <a:pt x="6805" y="22556"/>
                </a:lnTo>
                <a:cubicBezTo>
                  <a:pt x="6969" y="23116"/>
                  <a:pt x="7044" y="23690"/>
                  <a:pt x="7025" y="24250"/>
                </a:cubicBezTo>
                <a:lnTo>
                  <a:pt x="7025" y="24250"/>
                </a:lnTo>
                <a:cubicBezTo>
                  <a:pt x="7025" y="24370"/>
                  <a:pt x="7007" y="24502"/>
                  <a:pt x="6994" y="24616"/>
                </a:cubicBezTo>
                <a:lnTo>
                  <a:pt x="6994" y="24616"/>
                </a:lnTo>
                <a:lnTo>
                  <a:pt x="6981" y="24742"/>
                </a:lnTo>
                <a:cubicBezTo>
                  <a:pt x="6981" y="24767"/>
                  <a:pt x="6975" y="24786"/>
                  <a:pt x="6969" y="24811"/>
                </a:cubicBezTo>
                <a:lnTo>
                  <a:pt x="6969" y="24811"/>
                </a:lnTo>
                <a:cubicBezTo>
                  <a:pt x="6962" y="24824"/>
                  <a:pt x="6956" y="24855"/>
                  <a:pt x="6956" y="24855"/>
                </a:cubicBezTo>
                <a:lnTo>
                  <a:pt x="6956" y="24855"/>
                </a:lnTo>
                <a:lnTo>
                  <a:pt x="6862" y="24880"/>
                </a:lnTo>
                <a:close/>
                <a:moveTo>
                  <a:pt x="6251" y="26210"/>
                </a:moveTo>
                <a:cubicBezTo>
                  <a:pt x="6225" y="26197"/>
                  <a:pt x="6206" y="26191"/>
                  <a:pt x="6194" y="26178"/>
                </a:cubicBezTo>
                <a:lnTo>
                  <a:pt x="6194" y="26178"/>
                </a:lnTo>
                <a:cubicBezTo>
                  <a:pt x="6156" y="26166"/>
                  <a:pt x="6125" y="26147"/>
                  <a:pt x="6099" y="26122"/>
                </a:cubicBezTo>
                <a:lnTo>
                  <a:pt x="6099" y="26122"/>
                </a:lnTo>
                <a:cubicBezTo>
                  <a:pt x="5683" y="25775"/>
                  <a:pt x="5305" y="25359"/>
                  <a:pt x="4984" y="24887"/>
                </a:cubicBezTo>
                <a:lnTo>
                  <a:pt x="4984" y="24887"/>
                </a:lnTo>
                <a:cubicBezTo>
                  <a:pt x="4902" y="24761"/>
                  <a:pt x="4820" y="24628"/>
                  <a:pt x="4738" y="24496"/>
                </a:cubicBezTo>
                <a:lnTo>
                  <a:pt x="4738" y="24496"/>
                </a:lnTo>
                <a:cubicBezTo>
                  <a:pt x="4594" y="24250"/>
                  <a:pt x="4493" y="23973"/>
                  <a:pt x="4430" y="23639"/>
                </a:cubicBezTo>
                <a:lnTo>
                  <a:pt x="4430" y="23639"/>
                </a:lnTo>
                <a:cubicBezTo>
                  <a:pt x="4386" y="23412"/>
                  <a:pt x="4335" y="23148"/>
                  <a:pt x="4279" y="22877"/>
                </a:cubicBezTo>
                <a:lnTo>
                  <a:pt x="4279" y="22877"/>
                </a:lnTo>
                <a:cubicBezTo>
                  <a:pt x="4190" y="22474"/>
                  <a:pt x="4027" y="22096"/>
                  <a:pt x="3793" y="21755"/>
                </a:cubicBezTo>
                <a:lnTo>
                  <a:pt x="3793" y="21755"/>
                </a:lnTo>
                <a:cubicBezTo>
                  <a:pt x="3718" y="21648"/>
                  <a:pt x="3636" y="21541"/>
                  <a:pt x="3541" y="21434"/>
                </a:cubicBezTo>
                <a:lnTo>
                  <a:pt x="3541" y="21434"/>
                </a:lnTo>
                <a:cubicBezTo>
                  <a:pt x="3428" y="21302"/>
                  <a:pt x="3321" y="21163"/>
                  <a:pt x="3220" y="21018"/>
                </a:cubicBezTo>
                <a:lnTo>
                  <a:pt x="3220" y="21018"/>
                </a:lnTo>
                <a:cubicBezTo>
                  <a:pt x="3018" y="20722"/>
                  <a:pt x="2848" y="20401"/>
                  <a:pt x="2716" y="20054"/>
                </a:cubicBezTo>
                <a:lnTo>
                  <a:pt x="2716" y="20054"/>
                </a:lnTo>
                <a:cubicBezTo>
                  <a:pt x="2533" y="19576"/>
                  <a:pt x="2451" y="19065"/>
                  <a:pt x="2477" y="18542"/>
                </a:cubicBezTo>
                <a:lnTo>
                  <a:pt x="2477" y="18542"/>
                </a:lnTo>
                <a:cubicBezTo>
                  <a:pt x="2496" y="18253"/>
                  <a:pt x="2521" y="18000"/>
                  <a:pt x="2552" y="17767"/>
                </a:cubicBezTo>
                <a:lnTo>
                  <a:pt x="2552" y="17767"/>
                </a:lnTo>
                <a:cubicBezTo>
                  <a:pt x="2666" y="16999"/>
                  <a:pt x="2741" y="16356"/>
                  <a:pt x="2792" y="15739"/>
                </a:cubicBezTo>
                <a:lnTo>
                  <a:pt x="2792" y="15739"/>
                </a:lnTo>
                <a:cubicBezTo>
                  <a:pt x="2792" y="15701"/>
                  <a:pt x="2804" y="15663"/>
                  <a:pt x="2817" y="15619"/>
                </a:cubicBezTo>
                <a:lnTo>
                  <a:pt x="2817" y="15619"/>
                </a:lnTo>
                <a:lnTo>
                  <a:pt x="2823" y="15587"/>
                </a:lnTo>
                <a:cubicBezTo>
                  <a:pt x="2823" y="15569"/>
                  <a:pt x="2836" y="15562"/>
                  <a:pt x="2848" y="15556"/>
                </a:cubicBezTo>
                <a:lnTo>
                  <a:pt x="2848" y="15556"/>
                </a:lnTo>
                <a:cubicBezTo>
                  <a:pt x="2855" y="15556"/>
                  <a:pt x="2855" y="15550"/>
                  <a:pt x="2861" y="15550"/>
                </a:cubicBezTo>
                <a:lnTo>
                  <a:pt x="2861" y="15550"/>
                </a:lnTo>
                <a:lnTo>
                  <a:pt x="2892" y="15531"/>
                </a:lnTo>
                <a:lnTo>
                  <a:pt x="2924" y="15594"/>
                </a:lnTo>
                <a:cubicBezTo>
                  <a:pt x="2937" y="15613"/>
                  <a:pt x="2949" y="15632"/>
                  <a:pt x="2955" y="15657"/>
                </a:cubicBezTo>
                <a:lnTo>
                  <a:pt x="2955" y="15657"/>
                </a:lnTo>
                <a:cubicBezTo>
                  <a:pt x="2987" y="15764"/>
                  <a:pt x="3063" y="15997"/>
                  <a:pt x="3063" y="15997"/>
                </a:cubicBezTo>
                <a:lnTo>
                  <a:pt x="3063" y="15997"/>
                </a:lnTo>
                <a:cubicBezTo>
                  <a:pt x="3119" y="16180"/>
                  <a:pt x="3182" y="16362"/>
                  <a:pt x="3239" y="16539"/>
                </a:cubicBezTo>
                <a:lnTo>
                  <a:pt x="3239" y="16539"/>
                </a:lnTo>
                <a:cubicBezTo>
                  <a:pt x="3365" y="16911"/>
                  <a:pt x="3497" y="17314"/>
                  <a:pt x="3655" y="17767"/>
                </a:cubicBezTo>
                <a:lnTo>
                  <a:pt x="3655" y="17767"/>
                </a:lnTo>
                <a:cubicBezTo>
                  <a:pt x="3819" y="18234"/>
                  <a:pt x="4045" y="18681"/>
                  <a:pt x="4260" y="19103"/>
                </a:cubicBezTo>
                <a:lnTo>
                  <a:pt x="4260" y="19103"/>
                </a:lnTo>
                <a:cubicBezTo>
                  <a:pt x="4537" y="19632"/>
                  <a:pt x="4757" y="20073"/>
                  <a:pt x="4896" y="20577"/>
                </a:cubicBezTo>
                <a:lnTo>
                  <a:pt x="4896" y="20577"/>
                </a:lnTo>
                <a:cubicBezTo>
                  <a:pt x="5003" y="20936"/>
                  <a:pt x="5060" y="21264"/>
                  <a:pt x="5072" y="21573"/>
                </a:cubicBezTo>
                <a:lnTo>
                  <a:pt x="5072" y="21573"/>
                </a:lnTo>
                <a:lnTo>
                  <a:pt x="5079" y="21699"/>
                </a:lnTo>
                <a:cubicBezTo>
                  <a:pt x="5085" y="21787"/>
                  <a:pt x="5091" y="21875"/>
                  <a:pt x="5091" y="21963"/>
                </a:cubicBezTo>
                <a:lnTo>
                  <a:pt x="5091" y="21963"/>
                </a:lnTo>
                <a:cubicBezTo>
                  <a:pt x="5110" y="22341"/>
                  <a:pt x="5224" y="22719"/>
                  <a:pt x="5444" y="23129"/>
                </a:cubicBezTo>
                <a:lnTo>
                  <a:pt x="5444" y="23129"/>
                </a:lnTo>
                <a:cubicBezTo>
                  <a:pt x="5583" y="23387"/>
                  <a:pt x="5746" y="23683"/>
                  <a:pt x="5891" y="23973"/>
                </a:cubicBezTo>
                <a:lnTo>
                  <a:pt x="5891" y="23973"/>
                </a:lnTo>
                <a:cubicBezTo>
                  <a:pt x="6150" y="24496"/>
                  <a:pt x="6301" y="25076"/>
                  <a:pt x="6339" y="25699"/>
                </a:cubicBezTo>
                <a:lnTo>
                  <a:pt x="6339" y="25699"/>
                </a:lnTo>
                <a:cubicBezTo>
                  <a:pt x="6345" y="25851"/>
                  <a:pt x="6332" y="26008"/>
                  <a:pt x="6295" y="26191"/>
                </a:cubicBezTo>
                <a:lnTo>
                  <a:pt x="6295" y="26191"/>
                </a:lnTo>
                <a:lnTo>
                  <a:pt x="6288" y="26235"/>
                </a:lnTo>
                <a:close/>
                <a:moveTo>
                  <a:pt x="21781" y="17415"/>
                </a:moveTo>
                <a:cubicBezTo>
                  <a:pt x="22285" y="17295"/>
                  <a:pt x="22814" y="17100"/>
                  <a:pt x="23450" y="16816"/>
                </a:cubicBezTo>
                <a:lnTo>
                  <a:pt x="23450" y="16816"/>
                </a:lnTo>
                <a:cubicBezTo>
                  <a:pt x="24049" y="16551"/>
                  <a:pt x="24628" y="16400"/>
                  <a:pt x="25227" y="16369"/>
                </a:cubicBezTo>
                <a:lnTo>
                  <a:pt x="25227" y="16369"/>
                </a:lnTo>
                <a:cubicBezTo>
                  <a:pt x="25536" y="16350"/>
                  <a:pt x="25844" y="16318"/>
                  <a:pt x="26141" y="16293"/>
                </a:cubicBezTo>
                <a:lnTo>
                  <a:pt x="26141" y="16293"/>
                </a:lnTo>
                <a:lnTo>
                  <a:pt x="26172" y="16287"/>
                </a:lnTo>
                <a:cubicBezTo>
                  <a:pt x="26311" y="16274"/>
                  <a:pt x="26456" y="16262"/>
                  <a:pt x="26594" y="16249"/>
                </a:cubicBezTo>
                <a:lnTo>
                  <a:pt x="26594" y="16249"/>
                </a:lnTo>
                <a:cubicBezTo>
                  <a:pt x="26645" y="16249"/>
                  <a:pt x="26695" y="16249"/>
                  <a:pt x="26752" y="16243"/>
                </a:cubicBezTo>
                <a:lnTo>
                  <a:pt x="26752" y="16243"/>
                </a:lnTo>
                <a:cubicBezTo>
                  <a:pt x="26777" y="16243"/>
                  <a:pt x="26897" y="16236"/>
                  <a:pt x="26897" y="16236"/>
                </a:cubicBezTo>
                <a:lnTo>
                  <a:pt x="26897" y="16236"/>
                </a:lnTo>
                <a:lnTo>
                  <a:pt x="26871" y="16287"/>
                </a:lnTo>
                <a:cubicBezTo>
                  <a:pt x="26827" y="16375"/>
                  <a:pt x="26764" y="16407"/>
                  <a:pt x="26708" y="16425"/>
                </a:cubicBezTo>
                <a:lnTo>
                  <a:pt x="26708" y="16425"/>
                </a:lnTo>
                <a:lnTo>
                  <a:pt x="26689" y="16438"/>
                </a:lnTo>
                <a:lnTo>
                  <a:pt x="26500" y="16520"/>
                </a:lnTo>
                <a:cubicBezTo>
                  <a:pt x="26254" y="16627"/>
                  <a:pt x="25996" y="16740"/>
                  <a:pt x="25737" y="16848"/>
                </a:cubicBezTo>
                <a:lnTo>
                  <a:pt x="25737" y="16848"/>
                </a:lnTo>
                <a:cubicBezTo>
                  <a:pt x="25328" y="17018"/>
                  <a:pt x="24950" y="17244"/>
                  <a:pt x="24578" y="17465"/>
                </a:cubicBezTo>
                <a:lnTo>
                  <a:pt x="24578" y="17465"/>
                </a:lnTo>
                <a:cubicBezTo>
                  <a:pt x="24194" y="17685"/>
                  <a:pt x="23847" y="17837"/>
                  <a:pt x="23507" y="17931"/>
                </a:cubicBezTo>
                <a:lnTo>
                  <a:pt x="23507" y="17931"/>
                </a:lnTo>
                <a:cubicBezTo>
                  <a:pt x="22846" y="18101"/>
                  <a:pt x="22159" y="18334"/>
                  <a:pt x="21333" y="18662"/>
                </a:cubicBezTo>
                <a:lnTo>
                  <a:pt x="21333" y="18662"/>
                </a:lnTo>
                <a:cubicBezTo>
                  <a:pt x="20722" y="18908"/>
                  <a:pt x="20061" y="19034"/>
                  <a:pt x="19374" y="19040"/>
                </a:cubicBezTo>
                <a:lnTo>
                  <a:pt x="19374" y="19040"/>
                </a:lnTo>
                <a:cubicBezTo>
                  <a:pt x="18870" y="19040"/>
                  <a:pt x="18379" y="18908"/>
                  <a:pt x="17925" y="18656"/>
                </a:cubicBezTo>
                <a:lnTo>
                  <a:pt x="17925" y="18656"/>
                </a:lnTo>
                <a:cubicBezTo>
                  <a:pt x="17711" y="18536"/>
                  <a:pt x="17515" y="18404"/>
                  <a:pt x="17345" y="18265"/>
                </a:cubicBezTo>
                <a:lnTo>
                  <a:pt x="17345" y="18265"/>
                </a:lnTo>
                <a:cubicBezTo>
                  <a:pt x="16917" y="17919"/>
                  <a:pt x="16432" y="17616"/>
                  <a:pt x="15871" y="17326"/>
                </a:cubicBezTo>
                <a:lnTo>
                  <a:pt x="15871" y="17326"/>
                </a:lnTo>
                <a:cubicBezTo>
                  <a:pt x="15833" y="17314"/>
                  <a:pt x="15795" y="17295"/>
                  <a:pt x="15758" y="17270"/>
                </a:cubicBezTo>
                <a:lnTo>
                  <a:pt x="15758" y="17270"/>
                </a:lnTo>
                <a:lnTo>
                  <a:pt x="15644" y="17207"/>
                </a:lnTo>
                <a:lnTo>
                  <a:pt x="15695" y="17175"/>
                </a:lnTo>
                <a:cubicBezTo>
                  <a:pt x="15707" y="17169"/>
                  <a:pt x="15720" y="17163"/>
                  <a:pt x="15732" y="17150"/>
                </a:cubicBezTo>
                <a:lnTo>
                  <a:pt x="15732" y="17150"/>
                </a:lnTo>
                <a:cubicBezTo>
                  <a:pt x="15758" y="17137"/>
                  <a:pt x="15777" y="17125"/>
                  <a:pt x="15802" y="17118"/>
                </a:cubicBezTo>
                <a:lnTo>
                  <a:pt x="15802" y="17118"/>
                </a:lnTo>
                <a:lnTo>
                  <a:pt x="15833" y="17112"/>
                </a:lnTo>
                <a:cubicBezTo>
                  <a:pt x="16029" y="17062"/>
                  <a:pt x="16230" y="17018"/>
                  <a:pt x="16432" y="16974"/>
                </a:cubicBezTo>
                <a:lnTo>
                  <a:pt x="16432" y="16974"/>
                </a:lnTo>
                <a:cubicBezTo>
                  <a:pt x="16728" y="16917"/>
                  <a:pt x="17037" y="16929"/>
                  <a:pt x="17345" y="17018"/>
                </a:cubicBezTo>
                <a:lnTo>
                  <a:pt x="17345" y="17018"/>
                </a:lnTo>
                <a:lnTo>
                  <a:pt x="17402" y="17037"/>
                </a:lnTo>
                <a:cubicBezTo>
                  <a:pt x="17591" y="17087"/>
                  <a:pt x="17780" y="17144"/>
                  <a:pt x="17963" y="17219"/>
                </a:cubicBezTo>
                <a:lnTo>
                  <a:pt x="17963" y="17219"/>
                </a:lnTo>
                <a:cubicBezTo>
                  <a:pt x="18631" y="17490"/>
                  <a:pt x="19336" y="17629"/>
                  <a:pt x="20080" y="17629"/>
                </a:cubicBezTo>
                <a:lnTo>
                  <a:pt x="20080" y="17629"/>
                </a:lnTo>
                <a:cubicBezTo>
                  <a:pt x="20621" y="17629"/>
                  <a:pt x="21189" y="17553"/>
                  <a:pt x="21781" y="17415"/>
                </a:cubicBezTo>
                <a:moveTo>
                  <a:pt x="20666" y="21535"/>
                </a:moveTo>
                <a:cubicBezTo>
                  <a:pt x="20502" y="21503"/>
                  <a:pt x="20338" y="21472"/>
                  <a:pt x="20168" y="21440"/>
                </a:cubicBezTo>
                <a:lnTo>
                  <a:pt x="20168" y="21440"/>
                </a:lnTo>
                <a:cubicBezTo>
                  <a:pt x="19891" y="21390"/>
                  <a:pt x="19601" y="21340"/>
                  <a:pt x="19317" y="21277"/>
                </a:cubicBezTo>
                <a:lnTo>
                  <a:pt x="19317" y="21277"/>
                </a:lnTo>
                <a:cubicBezTo>
                  <a:pt x="18706" y="21138"/>
                  <a:pt x="18120" y="20993"/>
                  <a:pt x="17560" y="20836"/>
                </a:cubicBezTo>
                <a:lnTo>
                  <a:pt x="17560" y="20836"/>
                </a:lnTo>
                <a:cubicBezTo>
                  <a:pt x="17125" y="20722"/>
                  <a:pt x="16728" y="20502"/>
                  <a:pt x="16375" y="20306"/>
                </a:cubicBezTo>
                <a:lnTo>
                  <a:pt x="16375" y="20306"/>
                </a:lnTo>
                <a:cubicBezTo>
                  <a:pt x="16274" y="20250"/>
                  <a:pt x="16173" y="20193"/>
                  <a:pt x="16073" y="20130"/>
                </a:cubicBezTo>
                <a:lnTo>
                  <a:pt x="16073" y="20130"/>
                </a:lnTo>
                <a:cubicBezTo>
                  <a:pt x="16016" y="20098"/>
                  <a:pt x="15959" y="20061"/>
                  <a:pt x="15909" y="20029"/>
                </a:cubicBezTo>
                <a:lnTo>
                  <a:pt x="15909" y="20029"/>
                </a:lnTo>
                <a:cubicBezTo>
                  <a:pt x="15443" y="19758"/>
                  <a:pt x="15021" y="19380"/>
                  <a:pt x="14617" y="18876"/>
                </a:cubicBezTo>
                <a:lnTo>
                  <a:pt x="14617" y="18876"/>
                </a:lnTo>
                <a:cubicBezTo>
                  <a:pt x="14586" y="18838"/>
                  <a:pt x="14554" y="18801"/>
                  <a:pt x="14517" y="18763"/>
                </a:cubicBezTo>
                <a:lnTo>
                  <a:pt x="14517" y="18763"/>
                </a:lnTo>
                <a:cubicBezTo>
                  <a:pt x="14491" y="18731"/>
                  <a:pt x="14472" y="18706"/>
                  <a:pt x="14447" y="18681"/>
                </a:cubicBezTo>
                <a:lnTo>
                  <a:pt x="14447" y="18681"/>
                </a:lnTo>
                <a:cubicBezTo>
                  <a:pt x="14384" y="18605"/>
                  <a:pt x="14328" y="18542"/>
                  <a:pt x="14277" y="18473"/>
                </a:cubicBezTo>
                <a:lnTo>
                  <a:pt x="14277" y="18473"/>
                </a:lnTo>
                <a:cubicBezTo>
                  <a:pt x="14264" y="18460"/>
                  <a:pt x="14258" y="18442"/>
                  <a:pt x="14252" y="18429"/>
                </a:cubicBezTo>
                <a:lnTo>
                  <a:pt x="14252" y="18429"/>
                </a:lnTo>
                <a:cubicBezTo>
                  <a:pt x="14252" y="18416"/>
                  <a:pt x="14246" y="18404"/>
                  <a:pt x="14239" y="18391"/>
                </a:cubicBezTo>
                <a:lnTo>
                  <a:pt x="14239" y="18391"/>
                </a:lnTo>
                <a:lnTo>
                  <a:pt x="14214" y="18347"/>
                </a:lnTo>
                <a:lnTo>
                  <a:pt x="14264" y="18341"/>
                </a:lnTo>
                <a:cubicBezTo>
                  <a:pt x="14283" y="18341"/>
                  <a:pt x="14296" y="18341"/>
                  <a:pt x="14315" y="18334"/>
                </a:cubicBezTo>
                <a:lnTo>
                  <a:pt x="14315" y="18334"/>
                </a:lnTo>
                <a:cubicBezTo>
                  <a:pt x="14353" y="18334"/>
                  <a:pt x="14391" y="18328"/>
                  <a:pt x="14428" y="18334"/>
                </a:cubicBezTo>
                <a:lnTo>
                  <a:pt x="14428" y="18334"/>
                </a:lnTo>
                <a:lnTo>
                  <a:pt x="14687" y="18366"/>
                </a:lnTo>
                <a:cubicBezTo>
                  <a:pt x="14989" y="18404"/>
                  <a:pt x="15298" y="18442"/>
                  <a:pt x="15606" y="18492"/>
                </a:cubicBezTo>
                <a:lnTo>
                  <a:pt x="15606" y="18492"/>
                </a:lnTo>
                <a:cubicBezTo>
                  <a:pt x="15877" y="18542"/>
                  <a:pt x="16155" y="18637"/>
                  <a:pt x="16463" y="18801"/>
                </a:cubicBezTo>
                <a:lnTo>
                  <a:pt x="16463" y="18801"/>
                </a:lnTo>
                <a:cubicBezTo>
                  <a:pt x="16526" y="18832"/>
                  <a:pt x="16583" y="18864"/>
                  <a:pt x="16646" y="18895"/>
                </a:cubicBezTo>
                <a:lnTo>
                  <a:pt x="16646" y="18895"/>
                </a:lnTo>
                <a:cubicBezTo>
                  <a:pt x="16734" y="18946"/>
                  <a:pt x="16829" y="18996"/>
                  <a:pt x="16923" y="19040"/>
                </a:cubicBezTo>
                <a:lnTo>
                  <a:pt x="16923" y="19040"/>
                </a:lnTo>
                <a:lnTo>
                  <a:pt x="16993" y="19072"/>
                </a:lnTo>
                <a:cubicBezTo>
                  <a:pt x="17276" y="19210"/>
                  <a:pt x="17566" y="19355"/>
                  <a:pt x="17856" y="19481"/>
                </a:cubicBezTo>
                <a:lnTo>
                  <a:pt x="17856" y="19481"/>
                </a:lnTo>
                <a:cubicBezTo>
                  <a:pt x="18278" y="19670"/>
                  <a:pt x="18719" y="19790"/>
                  <a:pt x="19160" y="19840"/>
                </a:cubicBezTo>
                <a:lnTo>
                  <a:pt x="19160" y="19840"/>
                </a:lnTo>
                <a:cubicBezTo>
                  <a:pt x="19828" y="19922"/>
                  <a:pt x="20470" y="20098"/>
                  <a:pt x="21081" y="20376"/>
                </a:cubicBezTo>
                <a:lnTo>
                  <a:pt x="21081" y="20376"/>
                </a:lnTo>
                <a:cubicBezTo>
                  <a:pt x="21151" y="20407"/>
                  <a:pt x="21220" y="20432"/>
                  <a:pt x="21289" y="20464"/>
                </a:cubicBezTo>
                <a:lnTo>
                  <a:pt x="21289" y="20464"/>
                </a:lnTo>
                <a:cubicBezTo>
                  <a:pt x="21340" y="20483"/>
                  <a:pt x="21390" y="20502"/>
                  <a:pt x="21441" y="20521"/>
                </a:cubicBezTo>
                <a:lnTo>
                  <a:pt x="21441" y="20521"/>
                </a:lnTo>
                <a:cubicBezTo>
                  <a:pt x="21926" y="20722"/>
                  <a:pt x="22449" y="20855"/>
                  <a:pt x="22984" y="20899"/>
                </a:cubicBezTo>
                <a:lnTo>
                  <a:pt x="22984" y="20899"/>
                </a:lnTo>
                <a:cubicBezTo>
                  <a:pt x="23224" y="20918"/>
                  <a:pt x="23469" y="20955"/>
                  <a:pt x="23702" y="20987"/>
                </a:cubicBezTo>
                <a:lnTo>
                  <a:pt x="23702" y="20987"/>
                </a:lnTo>
                <a:lnTo>
                  <a:pt x="23828" y="21006"/>
                </a:lnTo>
                <a:cubicBezTo>
                  <a:pt x="23898" y="21018"/>
                  <a:pt x="23967" y="21031"/>
                  <a:pt x="24036" y="21050"/>
                </a:cubicBezTo>
                <a:lnTo>
                  <a:pt x="24036" y="21050"/>
                </a:lnTo>
                <a:cubicBezTo>
                  <a:pt x="24068" y="21056"/>
                  <a:pt x="24099" y="21062"/>
                  <a:pt x="24131" y="21075"/>
                </a:cubicBezTo>
                <a:lnTo>
                  <a:pt x="24131" y="21075"/>
                </a:lnTo>
                <a:lnTo>
                  <a:pt x="24162" y="21081"/>
                </a:lnTo>
                <a:lnTo>
                  <a:pt x="24150" y="21182"/>
                </a:lnTo>
                <a:cubicBezTo>
                  <a:pt x="24150" y="21182"/>
                  <a:pt x="24030" y="21201"/>
                  <a:pt x="24005" y="21207"/>
                </a:cubicBezTo>
                <a:lnTo>
                  <a:pt x="24005" y="21207"/>
                </a:lnTo>
                <a:lnTo>
                  <a:pt x="23608" y="21270"/>
                </a:lnTo>
                <a:cubicBezTo>
                  <a:pt x="23268" y="21321"/>
                  <a:pt x="22934" y="21371"/>
                  <a:pt x="22600" y="21422"/>
                </a:cubicBezTo>
                <a:lnTo>
                  <a:pt x="22600" y="21422"/>
                </a:lnTo>
                <a:lnTo>
                  <a:pt x="22392" y="21453"/>
                </a:lnTo>
                <a:cubicBezTo>
                  <a:pt x="22115" y="21497"/>
                  <a:pt x="21831" y="21541"/>
                  <a:pt x="21548" y="21573"/>
                </a:cubicBezTo>
                <a:lnTo>
                  <a:pt x="21548" y="21573"/>
                </a:lnTo>
                <a:cubicBezTo>
                  <a:pt x="21453" y="21585"/>
                  <a:pt x="21352" y="21592"/>
                  <a:pt x="21252" y="21592"/>
                </a:cubicBezTo>
                <a:lnTo>
                  <a:pt x="21252" y="21592"/>
                </a:lnTo>
                <a:cubicBezTo>
                  <a:pt x="21069" y="21592"/>
                  <a:pt x="20874" y="21573"/>
                  <a:pt x="20666" y="21535"/>
                </a:cubicBezTo>
                <a:close/>
                <a:moveTo>
                  <a:pt x="11845" y="19279"/>
                </a:moveTo>
                <a:cubicBezTo>
                  <a:pt x="11858" y="19261"/>
                  <a:pt x="11870" y="19242"/>
                  <a:pt x="11883" y="19229"/>
                </a:cubicBezTo>
                <a:lnTo>
                  <a:pt x="11883" y="19229"/>
                </a:lnTo>
                <a:cubicBezTo>
                  <a:pt x="11896" y="19204"/>
                  <a:pt x="11908" y="19191"/>
                  <a:pt x="11921" y="19179"/>
                </a:cubicBezTo>
                <a:lnTo>
                  <a:pt x="11921" y="19179"/>
                </a:lnTo>
                <a:cubicBezTo>
                  <a:pt x="12009" y="19116"/>
                  <a:pt x="12091" y="19053"/>
                  <a:pt x="12179" y="18990"/>
                </a:cubicBezTo>
                <a:lnTo>
                  <a:pt x="12179" y="18990"/>
                </a:lnTo>
                <a:cubicBezTo>
                  <a:pt x="12318" y="18883"/>
                  <a:pt x="12463" y="18775"/>
                  <a:pt x="12601" y="18668"/>
                </a:cubicBezTo>
                <a:lnTo>
                  <a:pt x="12601" y="18668"/>
                </a:lnTo>
                <a:cubicBezTo>
                  <a:pt x="12778" y="18530"/>
                  <a:pt x="12973" y="18448"/>
                  <a:pt x="13206" y="18416"/>
                </a:cubicBezTo>
                <a:lnTo>
                  <a:pt x="13206" y="18416"/>
                </a:lnTo>
                <a:cubicBezTo>
                  <a:pt x="13332" y="18397"/>
                  <a:pt x="13458" y="18385"/>
                  <a:pt x="13578" y="18366"/>
                </a:cubicBezTo>
                <a:lnTo>
                  <a:pt x="13578" y="18366"/>
                </a:lnTo>
                <a:cubicBezTo>
                  <a:pt x="13653" y="18360"/>
                  <a:pt x="13723" y="18353"/>
                  <a:pt x="13798" y="18341"/>
                </a:cubicBezTo>
                <a:lnTo>
                  <a:pt x="13798" y="18341"/>
                </a:lnTo>
                <a:cubicBezTo>
                  <a:pt x="13899" y="18328"/>
                  <a:pt x="13975" y="18353"/>
                  <a:pt x="14038" y="18416"/>
                </a:cubicBezTo>
                <a:lnTo>
                  <a:pt x="14038" y="18416"/>
                </a:lnTo>
                <a:cubicBezTo>
                  <a:pt x="14195" y="18574"/>
                  <a:pt x="14365" y="18744"/>
                  <a:pt x="14504" y="18946"/>
                </a:cubicBezTo>
                <a:lnTo>
                  <a:pt x="14504" y="18946"/>
                </a:lnTo>
                <a:cubicBezTo>
                  <a:pt x="14517" y="18964"/>
                  <a:pt x="14535" y="18990"/>
                  <a:pt x="14548" y="19009"/>
                </a:cubicBezTo>
                <a:lnTo>
                  <a:pt x="14548" y="19009"/>
                </a:lnTo>
                <a:lnTo>
                  <a:pt x="14567" y="19046"/>
                </a:lnTo>
                <a:lnTo>
                  <a:pt x="14535" y="19059"/>
                </a:lnTo>
                <a:cubicBezTo>
                  <a:pt x="14523" y="19059"/>
                  <a:pt x="14517" y="19065"/>
                  <a:pt x="14504" y="19072"/>
                </a:cubicBezTo>
                <a:lnTo>
                  <a:pt x="14504" y="19072"/>
                </a:lnTo>
                <a:cubicBezTo>
                  <a:pt x="14485" y="19084"/>
                  <a:pt x="14466" y="19090"/>
                  <a:pt x="14441" y="19090"/>
                </a:cubicBezTo>
                <a:lnTo>
                  <a:pt x="14441" y="19090"/>
                </a:lnTo>
                <a:cubicBezTo>
                  <a:pt x="13912" y="19027"/>
                  <a:pt x="13351" y="19072"/>
                  <a:pt x="12633" y="19223"/>
                </a:cubicBezTo>
                <a:lnTo>
                  <a:pt x="12633" y="19223"/>
                </a:lnTo>
                <a:cubicBezTo>
                  <a:pt x="12437" y="19267"/>
                  <a:pt x="12236" y="19298"/>
                  <a:pt x="12072" y="19330"/>
                </a:cubicBezTo>
                <a:lnTo>
                  <a:pt x="12072" y="19330"/>
                </a:lnTo>
                <a:cubicBezTo>
                  <a:pt x="12034" y="19330"/>
                  <a:pt x="12003" y="19330"/>
                  <a:pt x="11959" y="19330"/>
                </a:cubicBezTo>
                <a:lnTo>
                  <a:pt x="11959" y="19330"/>
                </a:lnTo>
                <a:cubicBezTo>
                  <a:pt x="11933" y="19330"/>
                  <a:pt x="11902" y="19330"/>
                  <a:pt x="11870" y="19330"/>
                </a:cubicBezTo>
                <a:lnTo>
                  <a:pt x="11870" y="19330"/>
                </a:lnTo>
                <a:lnTo>
                  <a:pt x="11807" y="19336"/>
                </a:lnTo>
                <a:close/>
                <a:moveTo>
                  <a:pt x="20262" y="25069"/>
                </a:moveTo>
                <a:cubicBezTo>
                  <a:pt x="19897" y="24950"/>
                  <a:pt x="19601" y="24855"/>
                  <a:pt x="19330" y="24767"/>
                </a:cubicBezTo>
                <a:lnTo>
                  <a:pt x="19330" y="24767"/>
                </a:lnTo>
                <a:cubicBezTo>
                  <a:pt x="18933" y="24635"/>
                  <a:pt x="18587" y="24427"/>
                  <a:pt x="18259" y="24131"/>
                </a:cubicBezTo>
                <a:lnTo>
                  <a:pt x="18259" y="24131"/>
                </a:lnTo>
                <a:cubicBezTo>
                  <a:pt x="18045" y="23935"/>
                  <a:pt x="17818" y="23740"/>
                  <a:pt x="17604" y="23551"/>
                </a:cubicBezTo>
                <a:lnTo>
                  <a:pt x="17604" y="23551"/>
                </a:lnTo>
                <a:cubicBezTo>
                  <a:pt x="17452" y="23412"/>
                  <a:pt x="17295" y="23274"/>
                  <a:pt x="17137" y="23135"/>
                </a:cubicBezTo>
                <a:lnTo>
                  <a:pt x="17137" y="23135"/>
                </a:lnTo>
                <a:cubicBezTo>
                  <a:pt x="16848" y="22877"/>
                  <a:pt x="16596" y="22593"/>
                  <a:pt x="16394" y="22297"/>
                </a:cubicBezTo>
                <a:lnTo>
                  <a:pt x="16394" y="22297"/>
                </a:lnTo>
                <a:cubicBezTo>
                  <a:pt x="16299" y="22159"/>
                  <a:pt x="16205" y="22007"/>
                  <a:pt x="16129" y="21850"/>
                </a:cubicBezTo>
                <a:lnTo>
                  <a:pt x="16129" y="21850"/>
                </a:lnTo>
                <a:cubicBezTo>
                  <a:pt x="16085" y="21762"/>
                  <a:pt x="16041" y="21680"/>
                  <a:pt x="15997" y="21592"/>
                </a:cubicBezTo>
                <a:lnTo>
                  <a:pt x="15997" y="21592"/>
                </a:lnTo>
                <a:cubicBezTo>
                  <a:pt x="15877" y="21359"/>
                  <a:pt x="15751" y="21119"/>
                  <a:pt x="15644" y="20880"/>
                </a:cubicBezTo>
                <a:lnTo>
                  <a:pt x="15644" y="20880"/>
                </a:lnTo>
                <a:cubicBezTo>
                  <a:pt x="15588" y="20754"/>
                  <a:pt x="15531" y="20640"/>
                  <a:pt x="15462" y="20539"/>
                </a:cubicBezTo>
                <a:lnTo>
                  <a:pt x="15462" y="20539"/>
                </a:lnTo>
                <a:cubicBezTo>
                  <a:pt x="15203" y="20168"/>
                  <a:pt x="14850" y="19935"/>
                  <a:pt x="14384" y="19840"/>
                </a:cubicBezTo>
                <a:lnTo>
                  <a:pt x="14384" y="19840"/>
                </a:lnTo>
                <a:cubicBezTo>
                  <a:pt x="14164" y="19790"/>
                  <a:pt x="13943" y="19752"/>
                  <a:pt x="13729" y="19714"/>
                </a:cubicBezTo>
                <a:lnTo>
                  <a:pt x="13729" y="19714"/>
                </a:lnTo>
                <a:lnTo>
                  <a:pt x="13672" y="19702"/>
                </a:lnTo>
                <a:cubicBezTo>
                  <a:pt x="13439" y="19664"/>
                  <a:pt x="13206" y="19588"/>
                  <a:pt x="12979" y="19481"/>
                </a:cubicBezTo>
                <a:lnTo>
                  <a:pt x="12979" y="19481"/>
                </a:lnTo>
                <a:cubicBezTo>
                  <a:pt x="12941" y="19468"/>
                  <a:pt x="12916" y="19450"/>
                  <a:pt x="12891" y="19424"/>
                </a:cubicBezTo>
                <a:lnTo>
                  <a:pt x="12891" y="19424"/>
                </a:lnTo>
                <a:cubicBezTo>
                  <a:pt x="12878" y="19418"/>
                  <a:pt x="12866" y="19412"/>
                  <a:pt x="12860" y="19405"/>
                </a:cubicBezTo>
                <a:lnTo>
                  <a:pt x="12860" y="19405"/>
                </a:lnTo>
                <a:lnTo>
                  <a:pt x="12841" y="19393"/>
                </a:lnTo>
                <a:lnTo>
                  <a:pt x="12847" y="19368"/>
                </a:lnTo>
                <a:cubicBezTo>
                  <a:pt x="12866" y="19298"/>
                  <a:pt x="12916" y="19292"/>
                  <a:pt x="12948" y="19286"/>
                </a:cubicBezTo>
                <a:lnTo>
                  <a:pt x="12948" y="19286"/>
                </a:lnTo>
                <a:lnTo>
                  <a:pt x="12960" y="19286"/>
                </a:lnTo>
                <a:cubicBezTo>
                  <a:pt x="13401" y="19191"/>
                  <a:pt x="13842" y="19160"/>
                  <a:pt x="14277" y="19198"/>
                </a:cubicBezTo>
                <a:lnTo>
                  <a:pt x="14277" y="19198"/>
                </a:lnTo>
                <a:cubicBezTo>
                  <a:pt x="14378" y="19204"/>
                  <a:pt x="14479" y="19223"/>
                  <a:pt x="14592" y="19248"/>
                </a:cubicBezTo>
                <a:lnTo>
                  <a:pt x="14592" y="19248"/>
                </a:lnTo>
                <a:cubicBezTo>
                  <a:pt x="14775" y="19292"/>
                  <a:pt x="14913" y="19368"/>
                  <a:pt x="15027" y="19494"/>
                </a:cubicBezTo>
                <a:lnTo>
                  <a:pt x="15027" y="19494"/>
                </a:lnTo>
                <a:cubicBezTo>
                  <a:pt x="15197" y="19689"/>
                  <a:pt x="15417" y="19872"/>
                  <a:pt x="15676" y="20023"/>
                </a:cubicBezTo>
                <a:lnTo>
                  <a:pt x="15676" y="20023"/>
                </a:lnTo>
                <a:lnTo>
                  <a:pt x="15777" y="20086"/>
                </a:lnTo>
                <a:cubicBezTo>
                  <a:pt x="16054" y="20256"/>
                  <a:pt x="16344" y="20426"/>
                  <a:pt x="16640" y="20577"/>
                </a:cubicBezTo>
                <a:lnTo>
                  <a:pt x="16640" y="20577"/>
                </a:lnTo>
                <a:cubicBezTo>
                  <a:pt x="16841" y="20678"/>
                  <a:pt x="17018" y="20829"/>
                  <a:pt x="17175" y="21031"/>
                </a:cubicBezTo>
                <a:lnTo>
                  <a:pt x="17175" y="21031"/>
                </a:lnTo>
                <a:cubicBezTo>
                  <a:pt x="17194" y="21062"/>
                  <a:pt x="17213" y="21094"/>
                  <a:pt x="17238" y="21119"/>
                </a:cubicBezTo>
                <a:lnTo>
                  <a:pt x="17238" y="21119"/>
                </a:lnTo>
                <a:cubicBezTo>
                  <a:pt x="17345" y="21283"/>
                  <a:pt x="17440" y="21466"/>
                  <a:pt x="17515" y="21680"/>
                </a:cubicBezTo>
                <a:lnTo>
                  <a:pt x="17515" y="21680"/>
                </a:lnTo>
                <a:cubicBezTo>
                  <a:pt x="17541" y="21749"/>
                  <a:pt x="17566" y="21825"/>
                  <a:pt x="17591" y="21894"/>
                </a:cubicBezTo>
                <a:lnTo>
                  <a:pt x="17591" y="21894"/>
                </a:lnTo>
                <a:lnTo>
                  <a:pt x="17597" y="21919"/>
                </a:lnTo>
                <a:cubicBezTo>
                  <a:pt x="17667" y="22127"/>
                  <a:pt x="17742" y="22341"/>
                  <a:pt x="17830" y="22549"/>
                </a:cubicBezTo>
                <a:lnTo>
                  <a:pt x="17830" y="22549"/>
                </a:lnTo>
                <a:cubicBezTo>
                  <a:pt x="17931" y="22782"/>
                  <a:pt x="18051" y="22997"/>
                  <a:pt x="18183" y="23198"/>
                </a:cubicBezTo>
                <a:lnTo>
                  <a:pt x="18183" y="23198"/>
                </a:lnTo>
                <a:cubicBezTo>
                  <a:pt x="18460" y="23601"/>
                  <a:pt x="18813" y="23935"/>
                  <a:pt x="19242" y="24200"/>
                </a:cubicBezTo>
                <a:lnTo>
                  <a:pt x="19242" y="24200"/>
                </a:lnTo>
                <a:cubicBezTo>
                  <a:pt x="19330" y="24250"/>
                  <a:pt x="19418" y="24301"/>
                  <a:pt x="19500" y="24351"/>
                </a:cubicBezTo>
                <a:lnTo>
                  <a:pt x="19500" y="24351"/>
                </a:lnTo>
                <a:cubicBezTo>
                  <a:pt x="19550" y="24376"/>
                  <a:pt x="19601" y="24402"/>
                  <a:pt x="19645" y="24433"/>
                </a:cubicBezTo>
                <a:lnTo>
                  <a:pt x="19645" y="24433"/>
                </a:lnTo>
                <a:cubicBezTo>
                  <a:pt x="19853" y="24553"/>
                  <a:pt x="20061" y="24704"/>
                  <a:pt x="20313" y="24924"/>
                </a:cubicBezTo>
                <a:lnTo>
                  <a:pt x="20313" y="24924"/>
                </a:lnTo>
                <a:cubicBezTo>
                  <a:pt x="20325" y="24931"/>
                  <a:pt x="20338" y="24943"/>
                  <a:pt x="20344" y="24956"/>
                </a:cubicBezTo>
                <a:lnTo>
                  <a:pt x="20344" y="24956"/>
                </a:lnTo>
                <a:cubicBezTo>
                  <a:pt x="20351" y="24962"/>
                  <a:pt x="20357" y="24975"/>
                  <a:pt x="20363" y="24987"/>
                </a:cubicBezTo>
                <a:lnTo>
                  <a:pt x="20363" y="24987"/>
                </a:lnTo>
                <a:cubicBezTo>
                  <a:pt x="20369" y="25000"/>
                  <a:pt x="20376" y="25006"/>
                  <a:pt x="20382" y="25019"/>
                </a:cubicBezTo>
                <a:lnTo>
                  <a:pt x="20382" y="25019"/>
                </a:lnTo>
                <a:lnTo>
                  <a:pt x="20414" y="25069"/>
                </a:lnTo>
                <a:lnTo>
                  <a:pt x="20357" y="25069"/>
                </a:lnTo>
                <a:cubicBezTo>
                  <a:pt x="20351" y="25069"/>
                  <a:pt x="20338" y="25069"/>
                  <a:pt x="20325" y="25069"/>
                </a:cubicBezTo>
                <a:lnTo>
                  <a:pt x="20325" y="25069"/>
                </a:lnTo>
                <a:cubicBezTo>
                  <a:pt x="20313" y="25076"/>
                  <a:pt x="20306" y="25076"/>
                  <a:pt x="20294" y="25076"/>
                </a:cubicBezTo>
                <a:lnTo>
                  <a:pt x="20294" y="25076"/>
                </a:lnTo>
                <a:cubicBezTo>
                  <a:pt x="20281" y="25076"/>
                  <a:pt x="20275" y="25076"/>
                  <a:pt x="20262" y="25069"/>
                </a:cubicBezTo>
                <a:moveTo>
                  <a:pt x="12406" y="19393"/>
                </a:moveTo>
                <a:cubicBezTo>
                  <a:pt x="12500" y="19374"/>
                  <a:pt x="12576" y="19387"/>
                  <a:pt x="12652" y="19437"/>
                </a:cubicBezTo>
                <a:lnTo>
                  <a:pt x="12652" y="19437"/>
                </a:lnTo>
                <a:cubicBezTo>
                  <a:pt x="12960" y="19639"/>
                  <a:pt x="13326" y="19771"/>
                  <a:pt x="13798" y="19846"/>
                </a:cubicBezTo>
                <a:lnTo>
                  <a:pt x="13798" y="19846"/>
                </a:lnTo>
                <a:cubicBezTo>
                  <a:pt x="14063" y="19891"/>
                  <a:pt x="14359" y="19935"/>
                  <a:pt x="14636" y="20042"/>
                </a:cubicBezTo>
                <a:lnTo>
                  <a:pt x="14636" y="20042"/>
                </a:lnTo>
                <a:cubicBezTo>
                  <a:pt x="14939" y="20149"/>
                  <a:pt x="15172" y="20325"/>
                  <a:pt x="15329" y="20558"/>
                </a:cubicBezTo>
                <a:lnTo>
                  <a:pt x="15329" y="20558"/>
                </a:lnTo>
                <a:cubicBezTo>
                  <a:pt x="15348" y="20584"/>
                  <a:pt x="15367" y="20615"/>
                  <a:pt x="15380" y="20640"/>
                </a:cubicBezTo>
                <a:lnTo>
                  <a:pt x="15380" y="20640"/>
                </a:lnTo>
                <a:cubicBezTo>
                  <a:pt x="15449" y="20754"/>
                  <a:pt x="15506" y="20867"/>
                  <a:pt x="15556" y="20987"/>
                </a:cubicBezTo>
                <a:lnTo>
                  <a:pt x="15556" y="20987"/>
                </a:lnTo>
                <a:lnTo>
                  <a:pt x="15676" y="21226"/>
                </a:lnTo>
                <a:cubicBezTo>
                  <a:pt x="15814" y="21516"/>
                  <a:pt x="15959" y="21812"/>
                  <a:pt x="16129" y="22089"/>
                </a:cubicBezTo>
                <a:lnTo>
                  <a:pt x="16129" y="22089"/>
                </a:lnTo>
                <a:cubicBezTo>
                  <a:pt x="16180" y="22178"/>
                  <a:pt x="16236" y="22266"/>
                  <a:pt x="16293" y="22348"/>
                </a:cubicBezTo>
                <a:lnTo>
                  <a:pt x="16293" y="22348"/>
                </a:lnTo>
                <a:cubicBezTo>
                  <a:pt x="16564" y="22745"/>
                  <a:pt x="16885" y="23097"/>
                  <a:pt x="17263" y="23406"/>
                </a:cubicBezTo>
                <a:lnTo>
                  <a:pt x="17263" y="23406"/>
                </a:lnTo>
                <a:cubicBezTo>
                  <a:pt x="17301" y="23444"/>
                  <a:pt x="17345" y="23482"/>
                  <a:pt x="17396" y="23526"/>
                </a:cubicBezTo>
                <a:lnTo>
                  <a:pt x="17396" y="23526"/>
                </a:lnTo>
                <a:lnTo>
                  <a:pt x="17591" y="23690"/>
                </a:lnTo>
                <a:lnTo>
                  <a:pt x="17471" y="23664"/>
                </a:lnTo>
                <a:cubicBezTo>
                  <a:pt x="17434" y="23658"/>
                  <a:pt x="17408" y="23652"/>
                  <a:pt x="17383" y="23652"/>
                </a:cubicBezTo>
                <a:lnTo>
                  <a:pt x="17383" y="23652"/>
                </a:lnTo>
                <a:cubicBezTo>
                  <a:pt x="17345" y="23646"/>
                  <a:pt x="17320" y="23639"/>
                  <a:pt x="17295" y="23633"/>
                </a:cubicBezTo>
                <a:lnTo>
                  <a:pt x="17295" y="23633"/>
                </a:lnTo>
                <a:cubicBezTo>
                  <a:pt x="16930" y="23513"/>
                  <a:pt x="16596" y="23330"/>
                  <a:pt x="16299" y="23078"/>
                </a:cubicBezTo>
                <a:lnTo>
                  <a:pt x="16299" y="23078"/>
                </a:lnTo>
                <a:cubicBezTo>
                  <a:pt x="16148" y="22952"/>
                  <a:pt x="15991" y="22814"/>
                  <a:pt x="15814" y="22644"/>
                </a:cubicBezTo>
                <a:lnTo>
                  <a:pt x="15814" y="22644"/>
                </a:lnTo>
                <a:cubicBezTo>
                  <a:pt x="15525" y="22373"/>
                  <a:pt x="15235" y="22165"/>
                  <a:pt x="14926" y="21995"/>
                </a:cubicBezTo>
                <a:lnTo>
                  <a:pt x="14926" y="21995"/>
                </a:lnTo>
                <a:cubicBezTo>
                  <a:pt x="14523" y="21781"/>
                  <a:pt x="14132" y="21548"/>
                  <a:pt x="13767" y="21308"/>
                </a:cubicBezTo>
                <a:lnTo>
                  <a:pt x="13767" y="21308"/>
                </a:lnTo>
                <a:cubicBezTo>
                  <a:pt x="13729" y="21283"/>
                  <a:pt x="13691" y="21258"/>
                  <a:pt x="13647" y="21233"/>
                </a:cubicBezTo>
                <a:lnTo>
                  <a:pt x="13647" y="21233"/>
                </a:lnTo>
                <a:cubicBezTo>
                  <a:pt x="13647" y="21233"/>
                  <a:pt x="13590" y="21195"/>
                  <a:pt x="13571" y="21182"/>
                </a:cubicBezTo>
                <a:lnTo>
                  <a:pt x="13571" y="21182"/>
                </a:lnTo>
                <a:cubicBezTo>
                  <a:pt x="13156" y="20924"/>
                  <a:pt x="12683" y="20773"/>
                  <a:pt x="12173" y="20735"/>
                </a:cubicBezTo>
                <a:lnTo>
                  <a:pt x="12173" y="20735"/>
                </a:lnTo>
                <a:cubicBezTo>
                  <a:pt x="11662" y="20703"/>
                  <a:pt x="11196" y="20710"/>
                  <a:pt x="10755" y="20754"/>
                </a:cubicBezTo>
                <a:lnTo>
                  <a:pt x="10755" y="20754"/>
                </a:lnTo>
                <a:lnTo>
                  <a:pt x="10705" y="20760"/>
                </a:lnTo>
                <a:cubicBezTo>
                  <a:pt x="10617" y="20773"/>
                  <a:pt x="10522" y="20779"/>
                  <a:pt x="10402" y="20754"/>
                </a:cubicBezTo>
                <a:lnTo>
                  <a:pt x="10402" y="20754"/>
                </a:lnTo>
                <a:lnTo>
                  <a:pt x="10352" y="20741"/>
                </a:lnTo>
                <a:lnTo>
                  <a:pt x="10384" y="20703"/>
                </a:lnTo>
                <a:cubicBezTo>
                  <a:pt x="10617" y="20388"/>
                  <a:pt x="10881" y="20092"/>
                  <a:pt x="11221" y="19777"/>
                </a:cubicBezTo>
                <a:lnTo>
                  <a:pt x="11221" y="19777"/>
                </a:lnTo>
                <a:cubicBezTo>
                  <a:pt x="11291" y="19708"/>
                  <a:pt x="11366" y="19645"/>
                  <a:pt x="11442" y="19576"/>
                </a:cubicBezTo>
                <a:lnTo>
                  <a:pt x="11442" y="19576"/>
                </a:lnTo>
                <a:lnTo>
                  <a:pt x="11511" y="19519"/>
                </a:lnTo>
                <a:cubicBezTo>
                  <a:pt x="11574" y="19462"/>
                  <a:pt x="11637" y="19437"/>
                  <a:pt x="11725" y="19443"/>
                </a:cubicBezTo>
                <a:lnTo>
                  <a:pt x="11725" y="19443"/>
                </a:lnTo>
                <a:cubicBezTo>
                  <a:pt x="11770" y="19450"/>
                  <a:pt x="11814" y="19450"/>
                  <a:pt x="11858" y="19450"/>
                </a:cubicBezTo>
                <a:lnTo>
                  <a:pt x="11858" y="19450"/>
                </a:lnTo>
                <a:cubicBezTo>
                  <a:pt x="12022" y="19450"/>
                  <a:pt x="12198" y="19431"/>
                  <a:pt x="12406" y="19393"/>
                </a:cubicBezTo>
                <a:moveTo>
                  <a:pt x="16262" y="24276"/>
                </a:moveTo>
                <a:cubicBezTo>
                  <a:pt x="16022" y="24175"/>
                  <a:pt x="15770" y="24080"/>
                  <a:pt x="15531" y="23992"/>
                </a:cubicBezTo>
                <a:lnTo>
                  <a:pt x="15531" y="23992"/>
                </a:lnTo>
                <a:cubicBezTo>
                  <a:pt x="15399" y="23942"/>
                  <a:pt x="15260" y="23891"/>
                  <a:pt x="15128" y="23841"/>
                </a:cubicBezTo>
                <a:lnTo>
                  <a:pt x="15128" y="23841"/>
                </a:lnTo>
                <a:cubicBezTo>
                  <a:pt x="14876" y="23746"/>
                  <a:pt x="14687" y="23639"/>
                  <a:pt x="14535" y="23513"/>
                </a:cubicBezTo>
                <a:lnTo>
                  <a:pt x="14535" y="23513"/>
                </a:lnTo>
                <a:cubicBezTo>
                  <a:pt x="14157" y="23204"/>
                  <a:pt x="13742" y="22934"/>
                  <a:pt x="13345" y="22675"/>
                </a:cubicBezTo>
                <a:lnTo>
                  <a:pt x="13345" y="22675"/>
                </a:lnTo>
                <a:lnTo>
                  <a:pt x="13301" y="22644"/>
                </a:lnTo>
                <a:cubicBezTo>
                  <a:pt x="13206" y="22581"/>
                  <a:pt x="13105" y="22518"/>
                  <a:pt x="13011" y="22455"/>
                </a:cubicBezTo>
                <a:lnTo>
                  <a:pt x="13011" y="22455"/>
                </a:lnTo>
                <a:lnTo>
                  <a:pt x="12910" y="22385"/>
                </a:lnTo>
                <a:cubicBezTo>
                  <a:pt x="12809" y="22316"/>
                  <a:pt x="12708" y="22247"/>
                  <a:pt x="12601" y="22178"/>
                </a:cubicBezTo>
                <a:lnTo>
                  <a:pt x="12601" y="22178"/>
                </a:lnTo>
                <a:cubicBezTo>
                  <a:pt x="12318" y="21989"/>
                  <a:pt x="12072" y="21737"/>
                  <a:pt x="11870" y="21447"/>
                </a:cubicBezTo>
                <a:lnTo>
                  <a:pt x="11870" y="21447"/>
                </a:lnTo>
                <a:lnTo>
                  <a:pt x="11807" y="21352"/>
                </a:lnTo>
                <a:cubicBezTo>
                  <a:pt x="11694" y="21195"/>
                  <a:pt x="11593" y="21050"/>
                  <a:pt x="11436" y="20918"/>
                </a:cubicBezTo>
                <a:lnTo>
                  <a:pt x="11436" y="20918"/>
                </a:lnTo>
                <a:lnTo>
                  <a:pt x="11379" y="20867"/>
                </a:lnTo>
                <a:lnTo>
                  <a:pt x="11448" y="20861"/>
                </a:lnTo>
                <a:cubicBezTo>
                  <a:pt x="11480" y="20855"/>
                  <a:pt x="11499" y="20855"/>
                  <a:pt x="11524" y="20848"/>
                </a:cubicBezTo>
                <a:lnTo>
                  <a:pt x="11524" y="20848"/>
                </a:lnTo>
                <a:cubicBezTo>
                  <a:pt x="11568" y="20842"/>
                  <a:pt x="11599" y="20836"/>
                  <a:pt x="11637" y="20836"/>
                </a:cubicBezTo>
                <a:lnTo>
                  <a:pt x="11637" y="20836"/>
                </a:lnTo>
                <a:lnTo>
                  <a:pt x="11751" y="20842"/>
                </a:lnTo>
                <a:cubicBezTo>
                  <a:pt x="11933" y="20848"/>
                  <a:pt x="12122" y="20855"/>
                  <a:pt x="12311" y="20873"/>
                </a:cubicBezTo>
                <a:lnTo>
                  <a:pt x="12311" y="20873"/>
                </a:lnTo>
                <a:cubicBezTo>
                  <a:pt x="12696" y="20905"/>
                  <a:pt x="13074" y="21031"/>
                  <a:pt x="13420" y="21233"/>
                </a:cubicBezTo>
                <a:lnTo>
                  <a:pt x="13420" y="21233"/>
                </a:lnTo>
                <a:lnTo>
                  <a:pt x="13445" y="21245"/>
                </a:lnTo>
                <a:cubicBezTo>
                  <a:pt x="13508" y="21283"/>
                  <a:pt x="13578" y="21327"/>
                  <a:pt x="13641" y="21365"/>
                </a:cubicBezTo>
                <a:lnTo>
                  <a:pt x="13641" y="21365"/>
                </a:lnTo>
                <a:cubicBezTo>
                  <a:pt x="14050" y="21642"/>
                  <a:pt x="14479" y="21900"/>
                  <a:pt x="14926" y="22133"/>
                </a:cubicBezTo>
                <a:lnTo>
                  <a:pt x="14926" y="22133"/>
                </a:lnTo>
                <a:cubicBezTo>
                  <a:pt x="15279" y="22322"/>
                  <a:pt x="15575" y="22581"/>
                  <a:pt x="15814" y="22808"/>
                </a:cubicBezTo>
                <a:lnTo>
                  <a:pt x="15814" y="22808"/>
                </a:lnTo>
                <a:cubicBezTo>
                  <a:pt x="15877" y="22864"/>
                  <a:pt x="15934" y="22921"/>
                  <a:pt x="15997" y="22978"/>
                </a:cubicBezTo>
                <a:lnTo>
                  <a:pt x="15997" y="22978"/>
                </a:lnTo>
                <a:cubicBezTo>
                  <a:pt x="16041" y="23015"/>
                  <a:pt x="16079" y="23047"/>
                  <a:pt x="16123" y="23085"/>
                </a:cubicBezTo>
                <a:lnTo>
                  <a:pt x="16123" y="23085"/>
                </a:lnTo>
                <a:cubicBezTo>
                  <a:pt x="16520" y="23450"/>
                  <a:pt x="17005" y="23702"/>
                  <a:pt x="17560" y="23835"/>
                </a:cubicBezTo>
                <a:lnTo>
                  <a:pt x="17560" y="23835"/>
                </a:lnTo>
                <a:cubicBezTo>
                  <a:pt x="17767" y="23885"/>
                  <a:pt x="17912" y="23961"/>
                  <a:pt x="18045" y="24093"/>
                </a:cubicBezTo>
                <a:lnTo>
                  <a:pt x="18045" y="24093"/>
                </a:lnTo>
                <a:cubicBezTo>
                  <a:pt x="18139" y="24187"/>
                  <a:pt x="18246" y="24276"/>
                  <a:pt x="18347" y="24357"/>
                </a:cubicBezTo>
                <a:lnTo>
                  <a:pt x="18347" y="24357"/>
                </a:lnTo>
                <a:lnTo>
                  <a:pt x="18360" y="24364"/>
                </a:lnTo>
                <a:cubicBezTo>
                  <a:pt x="18404" y="24402"/>
                  <a:pt x="18448" y="24439"/>
                  <a:pt x="18492" y="24471"/>
                </a:cubicBezTo>
                <a:lnTo>
                  <a:pt x="18492" y="24471"/>
                </a:lnTo>
                <a:cubicBezTo>
                  <a:pt x="18511" y="24490"/>
                  <a:pt x="18530" y="24509"/>
                  <a:pt x="18555" y="24534"/>
                </a:cubicBezTo>
                <a:lnTo>
                  <a:pt x="18555" y="24534"/>
                </a:lnTo>
                <a:lnTo>
                  <a:pt x="18656" y="24616"/>
                </a:lnTo>
                <a:lnTo>
                  <a:pt x="18593" y="24628"/>
                </a:lnTo>
                <a:cubicBezTo>
                  <a:pt x="18574" y="24635"/>
                  <a:pt x="18561" y="24641"/>
                  <a:pt x="18542" y="24641"/>
                </a:cubicBezTo>
                <a:lnTo>
                  <a:pt x="18542" y="24641"/>
                </a:lnTo>
                <a:cubicBezTo>
                  <a:pt x="18517" y="24654"/>
                  <a:pt x="18498" y="24660"/>
                  <a:pt x="18473" y="24660"/>
                </a:cubicBezTo>
                <a:lnTo>
                  <a:pt x="18473" y="24660"/>
                </a:lnTo>
                <a:cubicBezTo>
                  <a:pt x="18385" y="24666"/>
                  <a:pt x="18297" y="24666"/>
                  <a:pt x="18208" y="24666"/>
                </a:cubicBezTo>
                <a:lnTo>
                  <a:pt x="18208" y="24666"/>
                </a:lnTo>
                <a:cubicBezTo>
                  <a:pt x="17553" y="24666"/>
                  <a:pt x="16904" y="24534"/>
                  <a:pt x="16262" y="24276"/>
                </a:cubicBezTo>
                <a:moveTo>
                  <a:pt x="9136" y="22650"/>
                </a:moveTo>
                <a:cubicBezTo>
                  <a:pt x="9470" y="21951"/>
                  <a:pt x="9867" y="21384"/>
                  <a:pt x="10213" y="20905"/>
                </a:cubicBezTo>
                <a:lnTo>
                  <a:pt x="10213" y="20905"/>
                </a:lnTo>
                <a:lnTo>
                  <a:pt x="10226" y="20905"/>
                </a:lnTo>
                <a:lnTo>
                  <a:pt x="10232" y="20905"/>
                </a:lnTo>
                <a:cubicBezTo>
                  <a:pt x="10302" y="20899"/>
                  <a:pt x="10365" y="20892"/>
                  <a:pt x="10428" y="20886"/>
                </a:cubicBezTo>
                <a:lnTo>
                  <a:pt x="10428" y="20886"/>
                </a:lnTo>
                <a:cubicBezTo>
                  <a:pt x="10579" y="20873"/>
                  <a:pt x="10730" y="20861"/>
                  <a:pt x="10881" y="20855"/>
                </a:cubicBezTo>
                <a:lnTo>
                  <a:pt x="10881" y="20855"/>
                </a:lnTo>
                <a:cubicBezTo>
                  <a:pt x="11095" y="20855"/>
                  <a:pt x="11297" y="20949"/>
                  <a:pt x="11492" y="21151"/>
                </a:cubicBezTo>
                <a:lnTo>
                  <a:pt x="11492" y="21151"/>
                </a:lnTo>
                <a:cubicBezTo>
                  <a:pt x="11562" y="21214"/>
                  <a:pt x="11625" y="21296"/>
                  <a:pt x="11681" y="21377"/>
                </a:cubicBezTo>
                <a:lnTo>
                  <a:pt x="11681" y="21377"/>
                </a:lnTo>
                <a:cubicBezTo>
                  <a:pt x="11688" y="21390"/>
                  <a:pt x="11732" y="21459"/>
                  <a:pt x="11744" y="21478"/>
                </a:cubicBezTo>
                <a:lnTo>
                  <a:pt x="11744" y="21478"/>
                </a:lnTo>
                <a:cubicBezTo>
                  <a:pt x="11996" y="21850"/>
                  <a:pt x="12324" y="22159"/>
                  <a:pt x="12746" y="22423"/>
                </a:cubicBezTo>
                <a:lnTo>
                  <a:pt x="12746" y="22423"/>
                </a:lnTo>
                <a:cubicBezTo>
                  <a:pt x="13105" y="22650"/>
                  <a:pt x="13458" y="22889"/>
                  <a:pt x="13798" y="23123"/>
                </a:cubicBezTo>
                <a:lnTo>
                  <a:pt x="13798" y="23123"/>
                </a:lnTo>
                <a:lnTo>
                  <a:pt x="13924" y="23204"/>
                </a:lnTo>
                <a:cubicBezTo>
                  <a:pt x="13937" y="23217"/>
                  <a:pt x="13956" y="23223"/>
                  <a:pt x="13968" y="23230"/>
                </a:cubicBezTo>
                <a:lnTo>
                  <a:pt x="13968" y="23230"/>
                </a:lnTo>
                <a:cubicBezTo>
                  <a:pt x="14031" y="23274"/>
                  <a:pt x="14107" y="23324"/>
                  <a:pt x="14164" y="23412"/>
                </a:cubicBezTo>
                <a:lnTo>
                  <a:pt x="14164" y="23412"/>
                </a:lnTo>
                <a:cubicBezTo>
                  <a:pt x="14170" y="23419"/>
                  <a:pt x="14176" y="23431"/>
                  <a:pt x="14183" y="23444"/>
                </a:cubicBezTo>
                <a:lnTo>
                  <a:pt x="14183" y="23444"/>
                </a:lnTo>
                <a:lnTo>
                  <a:pt x="14227" y="23513"/>
                </a:lnTo>
                <a:lnTo>
                  <a:pt x="14094" y="23475"/>
                </a:lnTo>
                <a:cubicBezTo>
                  <a:pt x="14063" y="23463"/>
                  <a:pt x="14038" y="23457"/>
                  <a:pt x="14012" y="23450"/>
                </a:cubicBezTo>
                <a:lnTo>
                  <a:pt x="14012" y="23450"/>
                </a:lnTo>
                <a:cubicBezTo>
                  <a:pt x="13968" y="23438"/>
                  <a:pt x="13924" y="23419"/>
                  <a:pt x="13880" y="23400"/>
                </a:cubicBezTo>
                <a:lnTo>
                  <a:pt x="13880" y="23400"/>
                </a:lnTo>
                <a:cubicBezTo>
                  <a:pt x="13786" y="23368"/>
                  <a:pt x="13691" y="23330"/>
                  <a:pt x="13597" y="23318"/>
                </a:cubicBezTo>
                <a:lnTo>
                  <a:pt x="13597" y="23318"/>
                </a:lnTo>
                <a:cubicBezTo>
                  <a:pt x="13382" y="23293"/>
                  <a:pt x="13225" y="23186"/>
                  <a:pt x="13080" y="23072"/>
                </a:cubicBezTo>
                <a:lnTo>
                  <a:pt x="13080" y="23072"/>
                </a:lnTo>
                <a:cubicBezTo>
                  <a:pt x="12998" y="22997"/>
                  <a:pt x="12897" y="22934"/>
                  <a:pt x="12803" y="22877"/>
                </a:cubicBezTo>
                <a:lnTo>
                  <a:pt x="12803" y="22877"/>
                </a:lnTo>
                <a:lnTo>
                  <a:pt x="12721" y="22826"/>
                </a:lnTo>
                <a:cubicBezTo>
                  <a:pt x="11971" y="22335"/>
                  <a:pt x="11089" y="22209"/>
                  <a:pt x="10037" y="22436"/>
                </a:cubicBezTo>
                <a:lnTo>
                  <a:pt x="10037" y="22436"/>
                </a:lnTo>
                <a:cubicBezTo>
                  <a:pt x="9867" y="22474"/>
                  <a:pt x="9697" y="22530"/>
                  <a:pt x="9539" y="22587"/>
                </a:cubicBezTo>
                <a:lnTo>
                  <a:pt x="9539" y="22587"/>
                </a:lnTo>
                <a:cubicBezTo>
                  <a:pt x="9457" y="22612"/>
                  <a:pt x="9382" y="22644"/>
                  <a:pt x="9300" y="22669"/>
                </a:cubicBezTo>
                <a:lnTo>
                  <a:pt x="9300" y="22669"/>
                </a:lnTo>
                <a:cubicBezTo>
                  <a:pt x="9287" y="22669"/>
                  <a:pt x="9268" y="22675"/>
                  <a:pt x="9231" y="22682"/>
                </a:cubicBezTo>
                <a:lnTo>
                  <a:pt x="9231" y="22682"/>
                </a:lnTo>
                <a:lnTo>
                  <a:pt x="9105" y="22707"/>
                </a:lnTo>
                <a:close/>
                <a:moveTo>
                  <a:pt x="5387" y="28698"/>
                </a:moveTo>
                <a:cubicBezTo>
                  <a:pt x="5375" y="28698"/>
                  <a:pt x="5368" y="28698"/>
                  <a:pt x="5356" y="28698"/>
                </a:cubicBezTo>
                <a:lnTo>
                  <a:pt x="5356" y="28698"/>
                </a:lnTo>
                <a:cubicBezTo>
                  <a:pt x="5343" y="28698"/>
                  <a:pt x="5324" y="28698"/>
                  <a:pt x="5312" y="28692"/>
                </a:cubicBezTo>
                <a:lnTo>
                  <a:pt x="5312" y="28692"/>
                </a:lnTo>
                <a:cubicBezTo>
                  <a:pt x="5028" y="28541"/>
                  <a:pt x="4745" y="28396"/>
                  <a:pt x="4468" y="28245"/>
                </a:cubicBezTo>
                <a:lnTo>
                  <a:pt x="4468" y="28245"/>
                </a:lnTo>
                <a:lnTo>
                  <a:pt x="4342" y="28182"/>
                </a:lnTo>
                <a:cubicBezTo>
                  <a:pt x="4247" y="28131"/>
                  <a:pt x="4134" y="28068"/>
                  <a:pt x="4033" y="28012"/>
                </a:cubicBezTo>
                <a:lnTo>
                  <a:pt x="4033" y="28012"/>
                </a:lnTo>
                <a:cubicBezTo>
                  <a:pt x="3711" y="27829"/>
                  <a:pt x="3447" y="27583"/>
                  <a:pt x="3245" y="27287"/>
                </a:cubicBezTo>
                <a:lnTo>
                  <a:pt x="3245" y="27287"/>
                </a:lnTo>
                <a:cubicBezTo>
                  <a:pt x="3182" y="27193"/>
                  <a:pt x="3126" y="27098"/>
                  <a:pt x="3075" y="26997"/>
                </a:cubicBezTo>
                <a:lnTo>
                  <a:pt x="3075" y="26997"/>
                </a:lnTo>
                <a:cubicBezTo>
                  <a:pt x="3044" y="26934"/>
                  <a:pt x="3012" y="26878"/>
                  <a:pt x="2981" y="26815"/>
                </a:cubicBezTo>
                <a:lnTo>
                  <a:pt x="2981" y="26815"/>
                </a:lnTo>
                <a:cubicBezTo>
                  <a:pt x="2924" y="26707"/>
                  <a:pt x="2861" y="26607"/>
                  <a:pt x="2798" y="26512"/>
                </a:cubicBezTo>
                <a:lnTo>
                  <a:pt x="2798" y="26512"/>
                </a:lnTo>
                <a:cubicBezTo>
                  <a:pt x="2590" y="26210"/>
                  <a:pt x="2344" y="25958"/>
                  <a:pt x="2067" y="25762"/>
                </a:cubicBezTo>
                <a:lnTo>
                  <a:pt x="2067" y="25762"/>
                </a:lnTo>
                <a:cubicBezTo>
                  <a:pt x="1853" y="25611"/>
                  <a:pt x="1658" y="25435"/>
                  <a:pt x="1462" y="25233"/>
                </a:cubicBezTo>
                <a:lnTo>
                  <a:pt x="1462" y="25233"/>
                </a:lnTo>
                <a:cubicBezTo>
                  <a:pt x="1355" y="25126"/>
                  <a:pt x="1261" y="25006"/>
                  <a:pt x="1179" y="24887"/>
                </a:cubicBezTo>
                <a:lnTo>
                  <a:pt x="1179" y="24887"/>
                </a:lnTo>
                <a:cubicBezTo>
                  <a:pt x="946" y="24546"/>
                  <a:pt x="794" y="24150"/>
                  <a:pt x="731" y="23702"/>
                </a:cubicBezTo>
                <a:lnTo>
                  <a:pt x="731" y="23702"/>
                </a:lnTo>
                <a:cubicBezTo>
                  <a:pt x="713" y="23589"/>
                  <a:pt x="706" y="23482"/>
                  <a:pt x="700" y="23368"/>
                </a:cubicBezTo>
                <a:lnTo>
                  <a:pt x="700" y="23368"/>
                </a:lnTo>
                <a:lnTo>
                  <a:pt x="694" y="23337"/>
                </a:lnTo>
                <a:cubicBezTo>
                  <a:pt x="668" y="23015"/>
                  <a:pt x="637" y="22688"/>
                  <a:pt x="612" y="22360"/>
                </a:cubicBezTo>
                <a:lnTo>
                  <a:pt x="612" y="22360"/>
                </a:lnTo>
                <a:cubicBezTo>
                  <a:pt x="612" y="22341"/>
                  <a:pt x="618" y="22322"/>
                  <a:pt x="618" y="22304"/>
                </a:cubicBezTo>
                <a:lnTo>
                  <a:pt x="618" y="22304"/>
                </a:lnTo>
                <a:cubicBezTo>
                  <a:pt x="624" y="22285"/>
                  <a:pt x="624" y="22272"/>
                  <a:pt x="631" y="22253"/>
                </a:cubicBezTo>
                <a:lnTo>
                  <a:pt x="631" y="22253"/>
                </a:lnTo>
                <a:lnTo>
                  <a:pt x="643" y="22171"/>
                </a:lnTo>
                <a:lnTo>
                  <a:pt x="687" y="22241"/>
                </a:lnTo>
                <a:cubicBezTo>
                  <a:pt x="706" y="22266"/>
                  <a:pt x="719" y="22285"/>
                  <a:pt x="738" y="22310"/>
                </a:cubicBezTo>
                <a:lnTo>
                  <a:pt x="738" y="22310"/>
                </a:lnTo>
                <a:cubicBezTo>
                  <a:pt x="750" y="22329"/>
                  <a:pt x="763" y="22341"/>
                  <a:pt x="769" y="22360"/>
                </a:cubicBezTo>
                <a:lnTo>
                  <a:pt x="769" y="22360"/>
                </a:lnTo>
                <a:cubicBezTo>
                  <a:pt x="788" y="22379"/>
                  <a:pt x="801" y="22404"/>
                  <a:pt x="813" y="22423"/>
                </a:cubicBezTo>
                <a:lnTo>
                  <a:pt x="813" y="22423"/>
                </a:lnTo>
                <a:cubicBezTo>
                  <a:pt x="895" y="22581"/>
                  <a:pt x="990" y="22732"/>
                  <a:pt x="1091" y="22877"/>
                </a:cubicBezTo>
                <a:lnTo>
                  <a:pt x="1091" y="22877"/>
                </a:lnTo>
                <a:cubicBezTo>
                  <a:pt x="1431" y="23375"/>
                  <a:pt x="1840" y="23816"/>
                  <a:pt x="2344" y="24238"/>
                </a:cubicBezTo>
                <a:lnTo>
                  <a:pt x="2344" y="24238"/>
                </a:lnTo>
                <a:cubicBezTo>
                  <a:pt x="2540" y="24402"/>
                  <a:pt x="2741" y="24584"/>
                  <a:pt x="2974" y="24817"/>
                </a:cubicBezTo>
                <a:lnTo>
                  <a:pt x="2974" y="24817"/>
                </a:lnTo>
                <a:cubicBezTo>
                  <a:pt x="3075" y="24918"/>
                  <a:pt x="3163" y="25032"/>
                  <a:pt x="3220" y="25120"/>
                </a:cubicBezTo>
                <a:lnTo>
                  <a:pt x="3220" y="25120"/>
                </a:lnTo>
                <a:lnTo>
                  <a:pt x="3245" y="25158"/>
                </a:lnTo>
                <a:cubicBezTo>
                  <a:pt x="3459" y="25473"/>
                  <a:pt x="3737" y="25762"/>
                  <a:pt x="4096" y="26059"/>
                </a:cubicBezTo>
                <a:lnTo>
                  <a:pt x="4096" y="26059"/>
                </a:lnTo>
                <a:cubicBezTo>
                  <a:pt x="4310" y="26235"/>
                  <a:pt x="4587" y="26474"/>
                  <a:pt x="4814" y="26764"/>
                </a:cubicBezTo>
                <a:lnTo>
                  <a:pt x="4814" y="26764"/>
                </a:lnTo>
                <a:cubicBezTo>
                  <a:pt x="4858" y="26827"/>
                  <a:pt x="4902" y="26884"/>
                  <a:pt x="4940" y="26941"/>
                </a:cubicBezTo>
                <a:lnTo>
                  <a:pt x="4940" y="26941"/>
                </a:lnTo>
                <a:cubicBezTo>
                  <a:pt x="5154" y="27249"/>
                  <a:pt x="5305" y="27583"/>
                  <a:pt x="5387" y="27930"/>
                </a:cubicBezTo>
                <a:lnTo>
                  <a:pt x="5387" y="27930"/>
                </a:lnTo>
                <a:cubicBezTo>
                  <a:pt x="5444" y="28156"/>
                  <a:pt x="5463" y="28358"/>
                  <a:pt x="5444" y="28553"/>
                </a:cubicBezTo>
                <a:lnTo>
                  <a:pt x="5444" y="28553"/>
                </a:lnTo>
                <a:cubicBezTo>
                  <a:pt x="5444" y="28585"/>
                  <a:pt x="5438" y="28610"/>
                  <a:pt x="5425" y="28642"/>
                </a:cubicBezTo>
                <a:lnTo>
                  <a:pt x="5425" y="28642"/>
                </a:lnTo>
                <a:cubicBezTo>
                  <a:pt x="5425" y="28654"/>
                  <a:pt x="5419" y="28667"/>
                  <a:pt x="5419" y="28673"/>
                </a:cubicBezTo>
                <a:lnTo>
                  <a:pt x="5419" y="28673"/>
                </a:lnTo>
                <a:lnTo>
                  <a:pt x="5413" y="28705"/>
                </a:lnTo>
                <a:close/>
                <a:moveTo>
                  <a:pt x="17446" y="29328"/>
                </a:moveTo>
                <a:cubicBezTo>
                  <a:pt x="17415" y="29322"/>
                  <a:pt x="17383" y="29322"/>
                  <a:pt x="17345" y="29316"/>
                </a:cubicBezTo>
                <a:lnTo>
                  <a:pt x="17345" y="29316"/>
                </a:lnTo>
                <a:cubicBezTo>
                  <a:pt x="17295" y="29309"/>
                  <a:pt x="17251" y="29309"/>
                  <a:pt x="17207" y="29297"/>
                </a:cubicBezTo>
                <a:lnTo>
                  <a:pt x="17207" y="29297"/>
                </a:lnTo>
                <a:cubicBezTo>
                  <a:pt x="16879" y="29228"/>
                  <a:pt x="16558" y="29083"/>
                  <a:pt x="16161" y="28837"/>
                </a:cubicBezTo>
                <a:lnTo>
                  <a:pt x="16161" y="28837"/>
                </a:lnTo>
                <a:cubicBezTo>
                  <a:pt x="15726" y="28566"/>
                  <a:pt x="15361" y="28213"/>
                  <a:pt x="15084" y="27810"/>
                </a:cubicBezTo>
                <a:lnTo>
                  <a:pt x="15084" y="27810"/>
                </a:lnTo>
                <a:cubicBezTo>
                  <a:pt x="14951" y="27621"/>
                  <a:pt x="14844" y="27419"/>
                  <a:pt x="14750" y="27205"/>
                </a:cubicBezTo>
                <a:lnTo>
                  <a:pt x="14750" y="27205"/>
                </a:lnTo>
                <a:lnTo>
                  <a:pt x="14712" y="27123"/>
                </a:lnTo>
                <a:cubicBezTo>
                  <a:pt x="14661" y="27004"/>
                  <a:pt x="14605" y="26878"/>
                  <a:pt x="14561" y="26752"/>
                </a:cubicBezTo>
                <a:lnTo>
                  <a:pt x="14561" y="26752"/>
                </a:lnTo>
                <a:cubicBezTo>
                  <a:pt x="14504" y="26575"/>
                  <a:pt x="14422" y="26418"/>
                  <a:pt x="14315" y="26260"/>
                </a:cubicBezTo>
                <a:lnTo>
                  <a:pt x="14315" y="26260"/>
                </a:lnTo>
                <a:cubicBezTo>
                  <a:pt x="14214" y="26109"/>
                  <a:pt x="14094" y="25970"/>
                  <a:pt x="13943" y="25832"/>
                </a:cubicBezTo>
                <a:lnTo>
                  <a:pt x="13943" y="25832"/>
                </a:lnTo>
                <a:cubicBezTo>
                  <a:pt x="13697" y="25605"/>
                  <a:pt x="13464" y="25422"/>
                  <a:pt x="13238" y="25271"/>
                </a:cubicBezTo>
                <a:lnTo>
                  <a:pt x="13238" y="25271"/>
                </a:lnTo>
                <a:cubicBezTo>
                  <a:pt x="13212" y="25252"/>
                  <a:pt x="13181" y="25233"/>
                  <a:pt x="13156" y="25214"/>
                </a:cubicBezTo>
                <a:lnTo>
                  <a:pt x="13156" y="25214"/>
                </a:lnTo>
                <a:cubicBezTo>
                  <a:pt x="13118" y="25189"/>
                  <a:pt x="13086" y="25164"/>
                  <a:pt x="13049" y="25145"/>
                </a:cubicBezTo>
                <a:lnTo>
                  <a:pt x="13049" y="25145"/>
                </a:lnTo>
                <a:cubicBezTo>
                  <a:pt x="12860" y="25032"/>
                  <a:pt x="12708" y="24880"/>
                  <a:pt x="12570" y="24685"/>
                </a:cubicBezTo>
                <a:lnTo>
                  <a:pt x="12570" y="24685"/>
                </a:lnTo>
                <a:cubicBezTo>
                  <a:pt x="12551" y="24647"/>
                  <a:pt x="12526" y="24616"/>
                  <a:pt x="12507" y="24578"/>
                </a:cubicBezTo>
                <a:lnTo>
                  <a:pt x="12507" y="24578"/>
                </a:lnTo>
                <a:cubicBezTo>
                  <a:pt x="12463" y="24502"/>
                  <a:pt x="12412" y="24427"/>
                  <a:pt x="12356" y="24351"/>
                </a:cubicBezTo>
                <a:lnTo>
                  <a:pt x="12356" y="24351"/>
                </a:lnTo>
                <a:cubicBezTo>
                  <a:pt x="12311" y="24282"/>
                  <a:pt x="12267" y="24219"/>
                  <a:pt x="12217" y="24150"/>
                </a:cubicBezTo>
                <a:lnTo>
                  <a:pt x="12217" y="24150"/>
                </a:lnTo>
                <a:cubicBezTo>
                  <a:pt x="12066" y="23954"/>
                  <a:pt x="11870" y="23790"/>
                  <a:pt x="11631" y="23677"/>
                </a:cubicBezTo>
                <a:lnTo>
                  <a:pt x="11631" y="23677"/>
                </a:lnTo>
                <a:cubicBezTo>
                  <a:pt x="11511" y="23627"/>
                  <a:pt x="11392" y="23570"/>
                  <a:pt x="11266" y="23520"/>
                </a:cubicBezTo>
                <a:lnTo>
                  <a:pt x="11266" y="23520"/>
                </a:lnTo>
                <a:lnTo>
                  <a:pt x="11253" y="23513"/>
                </a:lnTo>
                <a:cubicBezTo>
                  <a:pt x="11177" y="23482"/>
                  <a:pt x="11108" y="23450"/>
                  <a:pt x="11039" y="23419"/>
                </a:cubicBezTo>
                <a:lnTo>
                  <a:pt x="11039" y="23419"/>
                </a:lnTo>
                <a:lnTo>
                  <a:pt x="10944" y="23381"/>
                </a:lnTo>
                <a:cubicBezTo>
                  <a:pt x="10787" y="23312"/>
                  <a:pt x="10617" y="23236"/>
                  <a:pt x="10453" y="23154"/>
                </a:cubicBezTo>
                <a:lnTo>
                  <a:pt x="10453" y="23154"/>
                </a:lnTo>
                <a:cubicBezTo>
                  <a:pt x="10270" y="23066"/>
                  <a:pt x="10087" y="22971"/>
                  <a:pt x="9905" y="22877"/>
                </a:cubicBezTo>
                <a:lnTo>
                  <a:pt x="9905" y="22877"/>
                </a:lnTo>
                <a:lnTo>
                  <a:pt x="9779" y="22814"/>
                </a:lnTo>
                <a:cubicBezTo>
                  <a:pt x="9753" y="22795"/>
                  <a:pt x="9728" y="22782"/>
                  <a:pt x="9709" y="22763"/>
                </a:cubicBezTo>
                <a:lnTo>
                  <a:pt x="9709" y="22763"/>
                </a:lnTo>
                <a:cubicBezTo>
                  <a:pt x="9703" y="22757"/>
                  <a:pt x="9697" y="22751"/>
                  <a:pt x="9684" y="22745"/>
                </a:cubicBezTo>
                <a:lnTo>
                  <a:pt x="9684" y="22745"/>
                </a:lnTo>
                <a:lnTo>
                  <a:pt x="9672" y="22732"/>
                </a:lnTo>
                <a:lnTo>
                  <a:pt x="9672" y="22713"/>
                </a:lnTo>
                <a:cubicBezTo>
                  <a:pt x="9690" y="22644"/>
                  <a:pt x="9741" y="22631"/>
                  <a:pt x="9766" y="22625"/>
                </a:cubicBezTo>
                <a:lnTo>
                  <a:pt x="9766" y="22625"/>
                </a:lnTo>
                <a:lnTo>
                  <a:pt x="9779" y="22619"/>
                </a:lnTo>
                <a:cubicBezTo>
                  <a:pt x="10276" y="22474"/>
                  <a:pt x="10812" y="22423"/>
                  <a:pt x="11404" y="22467"/>
                </a:cubicBezTo>
                <a:lnTo>
                  <a:pt x="11404" y="22467"/>
                </a:lnTo>
                <a:cubicBezTo>
                  <a:pt x="11644" y="22486"/>
                  <a:pt x="11883" y="22549"/>
                  <a:pt x="12116" y="22650"/>
                </a:cubicBezTo>
                <a:lnTo>
                  <a:pt x="12116" y="22650"/>
                </a:lnTo>
                <a:cubicBezTo>
                  <a:pt x="12910" y="22997"/>
                  <a:pt x="13546" y="23513"/>
                  <a:pt x="14000" y="24181"/>
                </a:cubicBezTo>
                <a:lnTo>
                  <a:pt x="14000" y="24181"/>
                </a:lnTo>
                <a:lnTo>
                  <a:pt x="14006" y="24194"/>
                </a:lnTo>
                <a:cubicBezTo>
                  <a:pt x="14132" y="24370"/>
                  <a:pt x="14239" y="24559"/>
                  <a:pt x="14353" y="24748"/>
                </a:cubicBezTo>
                <a:lnTo>
                  <a:pt x="14353" y="24748"/>
                </a:lnTo>
                <a:lnTo>
                  <a:pt x="14428" y="24874"/>
                </a:lnTo>
                <a:cubicBezTo>
                  <a:pt x="14535" y="25057"/>
                  <a:pt x="14624" y="25195"/>
                  <a:pt x="14712" y="25321"/>
                </a:cubicBezTo>
                <a:lnTo>
                  <a:pt x="14712" y="25321"/>
                </a:lnTo>
                <a:cubicBezTo>
                  <a:pt x="14901" y="25599"/>
                  <a:pt x="15084" y="25813"/>
                  <a:pt x="15279" y="25996"/>
                </a:cubicBezTo>
                <a:lnTo>
                  <a:pt x="15279" y="25996"/>
                </a:lnTo>
                <a:cubicBezTo>
                  <a:pt x="15449" y="26147"/>
                  <a:pt x="15600" y="26323"/>
                  <a:pt x="15726" y="26512"/>
                </a:cubicBezTo>
                <a:lnTo>
                  <a:pt x="15726" y="26512"/>
                </a:lnTo>
                <a:cubicBezTo>
                  <a:pt x="15909" y="26770"/>
                  <a:pt x="16054" y="27079"/>
                  <a:pt x="16167" y="27419"/>
                </a:cubicBezTo>
                <a:lnTo>
                  <a:pt x="16167" y="27419"/>
                </a:lnTo>
                <a:lnTo>
                  <a:pt x="16180" y="27451"/>
                </a:lnTo>
                <a:cubicBezTo>
                  <a:pt x="16249" y="27659"/>
                  <a:pt x="16318" y="27873"/>
                  <a:pt x="16400" y="28081"/>
                </a:cubicBezTo>
                <a:lnTo>
                  <a:pt x="16400" y="28081"/>
                </a:lnTo>
                <a:cubicBezTo>
                  <a:pt x="16451" y="28213"/>
                  <a:pt x="16514" y="28339"/>
                  <a:pt x="16596" y="28453"/>
                </a:cubicBezTo>
                <a:lnTo>
                  <a:pt x="16596" y="28453"/>
                </a:lnTo>
                <a:cubicBezTo>
                  <a:pt x="16703" y="28616"/>
                  <a:pt x="16848" y="28768"/>
                  <a:pt x="17018" y="28906"/>
                </a:cubicBezTo>
                <a:lnTo>
                  <a:pt x="17018" y="28906"/>
                </a:lnTo>
                <a:cubicBezTo>
                  <a:pt x="17087" y="28963"/>
                  <a:pt x="17156" y="29013"/>
                  <a:pt x="17232" y="29070"/>
                </a:cubicBezTo>
                <a:lnTo>
                  <a:pt x="17232" y="29070"/>
                </a:lnTo>
                <a:cubicBezTo>
                  <a:pt x="17276" y="29102"/>
                  <a:pt x="17320" y="29139"/>
                  <a:pt x="17364" y="29171"/>
                </a:cubicBezTo>
                <a:lnTo>
                  <a:pt x="17364" y="29171"/>
                </a:lnTo>
                <a:cubicBezTo>
                  <a:pt x="17383" y="29183"/>
                  <a:pt x="17396" y="29196"/>
                  <a:pt x="17421" y="29221"/>
                </a:cubicBezTo>
                <a:lnTo>
                  <a:pt x="17421" y="29221"/>
                </a:lnTo>
                <a:lnTo>
                  <a:pt x="17547" y="29341"/>
                </a:lnTo>
                <a:close/>
                <a:moveTo>
                  <a:pt x="8424" y="24433"/>
                </a:moveTo>
                <a:cubicBezTo>
                  <a:pt x="8424" y="24414"/>
                  <a:pt x="8424" y="24402"/>
                  <a:pt x="8430" y="24383"/>
                </a:cubicBezTo>
                <a:lnTo>
                  <a:pt x="8430" y="24383"/>
                </a:lnTo>
                <a:cubicBezTo>
                  <a:pt x="8430" y="24357"/>
                  <a:pt x="8437" y="24332"/>
                  <a:pt x="8443" y="24313"/>
                </a:cubicBezTo>
                <a:lnTo>
                  <a:pt x="8443" y="24313"/>
                </a:lnTo>
                <a:cubicBezTo>
                  <a:pt x="8493" y="24181"/>
                  <a:pt x="8550" y="24049"/>
                  <a:pt x="8601" y="23910"/>
                </a:cubicBezTo>
                <a:lnTo>
                  <a:pt x="8601" y="23910"/>
                </a:lnTo>
                <a:cubicBezTo>
                  <a:pt x="8695" y="23671"/>
                  <a:pt x="8790" y="23425"/>
                  <a:pt x="8884" y="23179"/>
                </a:cubicBezTo>
                <a:lnTo>
                  <a:pt x="8884" y="23179"/>
                </a:lnTo>
                <a:cubicBezTo>
                  <a:pt x="8947" y="23003"/>
                  <a:pt x="9079" y="22877"/>
                  <a:pt x="9300" y="22789"/>
                </a:cubicBezTo>
                <a:lnTo>
                  <a:pt x="9300" y="22789"/>
                </a:lnTo>
                <a:cubicBezTo>
                  <a:pt x="9350" y="22763"/>
                  <a:pt x="9420" y="22770"/>
                  <a:pt x="9470" y="22789"/>
                </a:cubicBezTo>
                <a:lnTo>
                  <a:pt x="9470" y="22789"/>
                </a:lnTo>
                <a:cubicBezTo>
                  <a:pt x="9709" y="22908"/>
                  <a:pt x="9949" y="23028"/>
                  <a:pt x="10201" y="23160"/>
                </a:cubicBezTo>
                <a:lnTo>
                  <a:pt x="10201" y="23160"/>
                </a:lnTo>
                <a:lnTo>
                  <a:pt x="10472" y="23299"/>
                </a:lnTo>
                <a:lnTo>
                  <a:pt x="10434" y="23330"/>
                </a:lnTo>
                <a:cubicBezTo>
                  <a:pt x="10421" y="23343"/>
                  <a:pt x="10409" y="23356"/>
                  <a:pt x="10396" y="23362"/>
                </a:cubicBezTo>
                <a:lnTo>
                  <a:pt x="10396" y="23362"/>
                </a:lnTo>
                <a:cubicBezTo>
                  <a:pt x="10377" y="23387"/>
                  <a:pt x="10358" y="23400"/>
                  <a:pt x="10339" y="23412"/>
                </a:cubicBezTo>
                <a:lnTo>
                  <a:pt x="10339" y="23412"/>
                </a:lnTo>
                <a:cubicBezTo>
                  <a:pt x="10068" y="23507"/>
                  <a:pt x="9829" y="23677"/>
                  <a:pt x="9596" y="23835"/>
                </a:cubicBezTo>
                <a:lnTo>
                  <a:pt x="9596" y="23835"/>
                </a:lnTo>
                <a:lnTo>
                  <a:pt x="9546" y="23872"/>
                </a:lnTo>
                <a:cubicBezTo>
                  <a:pt x="9495" y="23910"/>
                  <a:pt x="9438" y="23948"/>
                  <a:pt x="9388" y="23986"/>
                </a:cubicBezTo>
                <a:lnTo>
                  <a:pt x="9388" y="23986"/>
                </a:lnTo>
                <a:lnTo>
                  <a:pt x="9375" y="23992"/>
                </a:lnTo>
                <a:cubicBezTo>
                  <a:pt x="9249" y="24080"/>
                  <a:pt x="9123" y="24168"/>
                  <a:pt x="8991" y="24250"/>
                </a:cubicBezTo>
                <a:lnTo>
                  <a:pt x="8991" y="24250"/>
                </a:lnTo>
                <a:cubicBezTo>
                  <a:pt x="8878" y="24326"/>
                  <a:pt x="8758" y="24383"/>
                  <a:pt x="8626" y="24446"/>
                </a:cubicBezTo>
                <a:lnTo>
                  <a:pt x="8626" y="24446"/>
                </a:lnTo>
                <a:cubicBezTo>
                  <a:pt x="8594" y="24458"/>
                  <a:pt x="8556" y="24458"/>
                  <a:pt x="8512" y="24465"/>
                </a:cubicBezTo>
                <a:lnTo>
                  <a:pt x="8512" y="24465"/>
                </a:lnTo>
                <a:cubicBezTo>
                  <a:pt x="8500" y="24465"/>
                  <a:pt x="8481" y="24465"/>
                  <a:pt x="8456" y="24471"/>
                </a:cubicBezTo>
                <a:lnTo>
                  <a:pt x="8456" y="24471"/>
                </a:lnTo>
                <a:lnTo>
                  <a:pt x="8412" y="24477"/>
                </a:lnTo>
                <a:close/>
                <a:moveTo>
                  <a:pt x="9646" y="24414"/>
                </a:moveTo>
                <a:cubicBezTo>
                  <a:pt x="9520" y="24414"/>
                  <a:pt x="9401" y="24408"/>
                  <a:pt x="9281" y="24408"/>
                </a:cubicBezTo>
                <a:lnTo>
                  <a:pt x="9281" y="24408"/>
                </a:lnTo>
                <a:cubicBezTo>
                  <a:pt x="9256" y="24408"/>
                  <a:pt x="9237" y="24402"/>
                  <a:pt x="9218" y="24395"/>
                </a:cubicBezTo>
                <a:lnTo>
                  <a:pt x="9218" y="24395"/>
                </a:lnTo>
                <a:cubicBezTo>
                  <a:pt x="9205" y="24389"/>
                  <a:pt x="9199" y="24389"/>
                  <a:pt x="9186" y="24383"/>
                </a:cubicBezTo>
                <a:lnTo>
                  <a:pt x="9186" y="24383"/>
                </a:lnTo>
                <a:lnTo>
                  <a:pt x="9155" y="24376"/>
                </a:lnTo>
                <a:lnTo>
                  <a:pt x="9161" y="24345"/>
                </a:lnTo>
                <a:cubicBezTo>
                  <a:pt x="9168" y="24339"/>
                  <a:pt x="9168" y="24326"/>
                  <a:pt x="9168" y="24320"/>
                </a:cubicBezTo>
                <a:lnTo>
                  <a:pt x="9168" y="24320"/>
                </a:lnTo>
                <a:cubicBezTo>
                  <a:pt x="9174" y="24307"/>
                  <a:pt x="9174" y="24288"/>
                  <a:pt x="9186" y="24282"/>
                </a:cubicBezTo>
                <a:lnTo>
                  <a:pt x="9186" y="24282"/>
                </a:lnTo>
                <a:cubicBezTo>
                  <a:pt x="9508" y="24030"/>
                  <a:pt x="9854" y="23765"/>
                  <a:pt x="10245" y="23576"/>
                </a:cubicBezTo>
                <a:lnTo>
                  <a:pt x="10245" y="23576"/>
                </a:lnTo>
                <a:cubicBezTo>
                  <a:pt x="10264" y="23570"/>
                  <a:pt x="10289" y="23564"/>
                  <a:pt x="10314" y="23551"/>
                </a:cubicBezTo>
                <a:lnTo>
                  <a:pt x="10314" y="23551"/>
                </a:lnTo>
                <a:cubicBezTo>
                  <a:pt x="10333" y="23545"/>
                  <a:pt x="10346" y="23538"/>
                  <a:pt x="10365" y="23532"/>
                </a:cubicBezTo>
                <a:lnTo>
                  <a:pt x="10365" y="23532"/>
                </a:lnTo>
                <a:cubicBezTo>
                  <a:pt x="10591" y="23431"/>
                  <a:pt x="10806" y="23431"/>
                  <a:pt x="11014" y="23538"/>
                </a:cubicBezTo>
                <a:lnTo>
                  <a:pt x="11014" y="23538"/>
                </a:lnTo>
                <a:cubicBezTo>
                  <a:pt x="11108" y="23583"/>
                  <a:pt x="11209" y="23627"/>
                  <a:pt x="11303" y="23664"/>
                </a:cubicBezTo>
                <a:lnTo>
                  <a:pt x="11303" y="23664"/>
                </a:lnTo>
                <a:cubicBezTo>
                  <a:pt x="11373" y="23696"/>
                  <a:pt x="11442" y="23721"/>
                  <a:pt x="11505" y="23753"/>
                </a:cubicBezTo>
                <a:lnTo>
                  <a:pt x="11505" y="23753"/>
                </a:lnTo>
                <a:cubicBezTo>
                  <a:pt x="11807" y="23885"/>
                  <a:pt x="12059" y="24099"/>
                  <a:pt x="12255" y="24389"/>
                </a:cubicBezTo>
                <a:lnTo>
                  <a:pt x="12255" y="24389"/>
                </a:lnTo>
                <a:cubicBezTo>
                  <a:pt x="12267" y="24402"/>
                  <a:pt x="12299" y="24452"/>
                  <a:pt x="12299" y="24458"/>
                </a:cubicBezTo>
                <a:lnTo>
                  <a:pt x="12299" y="24458"/>
                </a:lnTo>
                <a:cubicBezTo>
                  <a:pt x="12400" y="24622"/>
                  <a:pt x="12469" y="24723"/>
                  <a:pt x="12519" y="24805"/>
                </a:cubicBezTo>
                <a:lnTo>
                  <a:pt x="12519" y="24805"/>
                </a:lnTo>
                <a:cubicBezTo>
                  <a:pt x="12689" y="25050"/>
                  <a:pt x="12778" y="25113"/>
                  <a:pt x="13055" y="25290"/>
                </a:cubicBezTo>
                <a:lnTo>
                  <a:pt x="13055" y="25290"/>
                </a:lnTo>
                <a:cubicBezTo>
                  <a:pt x="13105" y="25328"/>
                  <a:pt x="13162" y="25365"/>
                  <a:pt x="13231" y="25410"/>
                </a:cubicBezTo>
                <a:lnTo>
                  <a:pt x="13231" y="25410"/>
                </a:lnTo>
                <a:cubicBezTo>
                  <a:pt x="13502" y="25592"/>
                  <a:pt x="13760" y="25813"/>
                  <a:pt x="14025" y="26077"/>
                </a:cubicBezTo>
                <a:lnTo>
                  <a:pt x="14025" y="26077"/>
                </a:lnTo>
                <a:cubicBezTo>
                  <a:pt x="14031" y="26090"/>
                  <a:pt x="14044" y="26103"/>
                  <a:pt x="14050" y="26115"/>
                </a:cubicBezTo>
                <a:lnTo>
                  <a:pt x="14050" y="26115"/>
                </a:lnTo>
                <a:cubicBezTo>
                  <a:pt x="14057" y="26122"/>
                  <a:pt x="14063" y="26134"/>
                  <a:pt x="14069" y="26147"/>
                </a:cubicBezTo>
                <a:lnTo>
                  <a:pt x="14069" y="26147"/>
                </a:lnTo>
                <a:cubicBezTo>
                  <a:pt x="14075" y="26159"/>
                  <a:pt x="14088" y="26172"/>
                  <a:pt x="14094" y="26185"/>
                </a:cubicBezTo>
                <a:lnTo>
                  <a:pt x="14094" y="26185"/>
                </a:lnTo>
                <a:lnTo>
                  <a:pt x="14126" y="26229"/>
                </a:lnTo>
                <a:lnTo>
                  <a:pt x="14075" y="26235"/>
                </a:lnTo>
                <a:cubicBezTo>
                  <a:pt x="14057" y="26235"/>
                  <a:pt x="14044" y="26241"/>
                  <a:pt x="14025" y="26241"/>
                </a:cubicBezTo>
                <a:lnTo>
                  <a:pt x="14025" y="26241"/>
                </a:lnTo>
                <a:cubicBezTo>
                  <a:pt x="13994" y="26248"/>
                  <a:pt x="13968" y="26254"/>
                  <a:pt x="13937" y="26248"/>
                </a:cubicBezTo>
                <a:lnTo>
                  <a:pt x="13937" y="26248"/>
                </a:lnTo>
                <a:cubicBezTo>
                  <a:pt x="13691" y="26203"/>
                  <a:pt x="13471" y="26134"/>
                  <a:pt x="13269" y="26027"/>
                </a:cubicBezTo>
                <a:lnTo>
                  <a:pt x="13269" y="26027"/>
                </a:lnTo>
                <a:cubicBezTo>
                  <a:pt x="12897" y="25832"/>
                  <a:pt x="12551" y="25580"/>
                  <a:pt x="12198" y="25252"/>
                </a:cubicBezTo>
                <a:lnTo>
                  <a:pt x="12198" y="25252"/>
                </a:lnTo>
                <a:cubicBezTo>
                  <a:pt x="12066" y="25132"/>
                  <a:pt x="11914" y="24987"/>
                  <a:pt x="11757" y="24861"/>
                </a:cubicBezTo>
                <a:lnTo>
                  <a:pt x="11757" y="24861"/>
                </a:lnTo>
                <a:cubicBezTo>
                  <a:pt x="11656" y="24786"/>
                  <a:pt x="11543" y="24704"/>
                  <a:pt x="11398" y="24616"/>
                </a:cubicBezTo>
                <a:lnTo>
                  <a:pt x="11398" y="24616"/>
                </a:lnTo>
                <a:cubicBezTo>
                  <a:pt x="11190" y="24496"/>
                  <a:pt x="10957" y="24433"/>
                  <a:pt x="10673" y="24439"/>
                </a:cubicBezTo>
                <a:lnTo>
                  <a:pt x="10673" y="24439"/>
                </a:lnTo>
                <a:lnTo>
                  <a:pt x="10661" y="24439"/>
                </a:lnTo>
                <a:lnTo>
                  <a:pt x="10661" y="24439"/>
                </a:lnTo>
                <a:cubicBezTo>
                  <a:pt x="10327" y="24439"/>
                  <a:pt x="9980" y="24427"/>
                  <a:pt x="9646" y="24414"/>
                </a:cubicBezTo>
                <a:moveTo>
                  <a:pt x="16848" y="26915"/>
                </a:moveTo>
                <a:cubicBezTo>
                  <a:pt x="16772" y="26852"/>
                  <a:pt x="16703" y="26796"/>
                  <a:pt x="16633" y="26733"/>
                </a:cubicBezTo>
                <a:lnTo>
                  <a:pt x="16633" y="26733"/>
                </a:lnTo>
                <a:lnTo>
                  <a:pt x="16621" y="26720"/>
                </a:lnTo>
                <a:cubicBezTo>
                  <a:pt x="16596" y="26695"/>
                  <a:pt x="16564" y="26670"/>
                  <a:pt x="16533" y="26644"/>
                </a:cubicBezTo>
                <a:lnTo>
                  <a:pt x="16533" y="26644"/>
                </a:lnTo>
                <a:lnTo>
                  <a:pt x="16451" y="26575"/>
                </a:lnTo>
                <a:cubicBezTo>
                  <a:pt x="16381" y="26512"/>
                  <a:pt x="16312" y="26449"/>
                  <a:pt x="16236" y="26392"/>
                </a:cubicBezTo>
                <a:lnTo>
                  <a:pt x="16236" y="26392"/>
                </a:lnTo>
                <a:cubicBezTo>
                  <a:pt x="16098" y="26285"/>
                  <a:pt x="15940" y="26222"/>
                  <a:pt x="15783" y="26216"/>
                </a:cubicBezTo>
                <a:lnTo>
                  <a:pt x="15783" y="26216"/>
                </a:lnTo>
                <a:cubicBezTo>
                  <a:pt x="15695" y="26216"/>
                  <a:pt x="15632" y="26191"/>
                  <a:pt x="15575" y="26134"/>
                </a:cubicBezTo>
                <a:lnTo>
                  <a:pt x="15575" y="26134"/>
                </a:lnTo>
                <a:cubicBezTo>
                  <a:pt x="15512" y="26059"/>
                  <a:pt x="15443" y="25989"/>
                  <a:pt x="15373" y="25920"/>
                </a:cubicBezTo>
                <a:lnTo>
                  <a:pt x="15373" y="25920"/>
                </a:lnTo>
                <a:cubicBezTo>
                  <a:pt x="15260" y="25800"/>
                  <a:pt x="15140" y="25680"/>
                  <a:pt x="15027" y="25554"/>
                </a:cubicBezTo>
                <a:lnTo>
                  <a:pt x="15027" y="25554"/>
                </a:lnTo>
                <a:cubicBezTo>
                  <a:pt x="14958" y="25473"/>
                  <a:pt x="14888" y="25384"/>
                  <a:pt x="14819" y="25284"/>
                </a:cubicBezTo>
                <a:lnTo>
                  <a:pt x="14819" y="25284"/>
                </a:lnTo>
                <a:cubicBezTo>
                  <a:pt x="14718" y="25132"/>
                  <a:pt x="14624" y="24975"/>
                  <a:pt x="14542" y="24824"/>
                </a:cubicBezTo>
                <a:lnTo>
                  <a:pt x="14542" y="24824"/>
                </a:lnTo>
                <a:cubicBezTo>
                  <a:pt x="14504" y="24761"/>
                  <a:pt x="14472" y="24698"/>
                  <a:pt x="14435" y="24635"/>
                </a:cubicBezTo>
                <a:lnTo>
                  <a:pt x="14435" y="24635"/>
                </a:lnTo>
                <a:cubicBezTo>
                  <a:pt x="14321" y="24446"/>
                  <a:pt x="14227" y="24282"/>
                  <a:pt x="14120" y="24131"/>
                </a:cubicBezTo>
                <a:lnTo>
                  <a:pt x="14120" y="24131"/>
                </a:lnTo>
                <a:cubicBezTo>
                  <a:pt x="14006" y="23967"/>
                  <a:pt x="13899" y="23828"/>
                  <a:pt x="13792" y="23709"/>
                </a:cubicBezTo>
                <a:lnTo>
                  <a:pt x="13792" y="23709"/>
                </a:lnTo>
                <a:cubicBezTo>
                  <a:pt x="13773" y="23696"/>
                  <a:pt x="13760" y="23677"/>
                  <a:pt x="13748" y="23658"/>
                </a:cubicBezTo>
                <a:lnTo>
                  <a:pt x="13748" y="23658"/>
                </a:lnTo>
                <a:cubicBezTo>
                  <a:pt x="13735" y="23639"/>
                  <a:pt x="13729" y="23620"/>
                  <a:pt x="13716" y="23601"/>
                </a:cubicBezTo>
                <a:lnTo>
                  <a:pt x="13716" y="23601"/>
                </a:lnTo>
                <a:cubicBezTo>
                  <a:pt x="13697" y="23583"/>
                  <a:pt x="13685" y="23557"/>
                  <a:pt x="13666" y="23532"/>
                </a:cubicBezTo>
                <a:lnTo>
                  <a:pt x="13666" y="23532"/>
                </a:lnTo>
                <a:lnTo>
                  <a:pt x="13628" y="23475"/>
                </a:lnTo>
                <a:lnTo>
                  <a:pt x="13697" y="23482"/>
                </a:lnTo>
                <a:cubicBezTo>
                  <a:pt x="13723" y="23488"/>
                  <a:pt x="13742" y="23488"/>
                  <a:pt x="13760" y="23488"/>
                </a:cubicBezTo>
                <a:lnTo>
                  <a:pt x="13760" y="23488"/>
                </a:lnTo>
                <a:cubicBezTo>
                  <a:pt x="13786" y="23488"/>
                  <a:pt x="13805" y="23494"/>
                  <a:pt x="13817" y="23501"/>
                </a:cubicBezTo>
                <a:lnTo>
                  <a:pt x="13817" y="23501"/>
                </a:lnTo>
                <a:cubicBezTo>
                  <a:pt x="14561" y="23765"/>
                  <a:pt x="15102" y="24105"/>
                  <a:pt x="15531" y="24553"/>
                </a:cubicBezTo>
                <a:lnTo>
                  <a:pt x="15531" y="24553"/>
                </a:lnTo>
                <a:cubicBezTo>
                  <a:pt x="15726" y="24761"/>
                  <a:pt x="15903" y="24975"/>
                  <a:pt x="16054" y="25195"/>
                </a:cubicBezTo>
                <a:lnTo>
                  <a:pt x="16054" y="25195"/>
                </a:lnTo>
                <a:cubicBezTo>
                  <a:pt x="16129" y="25302"/>
                  <a:pt x="16199" y="25416"/>
                  <a:pt x="16262" y="25529"/>
                </a:cubicBezTo>
                <a:lnTo>
                  <a:pt x="16262" y="25529"/>
                </a:lnTo>
                <a:cubicBezTo>
                  <a:pt x="16388" y="25756"/>
                  <a:pt x="16520" y="25983"/>
                  <a:pt x="16665" y="26197"/>
                </a:cubicBezTo>
                <a:lnTo>
                  <a:pt x="16665" y="26197"/>
                </a:lnTo>
                <a:cubicBezTo>
                  <a:pt x="16728" y="26292"/>
                  <a:pt x="16791" y="26380"/>
                  <a:pt x="16854" y="26462"/>
                </a:cubicBezTo>
                <a:lnTo>
                  <a:pt x="16854" y="26462"/>
                </a:lnTo>
                <a:cubicBezTo>
                  <a:pt x="17024" y="26663"/>
                  <a:pt x="17169" y="26808"/>
                  <a:pt x="17326" y="26928"/>
                </a:cubicBezTo>
                <a:lnTo>
                  <a:pt x="17326" y="26928"/>
                </a:lnTo>
                <a:lnTo>
                  <a:pt x="17484" y="27048"/>
                </a:lnTo>
                <a:lnTo>
                  <a:pt x="17402" y="27054"/>
                </a:lnTo>
                <a:cubicBezTo>
                  <a:pt x="17371" y="27060"/>
                  <a:pt x="17339" y="27060"/>
                  <a:pt x="17314" y="27060"/>
                </a:cubicBezTo>
                <a:lnTo>
                  <a:pt x="17314" y="27060"/>
                </a:lnTo>
                <a:cubicBezTo>
                  <a:pt x="17119" y="27060"/>
                  <a:pt x="16986" y="27016"/>
                  <a:pt x="16848" y="26915"/>
                </a:cubicBezTo>
                <a:moveTo>
                  <a:pt x="6988" y="27413"/>
                </a:moveTo>
                <a:cubicBezTo>
                  <a:pt x="6981" y="27407"/>
                  <a:pt x="6975" y="27394"/>
                  <a:pt x="6969" y="27388"/>
                </a:cubicBezTo>
                <a:lnTo>
                  <a:pt x="6969" y="27388"/>
                </a:lnTo>
                <a:lnTo>
                  <a:pt x="6950" y="27356"/>
                </a:lnTo>
                <a:cubicBezTo>
                  <a:pt x="6937" y="27331"/>
                  <a:pt x="6925" y="27312"/>
                  <a:pt x="6918" y="27293"/>
                </a:cubicBezTo>
                <a:lnTo>
                  <a:pt x="6918" y="27293"/>
                </a:lnTo>
                <a:cubicBezTo>
                  <a:pt x="6862" y="27054"/>
                  <a:pt x="6767" y="26852"/>
                  <a:pt x="6641" y="26670"/>
                </a:cubicBezTo>
                <a:lnTo>
                  <a:pt x="6641" y="26670"/>
                </a:lnTo>
                <a:cubicBezTo>
                  <a:pt x="6578" y="26569"/>
                  <a:pt x="6496" y="26474"/>
                  <a:pt x="6408" y="26386"/>
                </a:cubicBezTo>
                <a:lnTo>
                  <a:pt x="6408" y="26386"/>
                </a:lnTo>
                <a:lnTo>
                  <a:pt x="6395" y="26374"/>
                </a:lnTo>
                <a:lnTo>
                  <a:pt x="6402" y="26361"/>
                </a:lnTo>
                <a:cubicBezTo>
                  <a:pt x="6534" y="25630"/>
                  <a:pt x="6421" y="24893"/>
                  <a:pt x="6030" y="23967"/>
                </a:cubicBezTo>
                <a:lnTo>
                  <a:pt x="6030" y="23967"/>
                </a:lnTo>
                <a:lnTo>
                  <a:pt x="5992" y="23872"/>
                </a:lnTo>
                <a:lnTo>
                  <a:pt x="6074" y="23923"/>
                </a:lnTo>
                <a:cubicBezTo>
                  <a:pt x="6099" y="23942"/>
                  <a:pt x="6118" y="23948"/>
                  <a:pt x="6137" y="23961"/>
                </a:cubicBezTo>
                <a:lnTo>
                  <a:pt x="6137" y="23961"/>
                </a:lnTo>
                <a:cubicBezTo>
                  <a:pt x="6169" y="23979"/>
                  <a:pt x="6194" y="23992"/>
                  <a:pt x="6213" y="24017"/>
                </a:cubicBezTo>
                <a:lnTo>
                  <a:pt x="6213" y="24017"/>
                </a:lnTo>
                <a:cubicBezTo>
                  <a:pt x="6269" y="24093"/>
                  <a:pt x="6314" y="24150"/>
                  <a:pt x="6351" y="24206"/>
                </a:cubicBezTo>
                <a:lnTo>
                  <a:pt x="6351" y="24206"/>
                </a:lnTo>
                <a:cubicBezTo>
                  <a:pt x="6377" y="24250"/>
                  <a:pt x="6408" y="24294"/>
                  <a:pt x="6433" y="24339"/>
                </a:cubicBezTo>
                <a:lnTo>
                  <a:pt x="6433" y="24339"/>
                </a:lnTo>
                <a:cubicBezTo>
                  <a:pt x="6496" y="24446"/>
                  <a:pt x="6553" y="24553"/>
                  <a:pt x="6597" y="24666"/>
                </a:cubicBezTo>
                <a:lnTo>
                  <a:pt x="6597" y="24666"/>
                </a:lnTo>
                <a:cubicBezTo>
                  <a:pt x="6629" y="24735"/>
                  <a:pt x="6666" y="24805"/>
                  <a:pt x="6710" y="24874"/>
                </a:cubicBezTo>
                <a:lnTo>
                  <a:pt x="6710" y="24874"/>
                </a:lnTo>
                <a:cubicBezTo>
                  <a:pt x="6805" y="25013"/>
                  <a:pt x="6937" y="25139"/>
                  <a:pt x="7120" y="25271"/>
                </a:cubicBezTo>
                <a:lnTo>
                  <a:pt x="7120" y="25271"/>
                </a:lnTo>
                <a:cubicBezTo>
                  <a:pt x="7139" y="25290"/>
                  <a:pt x="7164" y="25309"/>
                  <a:pt x="7189" y="25321"/>
                </a:cubicBezTo>
                <a:lnTo>
                  <a:pt x="7189" y="25321"/>
                </a:lnTo>
                <a:cubicBezTo>
                  <a:pt x="7252" y="25365"/>
                  <a:pt x="7315" y="25410"/>
                  <a:pt x="7366" y="25460"/>
                </a:cubicBezTo>
                <a:lnTo>
                  <a:pt x="7366" y="25460"/>
                </a:lnTo>
                <a:cubicBezTo>
                  <a:pt x="7422" y="25517"/>
                  <a:pt x="7479" y="25573"/>
                  <a:pt x="7523" y="25643"/>
                </a:cubicBezTo>
                <a:lnTo>
                  <a:pt x="7523" y="25643"/>
                </a:lnTo>
                <a:cubicBezTo>
                  <a:pt x="7536" y="25662"/>
                  <a:pt x="7548" y="25687"/>
                  <a:pt x="7561" y="25706"/>
                </a:cubicBezTo>
                <a:lnTo>
                  <a:pt x="7561" y="25706"/>
                </a:lnTo>
                <a:cubicBezTo>
                  <a:pt x="7681" y="25914"/>
                  <a:pt x="7687" y="26122"/>
                  <a:pt x="7580" y="26329"/>
                </a:cubicBezTo>
                <a:lnTo>
                  <a:pt x="7580" y="26329"/>
                </a:lnTo>
                <a:cubicBezTo>
                  <a:pt x="7479" y="26525"/>
                  <a:pt x="7378" y="26733"/>
                  <a:pt x="7284" y="26934"/>
                </a:cubicBezTo>
                <a:lnTo>
                  <a:pt x="7284" y="26934"/>
                </a:lnTo>
                <a:cubicBezTo>
                  <a:pt x="7240" y="27035"/>
                  <a:pt x="7196" y="27136"/>
                  <a:pt x="7145" y="27230"/>
                </a:cubicBezTo>
                <a:lnTo>
                  <a:pt x="7145" y="27230"/>
                </a:lnTo>
                <a:cubicBezTo>
                  <a:pt x="7126" y="27268"/>
                  <a:pt x="7107" y="27300"/>
                  <a:pt x="7088" y="27344"/>
                </a:cubicBezTo>
                <a:lnTo>
                  <a:pt x="7088" y="27344"/>
                </a:lnTo>
                <a:lnTo>
                  <a:pt x="7019" y="27463"/>
                </a:lnTo>
                <a:close/>
                <a:moveTo>
                  <a:pt x="8015" y="25636"/>
                </a:moveTo>
                <a:lnTo>
                  <a:pt x="7983" y="25624"/>
                </a:lnTo>
                <a:lnTo>
                  <a:pt x="8336" y="24628"/>
                </a:lnTo>
                <a:lnTo>
                  <a:pt x="8475" y="24591"/>
                </a:lnTo>
                <a:cubicBezTo>
                  <a:pt x="8582" y="24559"/>
                  <a:pt x="8682" y="24528"/>
                  <a:pt x="8783" y="24502"/>
                </a:cubicBezTo>
                <a:lnTo>
                  <a:pt x="8783" y="24502"/>
                </a:lnTo>
                <a:cubicBezTo>
                  <a:pt x="8834" y="24490"/>
                  <a:pt x="8884" y="24483"/>
                  <a:pt x="8922" y="24490"/>
                </a:cubicBezTo>
                <a:lnTo>
                  <a:pt x="8922" y="24490"/>
                </a:lnTo>
                <a:cubicBezTo>
                  <a:pt x="9501" y="24553"/>
                  <a:pt x="10062" y="24578"/>
                  <a:pt x="10591" y="24553"/>
                </a:cubicBezTo>
                <a:lnTo>
                  <a:pt x="10591" y="24553"/>
                </a:lnTo>
                <a:cubicBezTo>
                  <a:pt x="10951" y="24540"/>
                  <a:pt x="11266" y="24641"/>
                  <a:pt x="11555" y="24855"/>
                </a:cubicBezTo>
                <a:lnTo>
                  <a:pt x="11555" y="24855"/>
                </a:lnTo>
                <a:cubicBezTo>
                  <a:pt x="11725" y="24987"/>
                  <a:pt x="11877" y="25126"/>
                  <a:pt x="12047" y="25277"/>
                </a:cubicBezTo>
                <a:lnTo>
                  <a:pt x="12047" y="25277"/>
                </a:lnTo>
                <a:cubicBezTo>
                  <a:pt x="12318" y="25523"/>
                  <a:pt x="12633" y="25800"/>
                  <a:pt x="12998" y="26014"/>
                </a:cubicBezTo>
                <a:lnTo>
                  <a:pt x="12998" y="26014"/>
                </a:lnTo>
                <a:cubicBezTo>
                  <a:pt x="13439" y="26266"/>
                  <a:pt x="13729" y="26355"/>
                  <a:pt x="14220" y="26380"/>
                </a:cubicBezTo>
                <a:lnTo>
                  <a:pt x="14220" y="26380"/>
                </a:lnTo>
                <a:lnTo>
                  <a:pt x="14227" y="26380"/>
                </a:lnTo>
                <a:lnTo>
                  <a:pt x="14233" y="26386"/>
                </a:lnTo>
                <a:cubicBezTo>
                  <a:pt x="14258" y="26405"/>
                  <a:pt x="14277" y="26430"/>
                  <a:pt x="14302" y="26462"/>
                </a:cubicBezTo>
                <a:lnTo>
                  <a:pt x="14302" y="26462"/>
                </a:lnTo>
                <a:cubicBezTo>
                  <a:pt x="14334" y="26506"/>
                  <a:pt x="14353" y="26563"/>
                  <a:pt x="14378" y="26613"/>
                </a:cubicBezTo>
                <a:lnTo>
                  <a:pt x="14378" y="26613"/>
                </a:lnTo>
                <a:lnTo>
                  <a:pt x="14466" y="26821"/>
                </a:lnTo>
                <a:cubicBezTo>
                  <a:pt x="14523" y="26972"/>
                  <a:pt x="14586" y="27123"/>
                  <a:pt x="14655" y="27274"/>
                </a:cubicBezTo>
                <a:lnTo>
                  <a:pt x="14655" y="27274"/>
                </a:lnTo>
                <a:cubicBezTo>
                  <a:pt x="14687" y="27350"/>
                  <a:pt x="14724" y="27419"/>
                  <a:pt x="14762" y="27495"/>
                </a:cubicBezTo>
                <a:lnTo>
                  <a:pt x="14762" y="27495"/>
                </a:lnTo>
                <a:cubicBezTo>
                  <a:pt x="14794" y="27539"/>
                  <a:pt x="14819" y="27589"/>
                  <a:pt x="14844" y="27640"/>
                </a:cubicBezTo>
                <a:lnTo>
                  <a:pt x="14844" y="27640"/>
                </a:lnTo>
                <a:cubicBezTo>
                  <a:pt x="14844" y="27646"/>
                  <a:pt x="14850" y="27652"/>
                  <a:pt x="14850" y="27659"/>
                </a:cubicBezTo>
                <a:lnTo>
                  <a:pt x="14850" y="27659"/>
                </a:lnTo>
                <a:lnTo>
                  <a:pt x="14863" y="27678"/>
                </a:lnTo>
                <a:cubicBezTo>
                  <a:pt x="14888" y="27709"/>
                  <a:pt x="14907" y="27753"/>
                  <a:pt x="14888" y="27810"/>
                </a:cubicBezTo>
                <a:lnTo>
                  <a:pt x="14888" y="27810"/>
                </a:lnTo>
                <a:lnTo>
                  <a:pt x="14876" y="27835"/>
                </a:lnTo>
                <a:lnTo>
                  <a:pt x="14850" y="27829"/>
                </a:lnTo>
                <a:cubicBezTo>
                  <a:pt x="14844" y="27829"/>
                  <a:pt x="14844" y="27829"/>
                  <a:pt x="14832" y="27829"/>
                </a:cubicBezTo>
                <a:lnTo>
                  <a:pt x="14832" y="27829"/>
                </a:lnTo>
                <a:cubicBezTo>
                  <a:pt x="14813" y="27829"/>
                  <a:pt x="14794" y="27829"/>
                  <a:pt x="14775" y="27816"/>
                </a:cubicBezTo>
                <a:lnTo>
                  <a:pt x="14775" y="27816"/>
                </a:lnTo>
                <a:lnTo>
                  <a:pt x="14724" y="27785"/>
                </a:lnTo>
                <a:cubicBezTo>
                  <a:pt x="14649" y="27728"/>
                  <a:pt x="14573" y="27678"/>
                  <a:pt x="14498" y="27615"/>
                </a:cubicBezTo>
                <a:lnTo>
                  <a:pt x="14498" y="27615"/>
                </a:lnTo>
                <a:cubicBezTo>
                  <a:pt x="14050" y="27218"/>
                  <a:pt x="13590" y="26808"/>
                  <a:pt x="13149" y="26411"/>
                </a:cubicBezTo>
                <a:lnTo>
                  <a:pt x="13149" y="26411"/>
                </a:lnTo>
                <a:cubicBezTo>
                  <a:pt x="13042" y="26317"/>
                  <a:pt x="12935" y="26216"/>
                  <a:pt x="12834" y="26122"/>
                </a:cubicBezTo>
                <a:lnTo>
                  <a:pt x="12834" y="26122"/>
                </a:lnTo>
                <a:lnTo>
                  <a:pt x="12734" y="26027"/>
                </a:lnTo>
                <a:cubicBezTo>
                  <a:pt x="12009" y="25365"/>
                  <a:pt x="11146" y="25132"/>
                  <a:pt x="10176" y="25340"/>
                </a:cubicBezTo>
                <a:lnTo>
                  <a:pt x="10176" y="25340"/>
                </a:lnTo>
                <a:cubicBezTo>
                  <a:pt x="9993" y="25384"/>
                  <a:pt x="9816" y="25428"/>
                  <a:pt x="9634" y="25473"/>
                </a:cubicBezTo>
                <a:lnTo>
                  <a:pt x="9634" y="25473"/>
                </a:lnTo>
                <a:cubicBezTo>
                  <a:pt x="9470" y="25510"/>
                  <a:pt x="9306" y="25548"/>
                  <a:pt x="9142" y="25586"/>
                </a:cubicBezTo>
                <a:lnTo>
                  <a:pt x="9142" y="25586"/>
                </a:lnTo>
                <a:cubicBezTo>
                  <a:pt x="8928" y="25630"/>
                  <a:pt x="8739" y="25668"/>
                  <a:pt x="8556" y="25687"/>
                </a:cubicBezTo>
                <a:lnTo>
                  <a:pt x="8556" y="25687"/>
                </a:lnTo>
                <a:cubicBezTo>
                  <a:pt x="8500" y="25693"/>
                  <a:pt x="8443" y="25699"/>
                  <a:pt x="8386" y="25699"/>
                </a:cubicBezTo>
                <a:lnTo>
                  <a:pt x="8386" y="25699"/>
                </a:lnTo>
                <a:cubicBezTo>
                  <a:pt x="8254" y="25699"/>
                  <a:pt x="8134" y="25674"/>
                  <a:pt x="8015" y="25636"/>
                </a:cubicBezTo>
                <a:moveTo>
                  <a:pt x="14454" y="28837"/>
                </a:moveTo>
                <a:cubicBezTo>
                  <a:pt x="14145" y="28705"/>
                  <a:pt x="13893" y="28535"/>
                  <a:pt x="13672" y="28327"/>
                </a:cubicBezTo>
                <a:lnTo>
                  <a:pt x="13672" y="28327"/>
                </a:lnTo>
                <a:lnTo>
                  <a:pt x="13647" y="28301"/>
                </a:lnTo>
                <a:cubicBezTo>
                  <a:pt x="13590" y="28245"/>
                  <a:pt x="13527" y="28188"/>
                  <a:pt x="13464" y="28125"/>
                </a:cubicBezTo>
                <a:lnTo>
                  <a:pt x="13464" y="28125"/>
                </a:lnTo>
                <a:cubicBezTo>
                  <a:pt x="13212" y="27879"/>
                  <a:pt x="12923" y="27709"/>
                  <a:pt x="12595" y="27627"/>
                </a:cubicBezTo>
                <a:lnTo>
                  <a:pt x="12595" y="27627"/>
                </a:lnTo>
                <a:cubicBezTo>
                  <a:pt x="12374" y="27571"/>
                  <a:pt x="12135" y="27520"/>
                  <a:pt x="11839" y="27470"/>
                </a:cubicBezTo>
                <a:lnTo>
                  <a:pt x="11839" y="27470"/>
                </a:lnTo>
                <a:cubicBezTo>
                  <a:pt x="11568" y="27419"/>
                  <a:pt x="11322" y="27356"/>
                  <a:pt x="11083" y="27274"/>
                </a:cubicBezTo>
                <a:lnTo>
                  <a:pt x="11083" y="27274"/>
                </a:lnTo>
                <a:cubicBezTo>
                  <a:pt x="10743" y="27155"/>
                  <a:pt x="10415" y="26953"/>
                  <a:pt x="10087" y="26663"/>
                </a:cubicBezTo>
                <a:lnTo>
                  <a:pt x="10087" y="26663"/>
                </a:lnTo>
                <a:cubicBezTo>
                  <a:pt x="10024" y="26607"/>
                  <a:pt x="9955" y="26544"/>
                  <a:pt x="9892" y="26487"/>
                </a:cubicBezTo>
                <a:lnTo>
                  <a:pt x="9892" y="26487"/>
                </a:lnTo>
                <a:cubicBezTo>
                  <a:pt x="9634" y="26248"/>
                  <a:pt x="9369" y="26008"/>
                  <a:pt x="9048" y="25851"/>
                </a:cubicBezTo>
                <a:lnTo>
                  <a:pt x="9048" y="25851"/>
                </a:lnTo>
                <a:lnTo>
                  <a:pt x="9023" y="25838"/>
                </a:lnTo>
                <a:lnTo>
                  <a:pt x="9029" y="25813"/>
                </a:lnTo>
                <a:cubicBezTo>
                  <a:pt x="9048" y="25731"/>
                  <a:pt x="9105" y="25718"/>
                  <a:pt x="9142" y="25712"/>
                </a:cubicBezTo>
                <a:lnTo>
                  <a:pt x="9142" y="25712"/>
                </a:lnTo>
                <a:lnTo>
                  <a:pt x="9262" y="25680"/>
                </a:lnTo>
                <a:cubicBezTo>
                  <a:pt x="9558" y="25611"/>
                  <a:pt x="9861" y="25536"/>
                  <a:pt x="10163" y="25466"/>
                </a:cubicBezTo>
                <a:lnTo>
                  <a:pt x="10163" y="25466"/>
                </a:lnTo>
                <a:cubicBezTo>
                  <a:pt x="10295" y="25435"/>
                  <a:pt x="10428" y="25422"/>
                  <a:pt x="10573" y="25403"/>
                </a:cubicBezTo>
                <a:lnTo>
                  <a:pt x="10573" y="25403"/>
                </a:lnTo>
                <a:cubicBezTo>
                  <a:pt x="11278" y="25328"/>
                  <a:pt x="11908" y="25510"/>
                  <a:pt x="12456" y="25958"/>
                </a:cubicBezTo>
                <a:lnTo>
                  <a:pt x="12456" y="25958"/>
                </a:lnTo>
                <a:cubicBezTo>
                  <a:pt x="12639" y="26109"/>
                  <a:pt x="12822" y="26273"/>
                  <a:pt x="13004" y="26437"/>
                </a:cubicBezTo>
                <a:lnTo>
                  <a:pt x="13004" y="26437"/>
                </a:lnTo>
                <a:cubicBezTo>
                  <a:pt x="13074" y="26500"/>
                  <a:pt x="13143" y="26563"/>
                  <a:pt x="13212" y="26626"/>
                </a:cubicBezTo>
                <a:lnTo>
                  <a:pt x="13212" y="26626"/>
                </a:lnTo>
                <a:cubicBezTo>
                  <a:pt x="13364" y="26764"/>
                  <a:pt x="13710" y="27073"/>
                  <a:pt x="13710" y="27073"/>
                </a:cubicBezTo>
                <a:lnTo>
                  <a:pt x="13710" y="27073"/>
                </a:lnTo>
                <a:cubicBezTo>
                  <a:pt x="13943" y="27281"/>
                  <a:pt x="14170" y="27489"/>
                  <a:pt x="14403" y="27697"/>
                </a:cubicBezTo>
                <a:lnTo>
                  <a:pt x="14403" y="27697"/>
                </a:lnTo>
                <a:cubicBezTo>
                  <a:pt x="14598" y="27873"/>
                  <a:pt x="14800" y="27993"/>
                  <a:pt x="15008" y="28062"/>
                </a:cubicBezTo>
                <a:lnTo>
                  <a:pt x="15008" y="28062"/>
                </a:lnTo>
                <a:cubicBezTo>
                  <a:pt x="15109" y="28093"/>
                  <a:pt x="15191" y="28150"/>
                  <a:pt x="15273" y="28238"/>
                </a:cubicBezTo>
                <a:lnTo>
                  <a:pt x="15273" y="28238"/>
                </a:lnTo>
                <a:cubicBezTo>
                  <a:pt x="15499" y="28478"/>
                  <a:pt x="15726" y="28711"/>
                  <a:pt x="16003" y="28881"/>
                </a:cubicBezTo>
                <a:lnTo>
                  <a:pt x="16003" y="28881"/>
                </a:lnTo>
                <a:cubicBezTo>
                  <a:pt x="16022" y="28894"/>
                  <a:pt x="16029" y="28906"/>
                  <a:pt x="16047" y="28931"/>
                </a:cubicBezTo>
                <a:lnTo>
                  <a:pt x="16047" y="28931"/>
                </a:lnTo>
                <a:lnTo>
                  <a:pt x="16047" y="28931"/>
                </a:lnTo>
                <a:lnTo>
                  <a:pt x="16047" y="28931"/>
                </a:lnTo>
                <a:cubicBezTo>
                  <a:pt x="16054" y="28944"/>
                  <a:pt x="16060" y="28957"/>
                  <a:pt x="16073" y="28976"/>
                </a:cubicBezTo>
                <a:lnTo>
                  <a:pt x="16073" y="28976"/>
                </a:lnTo>
                <a:lnTo>
                  <a:pt x="16110" y="29020"/>
                </a:lnTo>
                <a:lnTo>
                  <a:pt x="16054" y="29026"/>
                </a:lnTo>
                <a:cubicBezTo>
                  <a:pt x="15903" y="29039"/>
                  <a:pt x="15751" y="29045"/>
                  <a:pt x="15594" y="29045"/>
                </a:cubicBezTo>
                <a:lnTo>
                  <a:pt x="15594" y="29045"/>
                </a:lnTo>
                <a:cubicBezTo>
                  <a:pt x="15228" y="29045"/>
                  <a:pt x="14838" y="29001"/>
                  <a:pt x="14454" y="28837"/>
                </a:cubicBezTo>
                <a:moveTo>
                  <a:pt x="6710" y="28301"/>
                </a:moveTo>
                <a:lnTo>
                  <a:pt x="6723" y="28282"/>
                </a:lnTo>
                <a:cubicBezTo>
                  <a:pt x="6786" y="28163"/>
                  <a:pt x="6849" y="28043"/>
                  <a:pt x="6912" y="27923"/>
                </a:cubicBezTo>
                <a:lnTo>
                  <a:pt x="6912" y="27923"/>
                </a:lnTo>
                <a:lnTo>
                  <a:pt x="6925" y="27911"/>
                </a:lnTo>
                <a:cubicBezTo>
                  <a:pt x="7063" y="27646"/>
                  <a:pt x="7221" y="27344"/>
                  <a:pt x="7366" y="27054"/>
                </a:cubicBezTo>
                <a:lnTo>
                  <a:pt x="7366" y="27054"/>
                </a:lnTo>
                <a:cubicBezTo>
                  <a:pt x="7504" y="26764"/>
                  <a:pt x="7637" y="26481"/>
                  <a:pt x="7769" y="26172"/>
                </a:cubicBezTo>
                <a:lnTo>
                  <a:pt x="7769" y="26172"/>
                </a:lnTo>
                <a:lnTo>
                  <a:pt x="7775" y="26166"/>
                </a:lnTo>
                <a:cubicBezTo>
                  <a:pt x="7832" y="26033"/>
                  <a:pt x="7889" y="25907"/>
                  <a:pt x="7945" y="25781"/>
                </a:cubicBezTo>
                <a:lnTo>
                  <a:pt x="7945" y="25781"/>
                </a:lnTo>
                <a:lnTo>
                  <a:pt x="7958" y="25756"/>
                </a:lnTo>
                <a:lnTo>
                  <a:pt x="8071" y="25769"/>
                </a:lnTo>
                <a:cubicBezTo>
                  <a:pt x="8141" y="25781"/>
                  <a:pt x="8210" y="25788"/>
                  <a:pt x="8279" y="25794"/>
                </a:cubicBezTo>
                <a:lnTo>
                  <a:pt x="8279" y="25794"/>
                </a:lnTo>
                <a:cubicBezTo>
                  <a:pt x="8330" y="25800"/>
                  <a:pt x="8374" y="25800"/>
                  <a:pt x="8424" y="25800"/>
                </a:cubicBezTo>
                <a:lnTo>
                  <a:pt x="8424" y="25800"/>
                </a:lnTo>
                <a:cubicBezTo>
                  <a:pt x="8475" y="25800"/>
                  <a:pt x="8531" y="25800"/>
                  <a:pt x="8588" y="25806"/>
                </a:cubicBezTo>
                <a:lnTo>
                  <a:pt x="8588" y="25806"/>
                </a:lnTo>
                <a:cubicBezTo>
                  <a:pt x="8632" y="25806"/>
                  <a:pt x="8670" y="25825"/>
                  <a:pt x="8714" y="25838"/>
                </a:cubicBezTo>
                <a:lnTo>
                  <a:pt x="8714" y="25838"/>
                </a:lnTo>
                <a:lnTo>
                  <a:pt x="8745" y="25851"/>
                </a:lnTo>
                <a:cubicBezTo>
                  <a:pt x="9035" y="25958"/>
                  <a:pt x="9312" y="26128"/>
                  <a:pt x="9590" y="26367"/>
                </a:cubicBezTo>
                <a:lnTo>
                  <a:pt x="9590" y="26367"/>
                </a:lnTo>
                <a:lnTo>
                  <a:pt x="9898" y="26638"/>
                </a:lnTo>
                <a:cubicBezTo>
                  <a:pt x="10043" y="26764"/>
                  <a:pt x="10182" y="26884"/>
                  <a:pt x="10327" y="27010"/>
                </a:cubicBezTo>
                <a:lnTo>
                  <a:pt x="10327" y="27010"/>
                </a:lnTo>
                <a:lnTo>
                  <a:pt x="10333" y="27022"/>
                </a:lnTo>
                <a:lnTo>
                  <a:pt x="10333" y="27022"/>
                </a:lnTo>
                <a:cubicBezTo>
                  <a:pt x="10339" y="27029"/>
                  <a:pt x="10346" y="27041"/>
                  <a:pt x="10352" y="27054"/>
                </a:cubicBezTo>
                <a:lnTo>
                  <a:pt x="10352" y="27054"/>
                </a:lnTo>
                <a:cubicBezTo>
                  <a:pt x="10352" y="27060"/>
                  <a:pt x="10352" y="27060"/>
                  <a:pt x="10352" y="27067"/>
                </a:cubicBezTo>
                <a:lnTo>
                  <a:pt x="10352" y="27067"/>
                </a:lnTo>
                <a:lnTo>
                  <a:pt x="10358" y="27085"/>
                </a:lnTo>
                <a:lnTo>
                  <a:pt x="10352" y="27092"/>
                </a:lnTo>
                <a:cubicBezTo>
                  <a:pt x="10352" y="27104"/>
                  <a:pt x="10346" y="27123"/>
                  <a:pt x="10327" y="27130"/>
                </a:cubicBezTo>
                <a:lnTo>
                  <a:pt x="10327" y="27130"/>
                </a:lnTo>
                <a:lnTo>
                  <a:pt x="10106" y="27237"/>
                </a:lnTo>
                <a:cubicBezTo>
                  <a:pt x="9917" y="27331"/>
                  <a:pt x="9716" y="27432"/>
                  <a:pt x="9514" y="27520"/>
                </a:cubicBezTo>
                <a:lnTo>
                  <a:pt x="9514" y="27520"/>
                </a:lnTo>
                <a:cubicBezTo>
                  <a:pt x="9306" y="27615"/>
                  <a:pt x="9086" y="27671"/>
                  <a:pt x="8859" y="27690"/>
                </a:cubicBezTo>
                <a:lnTo>
                  <a:pt x="8859" y="27690"/>
                </a:lnTo>
                <a:lnTo>
                  <a:pt x="8727" y="27703"/>
                </a:lnTo>
                <a:cubicBezTo>
                  <a:pt x="8563" y="27722"/>
                  <a:pt x="8386" y="27734"/>
                  <a:pt x="8210" y="27741"/>
                </a:cubicBezTo>
                <a:lnTo>
                  <a:pt x="8210" y="27741"/>
                </a:lnTo>
                <a:cubicBezTo>
                  <a:pt x="7750" y="27747"/>
                  <a:pt x="7353" y="27898"/>
                  <a:pt x="7000" y="28194"/>
                </a:cubicBezTo>
                <a:lnTo>
                  <a:pt x="7000" y="28194"/>
                </a:lnTo>
                <a:cubicBezTo>
                  <a:pt x="6956" y="28232"/>
                  <a:pt x="6912" y="28270"/>
                  <a:pt x="6862" y="28308"/>
                </a:cubicBezTo>
                <a:lnTo>
                  <a:pt x="6862" y="28308"/>
                </a:lnTo>
                <a:lnTo>
                  <a:pt x="6780" y="28371"/>
                </a:lnTo>
                <a:lnTo>
                  <a:pt x="6710" y="28301"/>
                </a:lnTo>
                <a:close/>
                <a:moveTo>
                  <a:pt x="7359" y="28377"/>
                </a:moveTo>
                <a:cubicBezTo>
                  <a:pt x="7328" y="28371"/>
                  <a:pt x="7296" y="28358"/>
                  <a:pt x="7259" y="28339"/>
                </a:cubicBezTo>
                <a:lnTo>
                  <a:pt x="7259" y="28339"/>
                </a:lnTo>
                <a:cubicBezTo>
                  <a:pt x="7246" y="28333"/>
                  <a:pt x="7240" y="28327"/>
                  <a:pt x="7221" y="28308"/>
                </a:cubicBezTo>
                <a:lnTo>
                  <a:pt x="7221" y="28308"/>
                </a:lnTo>
                <a:cubicBezTo>
                  <a:pt x="7214" y="28301"/>
                  <a:pt x="7202" y="28295"/>
                  <a:pt x="7189" y="28282"/>
                </a:cubicBezTo>
                <a:lnTo>
                  <a:pt x="7189" y="28282"/>
                </a:lnTo>
                <a:lnTo>
                  <a:pt x="7164" y="28257"/>
                </a:lnTo>
                <a:lnTo>
                  <a:pt x="7189" y="28232"/>
                </a:lnTo>
                <a:cubicBezTo>
                  <a:pt x="7359" y="28062"/>
                  <a:pt x="7561" y="27955"/>
                  <a:pt x="7800" y="27911"/>
                </a:cubicBezTo>
                <a:lnTo>
                  <a:pt x="7800" y="27911"/>
                </a:lnTo>
                <a:cubicBezTo>
                  <a:pt x="7933" y="27886"/>
                  <a:pt x="8071" y="27873"/>
                  <a:pt x="8204" y="27860"/>
                </a:cubicBezTo>
                <a:lnTo>
                  <a:pt x="8204" y="27860"/>
                </a:lnTo>
                <a:lnTo>
                  <a:pt x="8241" y="27860"/>
                </a:lnTo>
                <a:cubicBezTo>
                  <a:pt x="8336" y="27848"/>
                  <a:pt x="8437" y="27841"/>
                  <a:pt x="8544" y="27835"/>
                </a:cubicBezTo>
                <a:lnTo>
                  <a:pt x="8544" y="27835"/>
                </a:lnTo>
                <a:cubicBezTo>
                  <a:pt x="8632" y="27829"/>
                  <a:pt x="8720" y="27829"/>
                  <a:pt x="8808" y="27816"/>
                </a:cubicBezTo>
                <a:lnTo>
                  <a:pt x="8808" y="27816"/>
                </a:lnTo>
                <a:cubicBezTo>
                  <a:pt x="9142" y="27791"/>
                  <a:pt x="9464" y="27697"/>
                  <a:pt x="9804" y="27520"/>
                </a:cubicBezTo>
                <a:lnTo>
                  <a:pt x="9804" y="27520"/>
                </a:lnTo>
                <a:cubicBezTo>
                  <a:pt x="9974" y="27426"/>
                  <a:pt x="10157" y="27350"/>
                  <a:pt x="10321" y="27281"/>
                </a:cubicBezTo>
                <a:lnTo>
                  <a:pt x="10321" y="27281"/>
                </a:lnTo>
                <a:cubicBezTo>
                  <a:pt x="10491" y="27205"/>
                  <a:pt x="10648" y="27211"/>
                  <a:pt x="10818" y="27287"/>
                </a:cubicBezTo>
                <a:lnTo>
                  <a:pt x="10818" y="27287"/>
                </a:lnTo>
                <a:cubicBezTo>
                  <a:pt x="11095" y="27419"/>
                  <a:pt x="11417" y="27514"/>
                  <a:pt x="11826" y="27583"/>
                </a:cubicBezTo>
                <a:lnTo>
                  <a:pt x="11826" y="27583"/>
                </a:lnTo>
                <a:cubicBezTo>
                  <a:pt x="12072" y="27627"/>
                  <a:pt x="12299" y="27671"/>
                  <a:pt x="12513" y="27728"/>
                </a:cubicBezTo>
                <a:lnTo>
                  <a:pt x="12513" y="27728"/>
                </a:lnTo>
                <a:cubicBezTo>
                  <a:pt x="12853" y="27810"/>
                  <a:pt x="13143" y="27974"/>
                  <a:pt x="13376" y="28207"/>
                </a:cubicBezTo>
                <a:lnTo>
                  <a:pt x="13376" y="28207"/>
                </a:lnTo>
                <a:cubicBezTo>
                  <a:pt x="13452" y="28289"/>
                  <a:pt x="13534" y="28364"/>
                  <a:pt x="13609" y="28434"/>
                </a:cubicBezTo>
                <a:lnTo>
                  <a:pt x="13609" y="28434"/>
                </a:lnTo>
                <a:lnTo>
                  <a:pt x="13672" y="28490"/>
                </a:lnTo>
                <a:cubicBezTo>
                  <a:pt x="13849" y="28648"/>
                  <a:pt x="14006" y="28755"/>
                  <a:pt x="14170" y="28837"/>
                </a:cubicBezTo>
                <a:lnTo>
                  <a:pt x="14170" y="28837"/>
                </a:lnTo>
                <a:cubicBezTo>
                  <a:pt x="14340" y="28919"/>
                  <a:pt x="14485" y="29032"/>
                  <a:pt x="14598" y="29190"/>
                </a:cubicBezTo>
                <a:lnTo>
                  <a:pt x="14598" y="29190"/>
                </a:lnTo>
                <a:cubicBezTo>
                  <a:pt x="14636" y="29234"/>
                  <a:pt x="14668" y="29278"/>
                  <a:pt x="14706" y="29322"/>
                </a:cubicBezTo>
                <a:lnTo>
                  <a:pt x="14706" y="29322"/>
                </a:lnTo>
                <a:lnTo>
                  <a:pt x="14712" y="29328"/>
                </a:lnTo>
                <a:cubicBezTo>
                  <a:pt x="14781" y="29410"/>
                  <a:pt x="14850" y="29505"/>
                  <a:pt x="14920" y="29599"/>
                </a:cubicBezTo>
                <a:lnTo>
                  <a:pt x="14920" y="29599"/>
                </a:lnTo>
                <a:cubicBezTo>
                  <a:pt x="15102" y="29864"/>
                  <a:pt x="15329" y="30097"/>
                  <a:pt x="15600" y="30324"/>
                </a:cubicBezTo>
                <a:lnTo>
                  <a:pt x="15600" y="30324"/>
                </a:lnTo>
                <a:cubicBezTo>
                  <a:pt x="15739" y="30443"/>
                  <a:pt x="15884" y="30569"/>
                  <a:pt x="16029" y="30695"/>
                </a:cubicBezTo>
                <a:lnTo>
                  <a:pt x="16029" y="30695"/>
                </a:lnTo>
                <a:cubicBezTo>
                  <a:pt x="16060" y="30727"/>
                  <a:pt x="16085" y="30752"/>
                  <a:pt x="16117" y="30796"/>
                </a:cubicBezTo>
                <a:lnTo>
                  <a:pt x="16117" y="30796"/>
                </a:lnTo>
                <a:lnTo>
                  <a:pt x="16123" y="30803"/>
                </a:lnTo>
                <a:cubicBezTo>
                  <a:pt x="16142" y="30821"/>
                  <a:pt x="16155" y="30840"/>
                  <a:pt x="16173" y="30866"/>
                </a:cubicBezTo>
                <a:lnTo>
                  <a:pt x="16173" y="30866"/>
                </a:lnTo>
                <a:lnTo>
                  <a:pt x="16230" y="30935"/>
                </a:lnTo>
                <a:lnTo>
                  <a:pt x="16148" y="30916"/>
                </a:lnTo>
                <a:cubicBezTo>
                  <a:pt x="16117" y="30910"/>
                  <a:pt x="16092" y="30910"/>
                  <a:pt x="16073" y="30903"/>
                </a:cubicBezTo>
                <a:lnTo>
                  <a:pt x="16073" y="30903"/>
                </a:lnTo>
                <a:cubicBezTo>
                  <a:pt x="16035" y="30903"/>
                  <a:pt x="16010" y="30897"/>
                  <a:pt x="15984" y="30884"/>
                </a:cubicBezTo>
                <a:lnTo>
                  <a:pt x="15984" y="30884"/>
                </a:lnTo>
                <a:cubicBezTo>
                  <a:pt x="15512" y="30727"/>
                  <a:pt x="15102" y="30462"/>
                  <a:pt x="14769" y="30097"/>
                </a:cubicBezTo>
                <a:lnTo>
                  <a:pt x="14769" y="30097"/>
                </a:lnTo>
                <a:cubicBezTo>
                  <a:pt x="14441" y="29750"/>
                  <a:pt x="14031" y="29511"/>
                  <a:pt x="13527" y="29379"/>
                </a:cubicBezTo>
                <a:lnTo>
                  <a:pt x="13527" y="29379"/>
                </a:lnTo>
                <a:cubicBezTo>
                  <a:pt x="13118" y="29272"/>
                  <a:pt x="12740" y="29183"/>
                  <a:pt x="12368" y="29102"/>
                </a:cubicBezTo>
                <a:lnTo>
                  <a:pt x="12368" y="29102"/>
                </a:lnTo>
                <a:cubicBezTo>
                  <a:pt x="12034" y="29032"/>
                  <a:pt x="11744" y="28931"/>
                  <a:pt x="11486" y="28799"/>
                </a:cubicBezTo>
                <a:lnTo>
                  <a:pt x="11486" y="28799"/>
                </a:lnTo>
                <a:cubicBezTo>
                  <a:pt x="11461" y="28787"/>
                  <a:pt x="11404" y="28755"/>
                  <a:pt x="11404" y="28755"/>
                </a:cubicBezTo>
                <a:lnTo>
                  <a:pt x="11404" y="28755"/>
                </a:lnTo>
                <a:cubicBezTo>
                  <a:pt x="11360" y="28736"/>
                  <a:pt x="11316" y="28711"/>
                  <a:pt x="11278" y="28692"/>
                </a:cubicBezTo>
                <a:lnTo>
                  <a:pt x="11278" y="28692"/>
                </a:lnTo>
                <a:cubicBezTo>
                  <a:pt x="10705" y="28377"/>
                  <a:pt x="10087" y="28282"/>
                  <a:pt x="9445" y="28415"/>
                </a:cubicBezTo>
                <a:lnTo>
                  <a:pt x="9445" y="28415"/>
                </a:lnTo>
                <a:cubicBezTo>
                  <a:pt x="9224" y="28459"/>
                  <a:pt x="8985" y="28490"/>
                  <a:pt x="8701" y="28528"/>
                </a:cubicBezTo>
                <a:lnTo>
                  <a:pt x="8701" y="28528"/>
                </a:lnTo>
                <a:cubicBezTo>
                  <a:pt x="8582" y="28541"/>
                  <a:pt x="8462" y="28547"/>
                  <a:pt x="8349" y="28547"/>
                </a:cubicBezTo>
                <a:lnTo>
                  <a:pt x="8349" y="28547"/>
                </a:lnTo>
                <a:cubicBezTo>
                  <a:pt x="8015" y="28547"/>
                  <a:pt x="7687" y="28490"/>
                  <a:pt x="7359" y="28377"/>
                </a:cubicBezTo>
                <a:moveTo>
                  <a:pt x="4984" y="32409"/>
                </a:moveTo>
                <a:cubicBezTo>
                  <a:pt x="4864" y="32384"/>
                  <a:pt x="4770" y="32340"/>
                  <a:pt x="4682" y="32289"/>
                </a:cubicBezTo>
                <a:lnTo>
                  <a:pt x="4682" y="32289"/>
                </a:lnTo>
                <a:cubicBezTo>
                  <a:pt x="4657" y="32277"/>
                  <a:pt x="4631" y="32264"/>
                  <a:pt x="4606" y="32252"/>
                </a:cubicBezTo>
                <a:lnTo>
                  <a:pt x="4606" y="32252"/>
                </a:lnTo>
                <a:cubicBezTo>
                  <a:pt x="4379" y="32145"/>
                  <a:pt x="4165" y="32012"/>
                  <a:pt x="3970" y="31848"/>
                </a:cubicBezTo>
                <a:lnTo>
                  <a:pt x="3970" y="31848"/>
                </a:lnTo>
                <a:cubicBezTo>
                  <a:pt x="3844" y="31748"/>
                  <a:pt x="3743" y="31634"/>
                  <a:pt x="3655" y="31502"/>
                </a:cubicBezTo>
                <a:lnTo>
                  <a:pt x="3655" y="31502"/>
                </a:lnTo>
                <a:cubicBezTo>
                  <a:pt x="3630" y="31477"/>
                  <a:pt x="3611" y="31445"/>
                  <a:pt x="3592" y="31407"/>
                </a:cubicBezTo>
                <a:lnTo>
                  <a:pt x="3592" y="31407"/>
                </a:lnTo>
                <a:cubicBezTo>
                  <a:pt x="3541" y="31319"/>
                  <a:pt x="3485" y="31231"/>
                  <a:pt x="3428" y="31143"/>
                </a:cubicBezTo>
                <a:lnTo>
                  <a:pt x="3428" y="31143"/>
                </a:lnTo>
                <a:lnTo>
                  <a:pt x="3378" y="31061"/>
                </a:lnTo>
                <a:cubicBezTo>
                  <a:pt x="3365" y="31042"/>
                  <a:pt x="3359" y="31029"/>
                  <a:pt x="3346" y="31017"/>
                </a:cubicBezTo>
                <a:lnTo>
                  <a:pt x="3346" y="31017"/>
                </a:lnTo>
                <a:cubicBezTo>
                  <a:pt x="3239" y="30853"/>
                  <a:pt x="3088" y="30721"/>
                  <a:pt x="2905" y="30614"/>
                </a:cubicBezTo>
                <a:lnTo>
                  <a:pt x="2905" y="30614"/>
                </a:lnTo>
                <a:lnTo>
                  <a:pt x="2886" y="30607"/>
                </a:lnTo>
                <a:cubicBezTo>
                  <a:pt x="2766" y="30538"/>
                  <a:pt x="2647" y="30469"/>
                  <a:pt x="2521" y="30412"/>
                </a:cubicBezTo>
                <a:lnTo>
                  <a:pt x="2521" y="30412"/>
                </a:lnTo>
                <a:cubicBezTo>
                  <a:pt x="2055" y="30179"/>
                  <a:pt x="1677" y="29851"/>
                  <a:pt x="1368" y="29398"/>
                </a:cubicBezTo>
                <a:lnTo>
                  <a:pt x="1368" y="29398"/>
                </a:lnTo>
                <a:cubicBezTo>
                  <a:pt x="1286" y="29272"/>
                  <a:pt x="1204" y="29139"/>
                  <a:pt x="1135" y="29001"/>
                </a:cubicBezTo>
                <a:lnTo>
                  <a:pt x="1135" y="29001"/>
                </a:lnTo>
                <a:lnTo>
                  <a:pt x="927" y="28610"/>
                </a:lnTo>
                <a:cubicBezTo>
                  <a:pt x="820" y="28409"/>
                  <a:pt x="713" y="28201"/>
                  <a:pt x="605" y="27999"/>
                </a:cubicBezTo>
                <a:lnTo>
                  <a:pt x="605" y="27999"/>
                </a:lnTo>
                <a:cubicBezTo>
                  <a:pt x="599" y="27986"/>
                  <a:pt x="593" y="27980"/>
                  <a:pt x="587" y="27967"/>
                </a:cubicBezTo>
                <a:lnTo>
                  <a:pt x="587" y="27967"/>
                </a:lnTo>
                <a:cubicBezTo>
                  <a:pt x="555" y="27917"/>
                  <a:pt x="517" y="27854"/>
                  <a:pt x="555" y="27766"/>
                </a:cubicBezTo>
                <a:lnTo>
                  <a:pt x="555" y="27766"/>
                </a:lnTo>
                <a:lnTo>
                  <a:pt x="574" y="27715"/>
                </a:lnTo>
                <a:lnTo>
                  <a:pt x="687" y="27835"/>
                </a:lnTo>
                <a:cubicBezTo>
                  <a:pt x="744" y="27886"/>
                  <a:pt x="788" y="27936"/>
                  <a:pt x="839" y="27980"/>
                </a:cubicBezTo>
                <a:lnTo>
                  <a:pt x="839" y="27980"/>
                </a:lnTo>
                <a:cubicBezTo>
                  <a:pt x="1072" y="28219"/>
                  <a:pt x="1324" y="28434"/>
                  <a:pt x="1601" y="28635"/>
                </a:cubicBezTo>
                <a:lnTo>
                  <a:pt x="1601" y="28635"/>
                </a:lnTo>
                <a:cubicBezTo>
                  <a:pt x="1941" y="28881"/>
                  <a:pt x="2256" y="29102"/>
                  <a:pt x="2571" y="29316"/>
                </a:cubicBezTo>
                <a:lnTo>
                  <a:pt x="2571" y="29316"/>
                </a:lnTo>
                <a:cubicBezTo>
                  <a:pt x="3283" y="29795"/>
                  <a:pt x="3831" y="30324"/>
                  <a:pt x="4247" y="30935"/>
                </a:cubicBezTo>
                <a:lnTo>
                  <a:pt x="4247" y="30935"/>
                </a:lnTo>
                <a:cubicBezTo>
                  <a:pt x="4272" y="30973"/>
                  <a:pt x="4297" y="31017"/>
                  <a:pt x="4329" y="31055"/>
                </a:cubicBezTo>
                <a:lnTo>
                  <a:pt x="4329" y="31055"/>
                </a:lnTo>
                <a:cubicBezTo>
                  <a:pt x="4499" y="31332"/>
                  <a:pt x="4657" y="31615"/>
                  <a:pt x="4808" y="31893"/>
                </a:cubicBezTo>
                <a:lnTo>
                  <a:pt x="4808" y="31893"/>
                </a:lnTo>
                <a:cubicBezTo>
                  <a:pt x="4864" y="31993"/>
                  <a:pt x="4921" y="32100"/>
                  <a:pt x="4978" y="32201"/>
                </a:cubicBezTo>
                <a:lnTo>
                  <a:pt x="4978" y="32201"/>
                </a:lnTo>
                <a:cubicBezTo>
                  <a:pt x="4997" y="32233"/>
                  <a:pt x="5003" y="32271"/>
                  <a:pt x="5009" y="32308"/>
                </a:cubicBezTo>
                <a:lnTo>
                  <a:pt x="5009" y="32308"/>
                </a:lnTo>
                <a:cubicBezTo>
                  <a:pt x="5016" y="32327"/>
                  <a:pt x="5016" y="32352"/>
                  <a:pt x="5022" y="32371"/>
                </a:cubicBezTo>
                <a:lnTo>
                  <a:pt x="5022" y="32371"/>
                </a:lnTo>
                <a:lnTo>
                  <a:pt x="5035" y="32422"/>
                </a:lnTo>
                <a:close/>
                <a:moveTo>
                  <a:pt x="16917" y="28654"/>
                </a:moveTo>
                <a:cubicBezTo>
                  <a:pt x="16873" y="28610"/>
                  <a:pt x="16835" y="28560"/>
                  <a:pt x="16791" y="28497"/>
                </a:cubicBezTo>
                <a:lnTo>
                  <a:pt x="16791" y="28497"/>
                </a:lnTo>
                <a:cubicBezTo>
                  <a:pt x="16766" y="28472"/>
                  <a:pt x="16747" y="28440"/>
                  <a:pt x="16722" y="28409"/>
                </a:cubicBezTo>
                <a:lnTo>
                  <a:pt x="16722" y="28409"/>
                </a:lnTo>
                <a:lnTo>
                  <a:pt x="16671" y="28352"/>
                </a:lnTo>
                <a:lnTo>
                  <a:pt x="16848" y="28364"/>
                </a:lnTo>
                <a:cubicBezTo>
                  <a:pt x="16885" y="28364"/>
                  <a:pt x="16911" y="28371"/>
                  <a:pt x="16942" y="28371"/>
                </a:cubicBezTo>
                <a:lnTo>
                  <a:pt x="16942" y="28371"/>
                </a:lnTo>
                <a:cubicBezTo>
                  <a:pt x="17068" y="28390"/>
                  <a:pt x="17200" y="28409"/>
                  <a:pt x="17345" y="28434"/>
                </a:cubicBezTo>
                <a:lnTo>
                  <a:pt x="17345" y="28434"/>
                </a:lnTo>
                <a:lnTo>
                  <a:pt x="17585" y="28465"/>
                </a:lnTo>
                <a:lnTo>
                  <a:pt x="17515" y="28516"/>
                </a:lnTo>
                <a:cubicBezTo>
                  <a:pt x="17364" y="28616"/>
                  <a:pt x="17219" y="28667"/>
                  <a:pt x="17062" y="28698"/>
                </a:cubicBezTo>
                <a:lnTo>
                  <a:pt x="17062" y="28698"/>
                </a:lnTo>
                <a:cubicBezTo>
                  <a:pt x="17056" y="28698"/>
                  <a:pt x="17043" y="28698"/>
                  <a:pt x="17037" y="28698"/>
                </a:cubicBezTo>
                <a:lnTo>
                  <a:pt x="17037" y="28698"/>
                </a:lnTo>
                <a:cubicBezTo>
                  <a:pt x="16993" y="28698"/>
                  <a:pt x="16942" y="28679"/>
                  <a:pt x="16917" y="28654"/>
                </a:cubicBezTo>
                <a:moveTo>
                  <a:pt x="8166" y="30815"/>
                </a:moveTo>
                <a:cubicBezTo>
                  <a:pt x="8021" y="30803"/>
                  <a:pt x="7876" y="30784"/>
                  <a:pt x="7725" y="30752"/>
                </a:cubicBezTo>
                <a:lnTo>
                  <a:pt x="7725" y="30752"/>
                </a:lnTo>
                <a:cubicBezTo>
                  <a:pt x="7542" y="30714"/>
                  <a:pt x="7353" y="30664"/>
                  <a:pt x="7177" y="30620"/>
                </a:cubicBezTo>
                <a:lnTo>
                  <a:pt x="7177" y="30620"/>
                </a:lnTo>
                <a:lnTo>
                  <a:pt x="6994" y="30576"/>
                </a:lnTo>
                <a:cubicBezTo>
                  <a:pt x="6975" y="30576"/>
                  <a:pt x="6950" y="30563"/>
                  <a:pt x="6931" y="30557"/>
                </a:cubicBezTo>
                <a:lnTo>
                  <a:pt x="6931" y="30557"/>
                </a:lnTo>
                <a:lnTo>
                  <a:pt x="6881" y="30544"/>
                </a:lnTo>
                <a:lnTo>
                  <a:pt x="6881" y="30525"/>
                </a:lnTo>
                <a:cubicBezTo>
                  <a:pt x="6862" y="30431"/>
                  <a:pt x="6937" y="30406"/>
                  <a:pt x="6975" y="30393"/>
                </a:cubicBezTo>
                <a:lnTo>
                  <a:pt x="6975" y="30393"/>
                </a:lnTo>
                <a:lnTo>
                  <a:pt x="7070" y="30362"/>
                </a:lnTo>
                <a:cubicBezTo>
                  <a:pt x="7221" y="30311"/>
                  <a:pt x="7385" y="30254"/>
                  <a:pt x="7542" y="30210"/>
                </a:cubicBezTo>
                <a:lnTo>
                  <a:pt x="7542" y="30210"/>
                </a:lnTo>
                <a:cubicBezTo>
                  <a:pt x="8015" y="30091"/>
                  <a:pt x="8443" y="29933"/>
                  <a:pt x="8846" y="29738"/>
                </a:cubicBezTo>
                <a:lnTo>
                  <a:pt x="8846" y="29738"/>
                </a:lnTo>
                <a:cubicBezTo>
                  <a:pt x="9231" y="29555"/>
                  <a:pt x="9653" y="29435"/>
                  <a:pt x="10100" y="29391"/>
                </a:cubicBezTo>
                <a:lnTo>
                  <a:pt x="10100" y="29391"/>
                </a:lnTo>
                <a:lnTo>
                  <a:pt x="10132" y="29385"/>
                </a:lnTo>
                <a:cubicBezTo>
                  <a:pt x="10226" y="29372"/>
                  <a:pt x="10321" y="29366"/>
                  <a:pt x="10415" y="29372"/>
                </a:cubicBezTo>
                <a:lnTo>
                  <a:pt x="10415" y="29372"/>
                </a:lnTo>
                <a:cubicBezTo>
                  <a:pt x="11121" y="29423"/>
                  <a:pt x="11940" y="29511"/>
                  <a:pt x="12652" y="29977"/>
                </a:cubicBezTo>
                <a:lnTo>
                  <a:pt x="12652" y="29977"/>
                </a:lnTo>
                <a:cubicBezTo>
                  <a:pt x="12765" y="30047"/>
                  <a:pt x="12885" y="30116"/>
                  <a:pt x="13004" y="30179"/>
                </a:cubicBezTo>
                <a:lnTo>
                  <a:pt x="13004" y="30179"/>
                </a:lnTo>
                <a:lnTo>
                  <a:pt x="13030" y="30191"/>
                </a:lnTo>
                <a:cubicBezTo>
                  <a:pt x="13301" y="30336"/>
                  <a:pt x="13584" y="30431"/>
                  <a:pt x="13874" y="30488"/>
                </a:cubicBezTo>
                <a:lnTo>
                  <a:pt x="13874" y="30488"/>
                </a:lnTo>
                <a:cubicBezTo>
                  <a:pt x="13912" y="30494"/>
                  <a:pt x="13956" y="30500"/>
                  <a:pt x="13994" y="30513"/>
                </a:cubicBezTo>
                <a:lnTo>
                  <a:pt x="13994" y="30513"/>
                </a:lnTo>
                <a:lnTo>
                  <a:pt x="14069" y="30525"/>
                </a:lnTo>
                <a:lnTo>
                  <a:pt x="14082" y="30620"/>
                </a:lnTo>
                <a:lnTo>
                  <a:pt x="14057" y="30632"/>
                </a:lnTo>
                <a:cubicBezTo>
                  <a:pt x="13975" y="30651"/>
                  <a:pt x="13899" y="30677"/>
                  <a:pt x="13823" y="30702"/>
                </a:cubicBezTo>
                <a:lnTo>
                  <a:pt x="13823" y="30702"/>
                </a:lnTo>
                <a:lnTo>
                  <a:pt x="13792" y="30708"/>
                </a:lnTo>
                <a:cubicBezTo>
                  <a:pt x="13609" y="30765"/>
                  <a:pt x="13395" y="30828"/>
                  <a:pt x="13193" y="30878"/>
                </a:cubicBezTo>
                <a:lnTo>
                  <a:pt x="13193" y="30878"/>
                </a:lnTo>
                <a:cubicBezTo>
                  <a:pt x="12897" y="30954"/>
                  <a:pt x="12582" y="30948"/>
                  <a:pt x="12230" y="30872"/>
                </a:cubicBezTo>
                <a:lnTo>
                  <a:pt x="12230" y="30872"/>
                </a:lnTo>
                <a:cubicBezTo>
                  <a:pt x="12129" y="30847"/>
                  <a:pt x="12034" y="30815"/>
                  <a:pt x="11940" y="30790"/>
                </a:cubicBezTo>
                <a:lnTo>
                  <a:pt x="11940" y="30790"/>
                </a:lnTo>
                <a:cubicBezTo>
                  <a:pt x="11883" y="30771"/>
                  <a:pt x="11833" y="30758"/>
                  <a:pt x="11776" y="30740"/>
                </a:cubicBezTo>
                <a:lnTo>
                  <a:pt x="11776" y="30740"/>
                </a:lnTo>
                <a:lnTo>
                  <a:pt x="11625" y="30695"/>
                </a:lnTo>
                <a:cubicBezTo>
                  <a:pt x="11480" y="30658"/>
                  <a:pt x="11329" y="30614"/>
                  <a:pt x="11177" y="30582"/>
                </a:cubicBezTo>
                <a:lnTo>
                  <a:pt x="11177" y="30582"/>
                </a:lnTo>
                <a:cubicBezTo>
                  <a:pt x="10831" y="30500"/>
                  <a:pt x="10484" y="30494"/>
                  <a:pt x="10138" y="30563"/>
                </a:cubicBezTo>
                <a:lnTo>
                  <a:pt x="10138" y="30563"/>
                </a:lnTo>
                <a:cubicBezTo>
                  <a:pt x="9924" y="30601"/>
                  <a:pt x="9697" y="30651"/>
                  <a:pt x="9476" y="30702"/>
                </a:cubicBezTo>
                <a:lnTo>
                  <a:pt x="9476" y="30702"/>
                </a:lnTo>
                <a:lnTo>
                  <a:pt x="9331" y="30733"/>
                </a:lnTo>
                <a:cubicBezTo>
                  <a:pt x="9016" y="30803"/>
                  <a:pt x="8739" y="30834"/>
                  <a:pt x="8481" y="30834"/>
                </a:cubicBezTo>
                <a:lnTo>
                  <a:pt x="8481" y="30834"/>
                </a:lnTo>
                <a:cubicBezTo>
                  <a:pt x="8374" y="30834"/>
                  <a:pt x="8267" y="30828"/>
                  <a:pt x="8166" y="30815"/>
                </a:cubicBezTo>
                <a:moveTo>
                  <a:pt x="6112" y="34230"/>
                </a:moveTo>
                <a:cubicBezTo>
                  <a:pt x="6106" y="34217"/>
                  <a:pt x="6099" y="34205"/>
                  <a:pt x="6093" y="34192"/>
                </a:cubicBezTo>
                <a:lnTo>
                  <a:pt x="6093" y="34192"/>
                </a:lnTo>
                <a:cubicBezTo>
                  <a:pt x="6074" y="34167"/>
                  <a:pt x="6062" y="34148"/>
                  <a:pt x="6062" y="34123"/>
                </a:cubicBezTo>
                <a:lnTo>
                  <a:pt x="6062" y="34123"/>
                </a:lnTo>
                <a:cubicBezTo>
                  <a:pt x="5967" y="33266"/>
                  <a:pt x="5885" y="32428"/>
                  <a:pt x="5866" y="31571"/>
                </a:cubicBezTo>
                <a:lnTo>
                  <a:pt x="5866" y="31571"/>
                </a:lnTo>
                <a:cubicBezTo>
                  <a:pt x="5860" y="31376"/>
                  <a:pt x="5917" y="31231"/>
                  <a:pt x="6043" y="31111"/>
                </a:cubicBezTo>
                <a:lnTo>
                  <a:pt x="6043" y="31111"/>
                </a:lnTo>
                <a:cubicBezTo>
                  <a:pt x="6169" y="30985"/>
                  <a:pt x="6301" y="30859"/>
                  <a:pt x="6427" y="30727"/>
                </a:cubicBezTo>
                <a:lnTo>
                  <a:pt x="6427" y="30727"/>
                </a:lnTo>
                <a:cubicBezTo>
                  <a:pt x="6509" y="30651"/>
                  <a:pt x="6603" y="30626"/>
                  <a:pt x="6717" y="30651"/>
                </a:cubicBezTo>
                <a:lnTo>
                  <a:pt x="6717" y="30651"/>
                </a:lnTo>
                <a:cubicBezTo>
                  <a:pt x="6818" y="30677"/>
                  <a:pt x="6925" y="30695"/>
                  <a:pt x="7032" y="30721"/>
                </a:cubicBezTo>
                <a:lnTo>
                  <a:pt x="7032" y="30721"/>
                </a:lnTo>
                <a:cubicBezTo>
                  <a:pt x="7164" y="30746"/>
                  <a:pt x="7309" y="30771"/>
                  <a:pt x="7448" y="30809"/>
                </a:cubicBezTo>
                <a:lnTo>
                  <a:pt x="7448" y="30809"/>
                </a:lnTo>
                <a:cubicBezTo>
                  <a:pt x="8040" y="30960"/>
                  <a:pt x="8569" y="30992"/>
                  <a:pt x="9073" y="30903"/>
                </a:cubicBezTo>
                <a:lnTo>
                  <a:pt x="9073" y="30903"/>
                </a:lnTo>
                <a:cubicBezTo>
                  <a:pt x="9098" y="30897"/>
                  <a:pt x="9123" y="30903"/>
                  <a:pt x="9149" y="30903"/>
                </a:cubicBezTo>
                <a:lnTo>
                  <a:pt x="9149" y="30903"/>
                </a:lnTo>
                <a:cubicBezTo>
                  <a:pt x="9155" y="30910"/>
                  <a:pt x="9168" y="30910"/>
                  <a:pt x="9174" y="30910"/>
                </a:cubicBezTo>
                <a:lnTo>
                  <a:pt x="9174" y="30910"/>
                </a:lnTo>
                <a:lnTo>
                  <a:pt x="9218" y="30910"/>
                </a:lnTo>
                <a:lnTo>
                  <a:pt x="9205" y="30954"/>
                </a:lnTo>
                <a:cubicBezTo>
                  <a:pt x="9199" y="30960"/>
                  <a:pt x="9199" y="30966"/>
                  <a:pt x="9199" y="30979"/>
                </a:cubicBezTo>
                <a:lnTo>
                  <a:pt x="9199" y="30979"/>
                </a:lnTo>
                <a:cubicBezTo>
                  <a:pt x="9193" y="30998"/>
                  <a:pt x="9193" y="31011"/>
                  <a:pt x="9174" y="31023"/>
                </a:cubicBezTo>
                <a:lnTo>
                  <a:pt x="9174" y="31023"/>
                </a:lnTo>
                <a:lnTo>
                  <a:pt x="9098" y="31074"/>
                </a:lnTo>
                <a:cubicBezTo>
                  <a:pt x="9010" y="31137"/>
                  <a:pt x="8922" y="31200"/>
                  <a:pt x="8827" y="31250"/>
                </a:cubicBezTo>
                <a:lnTo>
                  <a:pt x="8827" y="31250"/>
                </a:lnTo>
                <a:cubicBezTo>
                  <a:pt x="8664" y="31344"/>
                  <a:pt x="8493" y="31433"/>
                  <a:pt x="8367" y="31496"/>
                </a:cubicBezTo>
                <a:lnTo>
                  <a:pt x="8367" y="31496"/>
                </a:lnTo>
                <a:cubicBezTo>
                  <a:pt x="7851" y="31748"/>
                  <a:pt x="7454" y="32126"/>
                  <a:pt x="7183" y="32617"/>
                </a:cubicBezTo>
                <a:lnTo>
                  <a:pt x="7183" y="32617"/>
                </a:lnTo>
                <a:cubicBezTo>
                  <a:pt x="7107" y="32756"/>
                  <a:pt x="7038" y="32901"/>
                  <a:pt x="6962" y="33045"/>
                </a:cubicBezTo>
                <a:lnTo>
                  <a:pt x="6962" y="33045"/>
                </a:lnTo>
                <a:cubicBezTo>
                  <a:pt x="6918" y="33140"/>
                  <a:pt x="6868" y="33234"/>
                  <a:pt x="6818" y="33329"/>
                </a:cubicBezTo>
                <a:lnTo>
                  <a:pt x="6818" y="33329"/>
                </a:lnTo>
                <a:cubicBezTo>
                  <a:pt x="6742" y="33474"/>
                  <a:pt x="6641" y="33669"/>
                  <a:pt x="6534" y="33852"/>
                </a:cubicBezTo>
                <a:lnTo>
                  <a:pt x="6534" y="33852"/>
                </a:lnTo>
                <a:cubicBezTo>
                  <a:pt x="6440" y="34009"/>
                  <a:pt x="6314" y="34135"/>
                  <a:pt x="6156" y="34243"/>
                </a:cubicBezTo>
                <a:lnTo>
                  <a:pt x="6156" y="34243"/>
                </a:lnTo>
                <a:lnTo>
                  <a:pt x="6125" y="34261"/>
                </a:lnTo>
                <a:close/>
                <a:moveTo>
                  <a:pt x="6666" y="33890"/>
                </a:moveTo>
                <a:cubicBezTo>
                  <a:pt x="6736" y="33757"/>
                  <a:pt x="6805" y="33625"/>
                  <a:pt x="6868" y="33499"/>
                </a:cubicBezTo>
                <a:lnTo>
                  <a:pt x="6868" y="33499"/>
                </a:lnTo>
                <a:cubicBezTo>
                  <a:pt x="7013" y="33209"/>
                  <a:pt x="7151" y="32938"/>
                  <a:pt x="7290" y="32667"/>
                </a:cubicBezTo>
                <a:lnTo>
                  <a:pt x="7290" y="32667"/>
                </a:lnTo>
                <a:cubicBezTo>
                  <a:pt x="7529" y="32220"/>
                  <a:pt x="7895" y="31874"/>
                  <a:pt x="8456" y="31578"/>
                </a:cubicBezTo>
                <a:lnTo>
                  <a:pt x="8456" y="31578"/>
                </a:lnTo>
                <a:cubicBezTo>
                  <a:pt x="8632" y="31483"/>
                  <a:pt x="8802" y="31382"/>
                  <a:pt x="8972" y="31288"/>
                </a:cubicBezTo>
                <a:lnTo>
                  <a:pt x="8972" y="31288"/>
                </a:lnTo>
                <a:lnTo>
                  <a:pt x="8991" y="31275"/>
                </a:lnTo>
                <a:cubicBezTo>
                  <a:pt x="9079" y="31225"/>
                  <a:pt x="9174" y="31174"/>
                  <a:pt x="9262" y="31118"/>
                </a:cubicBezTo>
                <a:lnTo>
                  <a:pt x="9262" y="31118"/>
                </a:lnTo>
                <a:cubicBezTo>
                  <a:pt x="9281" y="31111"/>
                  <a:pt x="9300" y="31105"/>
                  <a:pt x="9319" y="31105"/>
                </a:cubicBezTo>
                <a:lnTo>
                  <a:pt x="9319" y="31105"/>
                </a:lnTo>
                <a:cubicBezTo>
                  <a:pt x="9331" y="31105"/>
                  <a:pt x="9338" y="31099"/>
                  <a:pt x="9344" y="31099"/>
                </a:cubicBezTo>
                <a:lnTo>
                  <a:pt x="9344" y="31099"/>
                </a:lnTo>
                <a:lnTo>
                  <a:pt x="9375" y="31092"/>
                </a:lnTo>
                <a:lnTo>
                  <a:pt x="9382" y="31124"/>
                </a:lnTo>
                <a:cubicBezTo>
                  <a:pt x="9382" y="31130"/>
                  <a:pt x="9382" y="31137"/>
                  <a:pt x="9388" y="31143"/>
                </a:cubicBezTo>
                <a:lnTo>
                  <a:pt x="9388" y="31143"/>
                </a:lnTo>
                <a:cubicBezTo>
                  <a:pt x="9388" y="31155"/>
                  <a:pt x="9394" y="31174"/>
                  <a:pt x="9388" y="31193"/>
                </a:cubicBezTo>
                <a:lnTo>
                  <a:pt x="9388" y="31193"/>
                </a:lnTo>
                <a:cubicBezTo>
                  <a:pt x="9325" y="31389"/>
                  <a:pt x="9262" y="31584"/>
                  <a:pt x="9193" y="31779"/>
                </a:cubicBezTo>
                <a:lnTo>
                  <a:pt x="9193" y="31779"/>
                </a:lnTo>
                <a:cubicBezTo>
                  <a:pt x="9079" y="32113"/>
                  <a:pt x="8934" y="32359"/>
                  <a:pt x="8739" y="32541"/>
                </a:cubicBezTo>
                <a:lnTo>
                  <a:pt x="8739" y="32541"/>
                </a:lnTo>
                <a:cubicBezTo>
                  <a:pt x="8638" y="32630"/>
                  <a:pt x="8538" y="32712"/>
                  <a:pt x="8430" y="32781"/>
                </a:cubicBezTo>
                <a:lnTo>
                  <a:pt x="8430" y="32781"/>
                </a:lnTo>
                <a:cubicBezTo>
                  <a:pt x="8210" y="32913"/>
                  <a:pt x="8027" y="33071"/>
                  <a:pt x="7876" y="33260"/>
                </a:cubicBezTo>
                <a:lnTo>
                  <a:pt x="7876" y="33260"/>
                </a:lnTo>
                <a:cubicBezTo>
                  <a:pt x="7712" y="33455"/>
                  <a:pt x="7561" y="33594"/>
                  <a:pt x="7397" y="33707"/>
                </a:cubicBezTo>
                <a:lnTo>
                  <a:pt x="7397" y="33707"/>
                </a:lnTo>
                <a:cubicBezTo>
                  <a:pt x="7183" y="33852"/>
                  <a:pt x="6962" y="33921"/>
                  <a:pt x="6698" y="33940"/>
                </a:cubicBezTo>
                <a:lnTo>
                  <a:pt x="6698" y="33940"/>
                </a:lnTo>
                <a:lnTo>
                  <a:pt x="6641" y="339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rot="-8999995">
            <a:off x="3644128" y="-1529248"/>
            <a:ext cx="3997783" cy="742611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1904400" y="1307100"/>
            <a:ext cx="53352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4" name="Google Shape;64;p8"/>
          <p:cNvSpPr/>
          <p:nvPr/>
        </p:nvSpPr>
        <p:spPr>
          <a:xfrm rot="-6450770">
            <a:off x="7059148" y="-962567"/>
            <a:ext cx="1788745" cy="3009762"/>
          </a:xfrm>
          <a:custGeom>
            <a:avLst/>
            <a:gdLst/>
            <a:ahLst/>
            <a:cxnLst/>
            <a:rect l="l" t="t" r="r" b="b"/>
            <a:pathLst>
              <a:path w="19317" h="32503" extrusionOk="0">
                <a:moveTo>
                  <a:pt x="385" y="1525"/>
                </a:moveTo>
                <a:cubicBezTo>
                  <a:pt x="586" y="2855"/>
                  <a:pt x="1021" y="4064"/>
                  <a:pt x="2004" y="5053"/>
                </a:cubicBezTo>
                <a:cubicBezTo>
                  <a:pt x="1972" y="5047"/>
                  <a:pt x="1934" y="5041"/>
                  <a:pt x="1903" y="5028"/>
                </a:cubicBezTo>
                <a:cubicBezTo>
                  <a:pt x="1153" y="4669"/>
                  <a:pt x="643" y="4102"/>
                  <a:pt x="422" y="3289"/>
                </a:cubicBezTo>
                <a:cubicBezTo>
                  <a:pt x="277" y="2741"/>
                  <a:pt x="271" y="2187"/>
                  <a:pt x="322" y="1626"/>
                </a:cubicBezTo>
                <a:cubicBezTo>
                  <a:pt x="328" y="1595"/>
                  <a:pt x="322" y="1538"/>
                  <a:pt x="385" y="1525"/>
                </a:cubicBezTo>
                <a:close/>
                <a:moveTo>
                  <a:pt x="769" y="2105"/>
                </a:moveTo>
                <a:lnTo>
                  <a:pt x="769" y="2105"/>
                </a:lnTo>
                <a:cubicBezTo>
                  <a:pt x="813" y="2162"/>
                  <a:pt x="832" y="2218"/>
                  <a:pt x="863" y="2275"/>
                </a:cubicBezTo>
                <a:cubicBezTo>
                  <a:pt x="996" y="2571"/>
                  <a:pt x="1115" y="2867"/>
                  <a:pt x="1273" y="3151"/>
                </a:cubicBezTo>
                <a:cubicBezTo>
                  <a:pt x="1531" y="3636"/>
                  <a:pt x="1840" y="4083"/>
                  <a:pt x="2287" y="4430"/>
                </a:cubicBezTo>
                <a:cubicBezTo>
                  <a:pt x="2640" y="4701"/>
                  <a:pt x="2898" y="5053"/>
                  <a:pt x="3106" y="5438"/>
                </a:cubicBezTo>
                <a:cubicBezTo>
                  <a:pt x="3132" y="5488"/>
                  <a:pt x="3138" y="5538"/>
                  <a:pt x="3163" y="5601"/>
                </a:cubicBezTo>
                <a:cubicBezTo>
                  <a:pt x="2961" y="5526"/>
                  <a:pt x="2798" y="5394"/>
                  <a:pt x="2306" y="4940"/>
                </a:cubicBezTo>
                <a:cubicBezTo>
                  <a:pt x="1865" y="4537"/>
                  <a:pt x="1487" y="4089"/>
                  <a:pt x="1241" y="3548"/>
                </a:cubicBezTo>
                <a:cubicBezTo>
                  <a:pt x="1027" y="3088"/>
                  <a:pt x="819" y="2621"/>
                  <a:pt x="769" y="2105"/>
                </a:cubicBezTo>
                <a:close/>
                <a:moveTo>
                  <a:pt x="2728" y="4644"/>
                </a:moveTo>
                <a:lnTo>
                  <a:pt x="2728" y="4644"/>
                </a:lnTo>
                <a:cubicBezTo>
                  <a:pt x="2930" y="4663"/>
                  <a:pt x="2936" y="4663"/>
                  <a:pt x="3069" y="4745"/>
                </a:cubicBezTo>
                <a:cubicBezTo>
                  <a:pt x="3365" y="4927"/>
                  <a:pt x="3636" y="5148"/>
                  <a:pt x="3862" y="5419"/>
                </a:cubicBezTo>
                <a:cubicBezTo>
                  <a:pt x="4058" y="5646"/>
                  <a:pt x="4209" y="5891"/>
                  <a:pt x="4310" y="6175"/>
                </a:cubicBezTo>
                <a:cubicBezTo>
                  <a:pt x="4329" y="6231"/>
                  <a:pt x="4322" y="6295"/>
                  <a:pt x="4335" y="6383"/>
                </a:cubicBezTo>
                <a:cubicBezTo>
                  <a:pt x="4253" y="6351"/>
                  <a:pt x="4203" y="6332"/>
                  <a:pt x="4152" y="6307"/>
                </a:cubicBezTo>
                <a:cubicBezTo>
                  <a:pt x="3957" y="6194"/>
                  <a:pt x="3768" y="6068"/>
                  <a:pt x="3573" y="5954"/>
                </a:cubicBezTo>
                <a:cubicBezTo>
                  <a:pt x="3447" y="5879"/>
                  <a:pt x="3358" y="5778"/>
                  <a:pt x="3308" y="5633"/>
                </a:cubicBezTo>
                <a:cubicBezTo>
                  <a:pt x="3201" y="5331"/>
                  <a:pt x="3031" y="5060"/>
                  <a:pt x="2823" y="4808"/>
                </a:cubicBezTo>
                <a:cubicBezTo>
                  <a:pt x="2785" y="4757"/>
                  <a:pt x="2716" y="4726"/>
                  <a:pt x="2728" y="4644"/>
                </a:cubicBezTo>
                <a:close/>
                <a:moveTo>
                  <a:pt x="1304" y="4852"/>
                </a:moveTo>
                <a:cubicBezTo>
                  <a:pt x="1399" y="4852"/>
                  <a:pt x="1449" y="4902"/>
                  <a:pt x="1500" y="4934"/>
                </a:cubicBezTo>
                <a:cubicBezTo>
                  <a:pt x="1689" y="5066"/>
                  <a:pt x="1890" y="5173"/>
                  <a:pt x="2117" y="5223"/>
                </a:cubicBezTo>
                <a:cubicBezTo>
                  <a:pt x="2268" y="5261"/>
                  <a:pt x="2388" y="5337"/>
                  <a:pt x="2508" y="5438"/>
                </a:cubicBezTo>
                <a:cubicBezTo>
                  <a:pt x="2917" y="5803"/>
                  <a:pt x="3365" y="6124"/>
                  <a:pt x="3837" y="6408"/>
                </a:cubicBezTo>
                <a:cubicBezTo>
                  <a:pt x="3894" y="6439"/>
                  <a:pt x="3944" y="6477"/>
                  <a:pt x="4032" y="6540"/>
                </a:cubicBezTo>
                <a:cubicBezTo>
                  <a:pt x="3966" y="6550"/>
                  <a:pt x="3924" y="6561"/>
                  <a:pt x="3890" y="6561"/>
                </a:cubicBezTo>
                <a:cubicBezTo>
                  <a:pt x="3883" y="6561"/>
                  <a:pt x="3876" y="6560"/>
                  <a:pt x="3869" y="6559"/>
                </a:cubicBezTo>
                <a:cubicBezTo>
                  <a:pt x="2961" y="6496"/>
                  <a:pt x="2205" y="6131"/>
                  <a:pt x="1626" y="5431"/>
                </a:cubicBezTo>
                <a:cubicBezTo>
                  <a:pt x="1487" y="5268"/>
                  <a:pt x="1405" y="5066"/>
                  <a:pt x="1304" y="4852"/>
                </a:cubicBezTo>
                <a:close/>
                <a:moveTo>
                  <a:pt x="3502" y="4760"/>
                </a:moveTo>
                <a:cubicBezTo>
                  <a:pt x="3629" y="4760"/>
                  <a:pt x="3736" y="4800"/>
                  <a:pt x="3843" y="4852"/>
                </a:cubicBezTo>
                <a:cubicBezTo>
                  <a:pt x="4341" y="5110"/>
                  <a:pt x="4719" y="5482"/>
                  <a:pt x="4978" y="5979"/>
                </a:cubicBezTo>
                <a:cubicBezTo>
                  <a:pt x="5141" y="6301"/>
                  <a:pt x="5311" y="6616"/>
                  <a:pt x="5538" y="6899"/>
                </a:cubicBezTo>
                <a:cubicBezTo>
                  <a:pt x="5551" y="6912"/>
                  <a:pt x="5551" y="6943"/>
                  <a:pt x="5563" y="6988"/>
                </a:cubicBezTo>
                <a:cubicBezTo>
                  <a:pt x="5185" y="6843"/>
                  <a:pt x="4845" y="6679"/>
                  <a:pt x="4518" y="6502"/>
                </a:cubicBezTo>
                <a:cubicBezTo>
                  <a:pt x="4486" y="6383"/>
                  <a:pt x="4461" y="6269"/>
                  <a:pt x="4423" y="6162"/>
                </a:cubicBezTo>
                <a:cubicBezTo>
                  <a:pt x="4379" y="6049"/>
                  <a:pt x="4335" y="5929"/>
                  <a:pt x="4278" y="5822"/>
                </a:cubicBezTo>
                <a:cubicBezTo>
                  <a:pt x="4228" y="5721"/>
                  <a:pt x="4165" y="5627"/>
                  <a:pt x="4102" y="5532"/>
                </a:cubicBezTo>
                <a:cubicBezTo>
                  <a:pt x="4032" y="5438"/>
                  <a:pt x="3963" y="5349"/>
                  <a:pt x="3888" y="5268"/>
                </a:cubicBezTo>
                <a:cubicBezTo>
                  <a:pt x="3799" y="5173"/>
                  <a:pt x="3705" y="5097"/>
                  <a:pt x="3617" y="5009"/>
                </a:cubicBezTo>
                <a:cubicBezTo>
                  <a:pt x="3541" y="4934"/>
                  <a:pt x="3440" y="4883"/>
                  <a:pt x="3358" y="4776"/>
                </a:cubicBezTo>
                <a:cubicBezTo>
                  <a:pt x="3409" y="4765"/>
                  <a:pt x="3457" y="4760"/>
                  <a:pt x="3502" y="4760"/>
                </a:cubicBezTo>
                <a:close/>
                <a:moveTo>
                  <a:pt x="1714" y="5721"/>
                </a:moveTo>
                <a:lnTo>
                  <a:pt x="1714" y="5721"/>
                </a:lnTo>
                <a:cubicBezTo>
                  <a:pt x="1790" y="5784"/>
                  <a:pt x="1834" y="5828"/>
                  <a:pt x="1884" y="5866"/>
                </a:cubicBezTo>
                <a:cubicBezTo>
                  <a:pt x="2029" y="5979"/>
                  <a:pt x="2161" y="6099"/>
                  <a:pt x="2319" y="6194"/>
                </a:cubicBezTo>
                <a:cubicBezTo>
                  <a:pt x="2831" y="6512"/>
                  <a:pt x="3394" y="6681"/>
                  <a:pt x="4000" y="6681"/>
                </a:cubicBezTo>
                <a:cubicBezTo>
                  <a:pt x="4042" y="6681"/>
                  <a:pt x="4085" y="6680"/>
                  <a:pt x="4127" y="6679"/>
                </a:cubicBezTo>
                <a:cubicBezTo>
                  <a:pt x="4203" y="6679"/>
                  <a:pt x="4278" y="6685"/>
                  <a:pt x="4347" y="6698"/>
                </a:cubicBezTo>
                <a:cubicBezTo>
                  <a:pt x="4392" y="6704"/>
                  <a:pt x="4436" y="6736"/>
                  <a:pt x="4480" y="6754"/>
                </a:cubicBezTo>
                <a:cubicBezTo>
                  <a:pt x="4644" y="6843"/>
                  <a:pt x="4814" y="6931"/>
                  <a:pt x="5041" y="7044"/>
                </a:cubicBezTo>
                <a:cubicBezTo>
                  <a:pt x="4681" y="7125"/>
                  <a:pt x="4380" y="7191"/>
                  <a:pt x="4074" y="7191"/>
                </a:cubicBezTo>
                <a:cubicBezTo>
                  <a:pt x="4048" y="7191"/>
                  <a:pt x="4021" y="7190"/>
                  <a:pt x="3995" y="7189"/>
                </a:cubicBezTo>
                <a:cubicBezTo>
                  <a:pt x="3169" y="7158"/>
                  <a:pt x="2483" y="6805"/>
                  <a:pt x="1865" y="6282"/>
                </a:cubicBezTo>
                <a:cubicBezTo>
                  <a:pt x="1689" y="6137"/>
                  <a:pt x="1701" y="5948"/>
                  <a:pt x="1714" y="5721"/>
                </a:cubicBezTo>
                <a:close/>
                <a:moveTo>
                  <a:pt x="4324" y="4779"/>
                </a:moveTo>
                <a:cubicBezTo>
                  <a:pt x="4413" y="4779"/>
                  <a:pt x="4488" y="4796"/>
                  <a:pt x="4574" y="4833"/>
                </a:cubicBezTo>
                <a:cubicBezTo>
                  <a:pt x="5236" y="5110"/>
                  <a:pt x="5746" y="5545"/>
                  <a:pt x="5998" y="6244"/>
                </a:cubicBezTo>
                <a:cubicBezTo>
                  <a:pt x="6137" y="6622"/>
                  <a:pt x="6313" y="6975"/>
                  <a:pt x="6527" y="7315"/>
                </a:cubicBezTo>
                <a:cubicBezTo>
                  <a:pt x="6540" y="7340"/>
                  <a:pt x="6553" y="7378"/>
                  <a:pt x="6565" y="7422"/>
                </a:cubicBezTo>
                <a:cubicBezTo>
                  <a:pt x="6319" y="7359"/>
                  <a:pt x="6105" y="7258"/>
                  <a:pt x="5954" y="7132"/>
                </a:cubicBezTo>
                <a:cubicBezTo>
                  <a:pt x="5746" y="6962"/>
                  <a:pt x="5570" y="6767"/>
                  <a:pt x="5425" y="6540"/>
                </a:cubicBezTo>
                <a:cubicBezTo>
                  <a:pt x="5305" y="6339"/>
                  <a:pt x="5185" y="6137"/>
                  <a:pt x="5078" y="5923"/>
                </a:cubicBezTo>
                <a:cubicBezTo>
                  <a:pt x="4858" y="5507"/>
                  <a:pt x="4562" y="5160"/>
                  <a:pt x="4158" y="4908"/>
                </a:cubicBezTo>
                <a:cubicBezTo>
                  <a:pt x="4121" y="4883"/>
                  <a:pt x="4083" y="4858"/>
                  <a:pt x="4032" y="4820"/>
                </a:cubicBezTo>
                <a:cubicBezTo>
                  <a:pt x="4152" y="4793"/>
                  <a:pt x="4243" y="4779"/>
                  <a:pt x="4324" y="4779"/>
                </a:cubicBezTo>
                <a:close/>
                <a:moveTo>
                  <a:pt x="1739" y="6351"/>
                </a:moveTo>
                <a:cubicBezTo>
                  <a:pt x="1808" y="6395"/>
                  <a:pt x="1859" y="6433"/>
                  <a:pt x="1916" y="6465"/>
                </a:cubicBezTo>
                <a:cubicBezTo>
                  <a:pt x="2111" y="6603"/>
                  <a:pt x="2294" y="6748"/>
                  <a:pt x="2501" y="6868"/>
                </a:cubicBezTo>
                <a:cubicBezTo>
                  <a:pt x="2997" y="7159"/>
                  <a:pt x="3522" y="7305"/>
                  <a:pt x="4071" y="7305"/>
                </a:cubicBezTo>
                <a:cubicBezTo>
                  <a:pt x="4284" y="7305"/>
                  <a:pt x="4500" y="7283"/>
                  <a:pt x="4719" y="7240"/>
                </a:cubicBezTo>
                <a:cubicBezTo>
                  <a:pt x="4839" y="7214"/>
                  <a:pt x="4965" y="7195"/>
                  <a:pt x="5085" y="7177"/>
                </a:cubicBezTo>
                <a:cubicBezTo>
                  <a:pt x="5124" y="7170"/>
                  <a:pt x="5162" y="7166"/>
                  <a:pt x="5199" y="7166"/>
                </a:cubicBezTo>
                <a:cubicBezTo>
                  <a:pt x="5400" y="7166"/>
                  <a:pt x="5573" y="7261"/>
                  <a:pt x="5759" y="7378"/>
                </a:cubicBezTo>
                <a:cubicBezTo>
                  <a:pt x="5708" y="7397"/>
                  <a:pt x="5683" y="7416"/>
                  <a:pt x="5658" y="7416"/>
                </a:cubicBezTo>
                <a:cubicBezTo>
                  <a:pt x="5463" y="7454"/>
                  <a:pt x="5267" y="7485"/>
                  <a:pt x="5072" y="7523"/>
                </a:cubicBezTo>
                <a:cubicBezTo>
                  <a:pt x="4852" y="7567"/>
                  <a:pt x="4631" y="7630"/>
                  <a:pt x="4404" y="7668"/>
                </a:cubicBezTo>
                <a:cubicBezTo>
                  <a:pt x="4234" y="7695"/>
                  <a:pt x="4066" y="7709"/>
                  <a:pt x="3900" y="7709"/>
                </a:cubicBezTo>
                <a:cubicBezTo>
                  <a:pt x="3414" y="7709"/>
                  <a:pt x="2946" y="7594"/>
                  <a:pt x="2495" y="7378"/>
                </a:cubicBezTo>
                <a:cubicBezTo>
                  <a:pt x="2237" y="7252"/>
                  <a:pt x="2016" y="7069"/>
                  <a:pt x="1821" y="6862"/>
                </a:cubicBezTo>
                <a:cubicBezTo>
                  <a:pt x="1708" y="6748"/>
                  <a:pt x="1670" y="6628"/>
                  <a:pt x="1708" y="6477"/>
                </a:cubicBezTo>
                <a:cubicBezTo>
                  <a:pt x="1720" y="6446"/>
                  <a:pt x="1727" y="6408"/>
                  <a:pt x="1739" y="6351"/>
                </a:cubicBezTo>
                <a:close/>
                <a:moveTo>
                  <a:pt x="5574" y="4759"/>
                </a:moveTo>
                <a:cubicBezTo>
                  <a:pt x="5733" y="4759"/>
                  <a:pt x="5859" y="4830"/>
                  <a:pt x="5986" y="4940"/>
                </a:cubicBezTo>
                <a:cubicBezTo>
                  <a:pt x="6319" y="5223"/>
                  <a:pt x="6521" y="5595"/>
                  <a:pt x="6666" y="6005"/>
                </a:cubicBezTo>
                <a:cubicBezTo>
                  <a:pt x="6754" y="6244"/>
                  <a:pt x="6830" y="6490"/>
                  <a:pt x="6893" y="6736"/>
                </a:cubicBezTo>
                <a:cubicBezTo>
                  <a:pt x="6975" y="7051"/>
                  <a:pt x="7113" y="7340"/>
                  <a:pt x="7283" y="7611"/>
                </a:cubicBezTo>
                <a:cubicBezTo>
                  <a:pt x="7321" y="7674"/>
                  <a:pt x="7359" y="7744"/>
                  <a:pt x="7403" y="7819"/>
                </a:cubicBezTo>
                <a:cubicBezTo>
                  <a:pt x="7366" y="7828"/>
                  <a:pt x="7350" y="7834"/>
                  <a:pt x="7341" y="7834"/>
                </a:cubicBezTo>
                <a:cubicBezTo>
                  <a:pt x="7338" y="7834"/>
                  <a:pt x="7336" y="7833"/>
                  <a:pt x="7334" y="7832"/>
                </a:cubicBezTo>
                <a:cubicBezTo>
                  <a:pt x="7309" y="7825"/>
                  <a:pt x="7283" y="7813"/>
                  <a:pt x="7258" y="7800"/>
                </a:cubicBezTo>
                <a:cubicBezTo>
                  <a:pt x="6874" y="7611"/>
                  <a:pt x="6616" y="7309"/>
                  <a:pt x="6439" y="6931"/>
                </a:cubicBezTo>
                <a:cubicBezTo>
                  <a:pt x="6294" y="6628"/>
                  <a:pt x="6162" y="6326"/>
                  <a:pt x="6030" y="6024"/>
                </a:cubicBezTo>
                <a:cubicBezTo>
                  <a:pt x="5853" y="5620"/>
                  <a:pt x="5589" y="5299"/>
                  <a:pt x="5223" y="5060"/>
                </a:cubicBezTo>
                <a:cubicBezTo>
                  <a:pt x="5129" y="4997"/>
                  <a:pt x="5028" y="4940"/>
                  <a:pt x="4933" y="4883"/>
                </a:cubicBezTo>
                <a:cubicBezTo>
                  <a:pt x="4902" y="4864"/>
                  <a:pt x="4858" y="4852"/>
                  <a:pt x="4889" y="4782"/>
                </a:cubicBezTo>
                <a:cubicBezTo>
                  <a:pt x="5085" y="4776"/>
                  <a:pt x="5293" y="4782"/>
                  <a:pt x="5500" y="4764"/>
                </a:cubicBezTo>
                <a:cubicBezTo>
                  <a:pt x="5526" y="4760"/>
                  <a:pt x="5550" y="4759"/>
                  <a:pt x="5574" y="4759"/>
                </a:cubicBezTo>
                <a:close/>
                <a:moveTo>
                  <a:pt x="6706" y="4730"/>
                </a:moveTo>
                <a:cubicBezTo>
                  <a:pt x="6802" y="4730"/>
                  <a:pt x="6875" y="4778"/>
                  <a:pt x="6943" y="4852"/>
                </a:cubicBezTo>
                <a:cubicBezTo>
                  <a:pt x="7094" y="5028"/>
                  <a:pt x="7202" y="5223"/>
                  <a:pt x="7283" y="5444"/>
                </a:cubicBezTo>
                <a:cubicBezTo>
                  <a:pt x="7384" y="5709"/>
                  <a:pt x="7409" y="5992"/>
                  <a:pt x="7447" y="6276"/>
                </a:cubicBezTo>
                <a:cubicBezTo>
                  <a:pt x="7504" y="6691"/>
                  <a:pt x="7554" y="7101"/>
                  <a:pt x="7617" y="7517"/>
                </a:cubicBezTo>
                <a:cubicBezTo>
                  <a:pt x="7643" y="7662"/>
                  <a:pt x="7687" y="7800"/>
                  <a:pt x="7737" y="7996"/>
                </a:cubicBezTo>
                <a:cubicBezTo>
                  <a:pt x="7674" y="7945"/>
                  <a:pt x="7643" y="7926"/>
                  <a:pt x="7624" y="7895"/>
                </a:cubicBezTo>
                <a:cubicBezTo>
                  <a:pt x="7498" y="7706"/>
                  <a:pt x="7365" y="7523"/>
                  <a:pt x="7252" y="7328"/>
                </a:cubicBezTo>
                <a:cubicBezTo>
                  <a:pt x="7044" y="6969"/>
                  <a:pt x="6962" y="6565"/>
                  <a:pt x="6842" y="6175"/>
                </a:cubicBezTo>
                <a:cubicBezTo>
                  <a:pt x="6691" y="5664"/>
                  <a:pt x="6464" y="5205"/>
                  <a:pt x="6055" y="4852"/>
                </a:cubicBezTo>
                <a:cubicBezTo>
                  <a:pt x="6042" y="4839"/>
                  <a:pt x="6036" y="4820"/>
                  <a:pt x="5992" y="4764"/>
                </a:cubicBezTo>
                <a:cubicBezTo>
                  <a:pt x="6238" y="4732"/>
                  <a:pt x="6458" y="4745"/>
                  <a:pt x="6672" y="4732"/>
                </a:cubicBezTo>
                <a:cubicBezTo>
                  <a:pt x="6684" y="4731"/>
                  <a:pt x="6695" y="4730"/>
                  <a:pt x="6706" y="4730"/>
                </a:cubicBezTo>
                <a:close/>
                <a:moveTo>
                  <a:pt x="2142" y="8317"/>
                </a:moveTo>
                <a:cubicBezTo>
                  <a:pt x="2142" y="8326"/>
                  <a:pt x="2146" y="8340"/>
                  <a:pt x="2148" y="8351"/>
                </a:cubicBezTo>
                <a:lnTo>
                  <a:pt x="2148" y="8351"/>
                </a:lnTo>
                <a:cubicBezTo>
                  <a:pt x="2137" y="8346"/>
                  <a:pt x="2126" y="8341"/>
                  <a:pt x="2111" y="8336"/>
                </a:cubicBezTo>
                <a:cubicBezTo>
                  <a:pt x="2123" y="8329"/>
                  <a:pt x="2130" y="8323"/>
                  <a:pt x="2142" y="8317"/>
                </a:cubicBezTo>
                <a:close/>
                <a:moveTo>
                  <a:pt x="7389" y="4725"/>
                </a:moveTo>
                <a:cubicBezTo>
                  <a:pt x="7491" y="4725"/>
                  <a:pt x="7573" y="4763"/>
                  <a:pt x="7649" y="4839"/>
                </a:cubicBezTo>
                <a:cubicBezTo>
                  <a:pt x="7939" y="5110"/>
                  <a:pt x="8134" y="5444"/>
                  <a:pt x="8184" y="5841"/>
                </a:cubicBezTo>
                <a:cubicBezTo>
                  <a:pt x="8216" y="6118"/>
                  <a:pt x="8241" y="6389"/>
                  <a:pt x="8260" y="6660"/>
                </a:cubicBezTo>
                <a:cubicBezTo>
                  <a:pt x="8317" y="7340"/>
                  <a:pt x="8455" y="7989"/>
                  <a:pt x="8777" y="8594"/>
                </a:cubicBezTo>
                <a:cubicBezTo>
                  <a:pt x="8795" y="8632"/>
                  <a:pt x="8840" y="8670"/>
                  <a:pt x="8789" y="8733"/>
                </a:cubicBezTo>
                <a:cubicBezTo>
                  <a:pt x="8745" y="8707"/>
                  <a:pt x="8695" y="8682"/>
                  <a:pt x="8651" y="8651"/>
                </a:cubicBezTo>
                <a:cubicBezTo>
                  <a:pt x="8493" y="8550"/>
                  <a:pt x="8342" y="8437"/>
                  <a:pt x="8178" y="8342"/>
                </a:cubicBezTo>
                <a:cubicBezTo>
                  <a:pt x="8027" y="8254"/>
                  <a:pt x="7939" y="8128"/>
                  <a:pt x="7876" y="7977"/>
                </a:cubicBezTo>
                <a:cubicBezTo>
                  <a:pt x="7750" y="7668"/>
                  <a:pt x="7687" y="7340"/>
                  <a:pt x="7649" y="7013"/>
                </a:cubicBezTo>
                <a:cubicBezTo>
                  <a:pt x="7605" y="6704"/>
                  <a:pt x="7573" y="6389"/>
                  <a:pt x="7542" y="6080"/>
                </a:cubicBezTo>
                <a:cubicBezTo>
                  <a:pt x="7485" y="5620"/>
                  <a:pt x="7365" y="5192"/>
                  <a:pt x="7063" y="4827"/>
                </a:cubicBezTo>
                <a:cubicBezTo>
                  <a:pt x="7050" y="4814"/>
                  <a:pt x="7050" y="4789"/>
                  <a:pt x="7031" y="4732"/>
                </a:cubicBezTo>
                <a:cubicBezTo>
                  <a:pt x="7164" y="4732"/>
                  <a:pt x="7265" y="4732"/>
                  <a:pt x="7365" y="4726"/>
                </a:cubicBezTo>
                <a:cubicBezTo>
                  <a:pt x="7373" y="4725"/>
                  <a:pt x="7381" y="4725"/>
                  <a:pt x="7389" y="4725"/>
                </a:cubicBezTo>
                <a:close/>
                <a:moveTo>
                  <a:pt x="1701" y="6906"/>
                </a:moveTo>
                <a:cubicBezTo>
                  <a:pt x="1758" y="6962"/>
                  <a:pt x="1821" y="7025"/>
                  <a:pt x="1884" y="7082"/>
                </a:cubicBezTo>
                <a:cubicBezTo>
                  <a:pt x="2073" y="7258"/>
                  <a:pt x="2275" y="7410"/>
                  <a:pt x="2514" y="7517"/>
                </a:cubicBezTo>
                <a:cubicBezTo>
                  <a:pt x="2958" y="7716"/>
                  <a:pt x="3418" y="7827"/>
                  <a:pt x="3893" y="7827"/>
                </a:cubicBezTo>
                <a:cubicBezTo>
                  <a:pt x="4078" y="7827"/>
                  <a:pt x="4265" y="7810"/>
                  <a:pt x="4455" y="7775"/>
                </a:cubicBezTo>
                <a:cubicBezTo>
                  <a:pt x="4694" y="7731"/>
                  <a:pt x="4933" y="7668"/>
                  <a:pt x="5173" y="7618"/>
                </a:cubicBezTo>
                <a:cubicBezTo>
                  <a:pt x="5403" y="7563"/>
                  <a:pt x="5629" y="7527"/>
                  <a:pt x="5858" y="7527"/>
                </a:cubicBezTo>
                <a:cubicBezTo>
                  <a:pt x="5892" y="7527"/>
                  <a:pt x="5926" y="7528"/>
                  <a:pt x="5960" y="7529"/>
                </a:cubicBezTo>
                <a:cubicBezTo>
                  <a:pt x="6086" y="7529"/>
                  <a:pt x="6206" y="7555"/>
                  <a:pt x="6319" y="7611"/>
                </a:cubicBezTo>
                <a:cubicBezTo>
                  <a:pt x="6874" y="7876"/>
                  <a:pt x="7428" y="8153"/>
                  <a:pt x="7951" y="8481"/>
                </a:cubicBezTo>
                <a:cubicBezTo>
                  <a:pt x="8027" y="8531"/>
                  <a:pt x="8102" y="8588"/>
                  <a:pt x="8178" y="8638"/>
                </a:cubicBezTo>
                <a:cubicBezTo>
                  <a:pt x="8172" y="8651"/>
                  <a:pt x="8159" y="8663"/>
                  <a:pt x="8153" y="8682"/>
                </a:cubicBezTo>
                <a:cubicBezTo>
                  <a:pt x="8115" y="8676"/>
                  <a:pt x="8077" y="8670"/>
                  <a:pt x="8039" y="8663"/>
                </a:cubicBezTo>
                <a:cubicBezTo>
                  <a:pt x="7885" y="8640"/>
                  <a:pt x="7731" y="8628"/>
                  <a:pt x="7577" y="8628"/>
                </a:cubicBezTo>
                <a:cubicBezTo>
                  <a:pt x="7354" y="8628"/>
                  <a:pt x="7132" y="8654"/>
                  <a:pt x="6912" y="8714"/>
                </a:cubicBezTo>
                <a:cubicBezTo>
                  <a:pt x="6647" y="8783"/>
                  <a:pt x="6376" y="8846"/>
                  <a:pt x="6118" y="8922"/>
                </a:cubicBezTo>
                <a:cubicBezTo>
                  <a:pt x="5802" y="9015"/>
                  <a:pt x="5487" y="9055"/>
                  <a:pt x="5167" y="9055"/>
                </a:cubicBezTo>
                <a:cubicBezTo>
                  <a:pt x="5033" y="9055"/>
                  <a:pt x="4899" y="9048"/>
                  <a:pt x="4763" y="9035"/>
                </a:cubicBezTo>
                <a:cubicBezTo>
                  <a:pt x="3888" y="8947"/>
                  <a:pt x="3062" y="8676"/>
                  <a:pt x="2287" y="8248"/>
                </a:cubicBezTo>
                <a:cubicBezTo>
                  <a:pt x="2136" y="8159"/>
                  <a:pt x="1991" y="8052"/>
                  <a:pt x="1853" y="7933"/>
                </a:cubicBezTo>
                <a:cubicBezTo>
                  <a:pt x="1783" y="7876"/>
                  <a:pt x="1720" y="7794"/>
                  <a:pt x="1689" y="7706"/>
                </a:cubicBezTo>
                <a:cubicBezTo>
                  <a:pt x="1613" y="7460"/>
                  <a:pt x="1594" y="7208"/>
                  <a:pt x="1657" y="6950"/>
                </a:cubicBezTo>
                <a:cubicBezTo>
                  <a:pt x="1657" y="6937"/>
                  <a:pt x="1682" y="6925"/>
                  <a:pt x="1701" y="6906"/>
                </a:cubicBezTo>
                <a:close/>
                <a:moveTo>
                  <a:pt x="2206" y="8348"/>
                </a:moveTo>
                <a:cubicBezTo>
                  <a:pt x="2275" y="8348"/>
                  <a:pt x="2327" y="8406"/>
                  <a:pt x="2382" y="8437"/>
                </a:cubicBezTo>
                <a:cubicBezTo>
                  <a:pt x="3094" y="8802"/>
                  <a:pt x="3850" y="9048"/>
                  <a:pt x="4650" y="9142"/>
                </a:cubicBezTo>
                <a:cubicBezTo>
                  <a:pt x="4825" y="9162"/>
                  <a:pt x="5001" y="9174"/>
                  <a:pt x="5175" y="9174"/>
                </a:cubicBezTo>
                <a:cubicBezTo>
                  <a:pt x="5390" y="9174"/>
                  <a:pt x="5604" y="9156"/>
                  <a:pt x="5815" y="9111"/>
                </a:cubicBezTo>
                <a:cubicBezTo>
                  <a:pt x="6055" y="9060"/>
                  <a:pt x="6294" y="8991"/>
                  <a:pt x="6527" y="8922"/>
                </a:cubicBezTo>
                <a:cubicBezTo>
                  <a:pt x="6811" y="8846"/>
                  <a:pt x="7094" y="8777"/>
                  <a:pt x="7391" y="8752"/>
                </a:cubicBezTo>
                <a:cubicBezTo>
                  <a:pt x="7460" y="8746"/>
                  <a:pt x="7528" y="8744"/>
                  <a:pt x="7595" y="8744"/>
                </a:cubicBezTo>
                <a:cubicBezTo>
                  <a:pt x="8321" y="8744"/>
                  <a:pt x="8919" y="9051"/>
                  <a:pt x="9438" y="9564"/>
                </a:cubicBezTo>
                <a:cubicBezTo>
                  <a:pt x="9438" y="9571"/>
                  <a:pt x="9432" y="9583"/>
                  <a:pt x="9432" y="9590"/>
                </a:cubicBezTo>
                <a:cubicBezTo>
                  <a:pt x="9426" y="9596"/>
                  <a:pt x="9413" y="9602"/>
                  <a:pt x="9407" y="9602"/>
                </a:cubicBezTo>
                <a:cubicBezTo>
                  <a:pt x="9381" y="9596"/>
                  <a:pt x="9350" y="9590"/>
                  <a:pt x="9325" y="9583"/>
                </a:cubicBezTo>
                <a:cubicBezTo>
                  <a:pt x="8905" y="9449"/>
                  <a:pt x="8476" y="9379"/>
                  <a:pt x="8041" y="9379"/>
                </a:cubicBezTo>
                <a:cubicBezTo>
                  <a:pt x="7824" y="9379"/>
                  <a:pt x="7605" y="9396"/>
                  <a:pt x="7384" y="9432"/>
                </a:cubicBezTo>
                <a:cubicBezTo>
                  <a:pt x="6899" y="9508"/>
                  <a:pt x="6408" y="9577"/>
                  <a:pt x="5923" y="9659"/>
                </a:cubicBezTo>
                <a:cubicBezTo>
                  <a:pt x="5695" y="9700"/>
                  <a:pt x="5468" y="9719"/>
                  <a:pt x="5244" y="9719"/>
                </a:cubicBezTo>
                <a:cubicBezTo>
                  <a:pt x="4705" y="9719"/>
                  <a:pt x="4177" y="9607"/>
                  <a:pt x="3661" y="9407"/>
                </a:cubicBezTo>
                <a:cubicBezTo>
                  <a:pt x="3478" y="9331"/>
                  <a:pt x="3302" y="9237"/>
                  <a:pt x="3138" y="9130"/>
                </a:cubicBezTo>
                <a:cubicBezTo>
                  <a:pt x="2861" y="8941"/>
                  <a:pt x="2596" y="8739"/>
                  <a:pt x="2338" y="8537"/>
                </a:cubicBezTo>
                <a:cubicBezTo>
                  <a:pt x="2269" y="8488"/>
                  <a:pt x="2219" y="8420"/>
                  <a:pt x="2158" y="8357"/>
                </a:cubicBezTo>
                <a:lnTo>
                  <a:pt x="2158" y="8357"/>
                </a:lnTo>
                <a:cubicBezTo>
                  <a:pt x="2175" y="8351"/>
                  <a:pt x="2191" y="8348"/>
                  <a:pt x="2206" y="8348"/>
                </a:cubicBezTo>
                <a:close/>
                <a:moveTo>
                  <a:pt x="7904" y="4748"/>
                </a:moveTo>
                <a:cubicBezTo>
                  <a:pt x="8063" y="4748"/>
                  <a:pt x="8191" y="4800"/>
                  <a:pt x="8310" y="4896"/>
                </a:cubicBezTo>
                <a:cubicBezTo>
                  <a:pt x="9054" y="5475"/>
                  <a:pt x="9570" y="6206"/>
                  <a:pt x="9835" y="7107"/>
                </a:cubicBezTo>
                <a:cubicBezTo>
                  <a:pt x="9961" y="7523"/>
                  <a:pt x="10043" y="7951"/>
                  <a:pt x="10137" y="8380"/>
                </a:cubicBezTo>
                <a:cubicBezTo>
                  <a:pt x="10263" y="8985"/>
                  <a:pt x="10371" y="9590"/>
                  <a:pt x="10616" y="10163"/>
                </a:cubicBezTo>
                <a:cubicBezTo>
                  <a:pt x="10629" y="10182"/>
                  <a:pt x="10623" y="10213"/>
                  <a:pt x="10623" y="10232"/>
                </a:cubicBezTo>
                <a:cubicBezTo>
                  <a:pt x="10609" y="10238"/>
                  <a:pt x="10598" y="10240"/>
                  <a:pt x="10588" y="10240"/>
                </a:cubicBezTo>
                <a:cubicBezTo>
                  <a:pt x="10555" y="10240"/>
                  <a:pt x="10536" y="10214"/>
                  <a:pt x="10522" y="10194"/>
                </a:cubicBezTo>
                <a:cubicBezTo>
                  <a:pt x="10137" y="9816"/>
                  <a:pt x="9728" y="9464"/>
                  <a:pt x="9300" y="9130"/>
                </a:cubicBezTo>
                <a:cubicBezTo>
                  <a:pt x="9224" y="9073"/>
                  <a:pt x="9161" y="9004"/>
                  <a:pt x="9104" y="8922"/>
                </a:cubicBezTo>
                <a:cubicBezTo>
                  <a:pt x="8903" y="8613"/>
                  <a:pt x="8739" y="8285"/>
                  <a:pt x="8619" y="7933"/>
                </a:cubicBezTo>
                <a:cubicBezTo>
                  <a:pt x="8468" y="7466"/>
                  <a:pt x="8399" y="6994"/>
                  <a:pt x="8361" y="6509"/>
                </a:cubicBezTo>
                <a:cubicBezTo>
                  <a:pt x="8348" y="6282"/>
                  <a:pt x="8329" y="6055"/>
                  <a:pt x="8298" y="5828"/>
                </a:cubicBezTo>
                <a:cubicBezTo>
                  <a:pt x="8254" y="5501"/>
                  <a:pt x="8121" y="5211"/>
                  <a:pt x="7907" y="4959"/>
                </a:cubicBezTo>
                <a:cubicBezTo>
                  <a:pt x="7863" y="4902"/>
                  <a:pt x="7813" y="4845"/>
                  <a:pt x="7743" y="4764"/>
                </a:cubicBezTo>
                <a:cubicBezTo>
                  <a:pt x="7801" y="4753"/>
                  <a:pt x="7854" y="4748"/>
                  <a:pt x="7904" y="4748"/>
                </a:cubicBezTo>
                <a:close/>
                <a:moveTo>
                  <a:pt x="8455" y="4782"/>
                </a:moveTo>
                <a:lnTo>
                  <a:pt x="8455" y="4782"/>
                </a:lnTo>
                <a:cubicBezTo>
                  <a:pt x="8928" y="4820"/>
                  <a:pt x="9394" y="4908"/>
                  <a:pt x="9848" y="5047"/>
                </a:cubicBezTo>
                <a:cubicBezTo>
                  <a:pt x="9942" y="5072"/>
                  <a:pt x="10018" y="5123"/>
                  <a:pt x="10087" y="5192"/>
                </a:cubicBezTo>
                <a:cubicBezTo>
                  <a:pt x="10623" y="5734"/>
                  <a:pt x="11026" y="6358"/>
                  <a:pt x="11290" y="7069"/>
                </a:cubicBezTo>
                <a:cubicBezTo>
                  <a:pt x="11461" y="7523"/>
                  <a:pt x="11561" y="8002"/>
                  <a:pt x="11587" y="8487"/>
                </a:cubicBezTo>
                <a:cubicBezTo>
                  <a:pt x="11605" y="8934"/>
                  <a:pt x="11612" y="9375"/>
                  <a:pt x="11612" y="9823"/>
                </a:cubicBezTo>
                <a:cubicBezTo>
                  <a:pt x="11618" y="10402"/>
                  <a:pt x="11656" y="10982"/>
                  <a:pt x="11820" y="11543"/>
                </a:cubicBezTo>
                <a:cubicBezTo>
                  <a:pt x="11826" y="11568"/>
                  <a:pt x="11826" y="11599"/>
                  <a:pt x="11826" y="11625"/>
                </a:cubicBezTo>
                <a:cubicBezTo>
                  <a:pt x="11807" y="11618"/>
                  <a:pt x="11782" y="11618"/>
                  <a:pt x="11776" y="11606"/>
                </a:cubicBezTo>
                <a:cubicBezTo>
                  <a:pt x="11587" y="11379"/>
                  <a:pt x="11385" y="11165"/>
                  <a:pt x="11215" y="10925"/>
                </a:cubicBezTo>
                <a:cubicBezTo>
                  <a:pt x="10805" y="10358"/>
                  <a:pt x="10522" y="9734"/>
                  <a:pt x="10383" y="9035"/>
                </a:cubicBezTo>
                <a:cubicBezTo>
                  <a:pt x="10270" y="8443"/>
                  <a:pt x="10131" y="7851"/>
                  <a:pt x="9999" y="7258"/>
                </a:cubicBezTo>
                <a:cubicBezTo>
                  <a:pt x="9898" y="6799"/>
                  <a:pt x="9690" y="6383"/>
                  <a:pt x="9451" y="5979"/>
                </a:cubicBezTo>
                <a:cubicBezTo>
                  <a:pt x="9205" y="5570"/>
                  <a:pt x="8877" y="5230"/>
                  <a:pt x="8518" y="4915"/>
                </a:cubicBezTo>
                <a:cubicBezTo>
                  <a:pt x="8480" y="4883"/>
                  <a:pt x="8405" y="4864"/>
                  <a:pt x="8455" y="4782"/>
                </a:cubicBezTo>
                <a:close/>
                <a:moveTo>
                  <a:pt x="8036" y="9495"/>
                </a:moveTo>
                <a:cubicBezTo>
                  <a:pt x="8393" y="9495"/>
                  <a:pt x="8747" y="9544"/>
                  <a:pt x="9098" y="9640"/>
                </a:cubicBezTo>
                <a:cubicBezTo>
                  <a:pt x="9564" y="9766"/>
                  <a:pt x="9980" y="9986"/>
                  <a:pt x="10314" y="10339"/>
                </a:cubicBezTo>
                <a:cubicBezTo>
                  <a:pt x="10610" y="10648"/>
                  <a:pt x="10906" y="10957"/>
                  <a:pt x="11183" y="11278"/>
                </a:cubicBezTo>
                <a:cubicBezTo>
                  <a:pt x="11404" y="11530"/>
                  <a:pt x="11593" y="11807"/>
                  <a:pt x="11788" y="12072"/>
                </a:cubicBezTo>
                <a:cubicBezTo>
                  <a:pt x="11807" y="12091"/>
                  <a:pt x="11857" y="12122"/>
                  <a:pt x="11794" y="12160"/>
                </a:cubicBezTo>
                <a:cubicBezTo>
                  <a:pt x="11763" y="12147"/>
                  <a:pt x="11731" y="12129"/>
                  <a:pt x="11700" y="12110"/>
                </a:cubicBezTo>
                <a:cubicBezTo>
                  <a:pt x="11152" y="11751"/>
                  <a:pt x="10560" y="11499"/>
                  <a:pt x="9930" y="11347"/>
                </a:cubicBezTo>
                <a:cubicBezTo>
                  <a:pt x="9237" y="11177"/>
                  <a:pt x="8531" y="11076"/>
                  <a:pt x="7819" y="11070"/>
                </a:cubicBezTo>
                <a:cubicBezTo>
                  <a:pt x="7460" y="11070"/>
                  <a:pt x="7094" y="11057"/>
                  <a:pt x="6735" y="11045"/>
                </a:cubicBezTo>
                <a:cubicBezTo>
                  <a:pt x="6338" y="11026"/>
                  <a:pt x="5941" y="10969"/>
                  <a:pt x="5557" y="10868"/>
                </a:cubicBezTo>
                <a:cubicBezTo>
                  <a:pt x="5129" y="10761"/>
                  <a:pt x="4726" y="10598"/>
                  <a:pt x="4360" y="10358"/>
                </a:cubicBezTo>
                <a:cubicBezTo>
                  <a:pt x="4234" y="10276"/>
                  <a:pt x="4108" y="10182"/>
                  <a:pt x="4007" y="10068"/>
                </a:cubicBezTo>
                <a:cubicBezTo>
                  <a:pt x="3869" y="9917"/>
                  <a:pt x="3755" y="9741"/>
                  <a:pt x="3623" y="9558"/>
                </a:cubicBezTo>
                <a:cubicBezTo>
                  <a:pt x="3661" y="9552"/>
                  <a:pt x="3673" y="9545"/>
                  <a:pt x="3680" y="9545"/>
                </a:cubicBezTo>
                <a:cubicBezTo>
                  <a:pt x="3717" y="9552"/>
                  <a:pt x="3755" y="9564"/>
                  <a:pt x="3787" y="9577"/>
                </a:cubicBezTo>
                <a:cubicBezTo>
                  <a:pt x="4263" y="9754"/>
                  <a:pt x="4744" y="9832"/>
                  <a:pt x="5231" y="9832"/>
                </a:cubicBezTo>
                <a:cubicBezTo>
                  <a:pt x="5543" y="9832"/>
                  <a:pt x="5857" y="9800"/>
                  <a:pt x="6175" y="9741"/>
                </a:cubicBezTo>
                <a:cubicBezTo>
                  <a:pt x="6609" y="9659"/>
                  <a:pt x="7050" y="9596"/>
                  <a:pt x="7491" y="9533"/>
                </a:cubicBezTo>
                <a:cubicBezTo>
                  <a:pt x="7674" y="9507"/>
                  <a:pt x="7855" y="9495"/>
                  <a:pt x="8036" y="9495"/>
                </a:cubicBezTo>
                <a:close/>
                <a:moveTo>
                  <a:pt x="10333" y="5242"/>
                </a:moveTo>
                <a:cubicBezTo>
                  <a:pt x="10383" y="5255"/>
                  <a:pt x="10421" y="5261"/>
                  <a:pt x="10452" y="5274"/>
                </a:cubicBezTo>
                <a:cubicBezTo>
                  <a:pt x="10868" y="5450"/>
                  <a:pt x="11246" y="5677"/>
                  <a:pt x="11580" y="5986"/>
                </a:cubicBezTo>
                <a:cubicBezTo>
                  <a:pt x="11662" y="6061"/>
                  <a:pt x="11738" y="6150"/>
                  <a:pt x="11794" y="6244"/>
                </a:cubicBezTo>
                <a:cubicBezTo>
                  <a:pt x="11902" y="6414"/>
                  <a:pt x="11996" y="6591"/>
                  <a:pt x="12084" y="6767"/>
                </a:cubicBezTo>
                <a:cubicBezTo>
                  <a:pt x="12532" y="7706"/>
                  <a:pt x="12790" y="8689"/>
                  <a:pt x="12733" y="9741"/>
                </a:cubicBezTo>
                <a:cubicBezTo>
                  <a:pt x="12714" y="10081"/>
                  <a:pt x="12689" y="10421"/>
                  <a:pt x="12651" y="10761"/>
                </a:cubicBezTo>
                <a:cubicBezTo>
                  <a:pt x="12582" y="11417"/>
                  <a:pt x="12582" y="12066"/>
                  <a:pt x="12676" y="12721"/>
                </a:cubicBezTo>
                <a:cubicBezTo>
                  <a:pt x="12683" y="12790"/>
                  <a:pt x="12676" y="12859"/>
                  <a:pt x="12683" y="12929"/>
                </a:cubicBezTo>
                <a:cubicBezTo>
                  <a:pt x="12544" y="12777"/>
                  <a:pt x="12450" y="12614"/>
                  <a:pt x="12343" y="12462"/>
                </a:cubicBezTo>
                <a:cubicBezTo>
                  <a:pt x="12109" y="12129"/>
                  <a:pt x="11996" y="11744"/>
                  <a:pt x="11889" y="11360"/>
                </a:cubicBezTo>
                <a:cubicBezTo>
                  <a:pt x="11757" y="10862"/>
                  <a:pt x="11731" y="10352"/>
                  <a:pt x="11731" y="9835"/>
                </a:cubicBezTo>
                <a:cubicBezTo>
                  <a:pt x="11731" y="9445"/>
                  <a:pt x="11725" y="9060"/>
                  <a:pt x="11713" y="8670"/>
                </a:cubicBezTo>
                <a:cubicBezTo>
                  <a:pt x="11694" y="8115"/>
                  <a:pt x="11593" y="7573"/>
                  <a:pt x="11404" y="7057"/>
                </a:cubicBezTo>
                <a:cubicBezTo>
                  <a:pt x="11196" y="6471"/>
                  <a:pt x="10887" y="5935"/>
                  <a:pt x="10484" y="5463"/>
                </a:cubicBezTo>
                <a:cubicBezTo>
                  <a:pt x="10427" y="5400"/>
                  <a:pt x="10358" y="5349"/>
                  <a:pt x="10333" y="5242"/>
                </a:cubicBezTo>
                <a:close/>
                <a:moveTo>
                  <a:pt x="3736" y="13187"/>
                </a:moveTo>
                <a:cubicBezTo>
                  <a:pt x="3743" y="13187"/>
                  <a:pt x="3755" y="13193"/>
                  <a:pt x="3755" y="13193"/>
                </a:cubicBezTo>
                <a:cubicBezTo>
                  <a:pt x="3755" y="13207"/>
                  <a:pt x="3752" y="13220"/>
                  <a:pt x="3748" y="13232"/>
                </a:cubicBezTo>
                <a:lnTo>
                  <a:pt x="3748" y="13232"/>
                </a:lnTo>
                <a:cubicBezTo>
                  <a:pt x="3746" y="13215"/>
                  <a:pt x="3741" y="13201"/>
                  <a:pt x="3736" y="13187"/>
                </a:cubicBezTo>
                <a:close/>
                <a:moveTo>
                  <a:pt x="4234" y="10440"/>
                </a:moveTo>
                <a:cubicBezTo>
                  <a:pt x="4347" y="10497"/>
                  <a:pt x="4404" y="10522"/>
                  <a:pt x="4461" y="10553"/>
                </a:cubicBezTo>
                <a:cubicBezTo>
                  <a:pt x="4782" y="10742"/>
                  <a:pt x="5129" y="10875"/>
                  <a:pt x="5488" y="10969"/>
                </a:cubicBezTo>
                <a:cubicBezTo>
                  <a:pt x="5904" y="11083"/>
                  <a:pt x="6326" y="11139"/>
                  <a:pt x="6754" y="11158"/>
                </a:cubicBezTo>
                <a:cubicBezTo>
                  <a:pt x="7151" y="11177"/>
                  <a:pt x="7548" y="11183"/>
                  <a:pt x="7945" y="11190"/>
                </a:cubicBezTo>
                <a:cubicBezTo>
                  <a:pt x="8739" y="11209"/>
                  <a:pt x="9514" y="11335"/>
                  <a:pt x="10276" y="11568"/>
                </a:cubicBezTo>
                <a:cubicBezTo>
                  <a:pt x="10887" y="11751"/>
                  <a:pt x="11454" y="12034"/>
                  <a:pt x="11952" y="12444"/>
                </a:cubicBezTo>
                <a:cubicBezTo>
                  <a:pt x="12072" y="12538"/>
                  <a:pt x="12185" y="12645"/>
                  <a:pt x="12261" y="12777"/>
                </a:cubicBezTo>
                <a:cubicBezTo>
                  <a:pt x="12355" y="12941"/>
                  <a:pt x="12450" y="13105"/>
                  <a:pt x="12538" y="13275"/>
                </a:cubicBezTo>
                <a:cubicBezTo>
                  <a:pt x="12557" y="13307"/>
                  <a:pt x="12595" y="13351"/>
                  <a:pt x="12550" y="13395"/>
                </a:cubicBezTo>
                <a:cubicBezTo>
                  <a:pt x="12542" y="13395"/>
                  <a:pt x="12534" y="13398"/>
                  <a:pt x="12527" y="13398"/>
                </a:cubicBezTo>
                <a:cubicBezTo>
                  <a:pt x="12524" y="13398"/>
                  <a:pt x="12521" y="13397"/>
                  <a:pt x="12519" y="13395"/>
                </a:cubicBezTo>
                <a:cubicBezTo>
                  <a:pt x="12494" y="13382"/>
                  <a:pt x="12469" y="13370"/>
                  <a:pt x="12450" y="13351"/>
                </a:cubicBezTo>
                <a:cubicBezTo>
                  <a:pt x="11442" y="12607"/>
                  <a:pt x="10314" y="12160"/>
                  <a:pt x="9079" y="11984"/>
                </a:cubicBezTo>
                <a:cubicBezTo>
                  <a:pt x="8720" y="11933"/>
                  <a:pt x="8361" y="11895"/>
                  <a:pt x="8008" y="11851"/>
                </a:cubicBezTo>
                <a:cubicBezTo>
                  <a:pt x="7687" y="11807"/>
                  <a:pt x="7365" y="11782"/>
                  <a:pt x="7044" y="11725"/>
                </a:cubicBezTo>
                <a:cubicBezTo>
                  <a:pt x="6244" y="11587"/>
                  <a:pt x="5482" y="11328"/>
                  <a:pt x="4782" y="10913"/>
                </a:cubicBezTo>
                <a:cubicBezTo>
                  <a:pt x="4625" y="10824"/>
                  <a:pt x="4486" y="10705"/>
                  <a:pt x="4341" y="10598"/>
                </a:cubicBezTo>
                <a:cubicBezTo>
                  <a:pt x="4310" y="10572"/>
                  <a:pt x="4291" y="10528"/>
                  <a:pt x="4234" y="10440"/>
                </a:cubicBezTo>
                <a:close/>
                <a:moveTo>
                  <a:pt x="12273" y="6786"/>
                </a:moveTo>
                <a:lnTo>
                  <a:pt x="12273" y="6786"/>
                </a:lnTo>
                <a:cubicBezTo>
                  <a:pt x="12456" y="7006"/>
                  <a:pt x="12569" y="7221"/>
                  <a:pt x="12676" y="7441"/>
                </a:cubicBezTo>
                <a:cubicBezTo>
                  <a:pt x="12947" y="8008"/>
                  <a:pt x="13155" y="8594"/>
                  <a:pt x="13307" y="9205"/>
                </a:cubicBezTo>
                <a:cubicBezTo>
                  <a:pt x="13433" y="9747"/>
                  <a:pt x="13483" y="10295"/>
                  <a:pt x="13407" y="10843"/>
                </a:cubicBezTo>
                <a:cubicBezTo>
                  <a:pt x="13357" y="11171"/>
                  <a:pt x="13300" y="11499"/>
                  <a:pt x="13237" y="11826"/>
                </a:cubicBezTo>
                <a:cubicBezTo>
                  <a:pt x="13130" y="12393"/>
                  <a:pt x="13029" y="12966"/>
                  <a:pt x="13061" y="13546"/>
                </a:cubicBezTo>
                <a:cubicBezTo>
                  <a:pt x="13061" y="13571"/>
                  <a:pt x="13048" y="13603"/>
                  <a:pt x="13023" y="13691"/>
                </a:cubicBezTo>
                <a:cubicBezTo>
                  <a:pt x="12979" y="13603"/>
                  <a:pt x="12954" y="13565"/>
                  <a:pt x="12935" y="13521"/>
                </a:cubicBezTo>
                <a:cubicBezTo>
                  <a:pt x="12916" y="13458"/>
                  <a:pt x="12897" y="13395"/>
                  <a:pt x="12884" y="13326"/>
                </a:cubicBezTo>
                <a:cubicBezTo>
                  <a:pt x="12727" y="12475"/>
                  <a:pt x="12670" y="11618"/>
                  <a:pt x="12771" y="10749"/>
                </a:cubicBezTo>
                <a:cubicBezTo>
                  <a:pt x="12815" y="10364"/>
                  <a:pt x="12840" y="9974"/>
                  <a:pt x="12853" y="9590"/>
                </a:cubicBezTo>
                <a:cubicBezTo>
                  <a:pt x="12872" y="9054"/>
                  <a:pt x="12815" y="8525"/>
                  <a:pt x="12664" y="8014"/>
                </a:cubicBezTo>
                <a:cubicBezTo>
                  <a:pt x="12557" y="7668"/>
                  <a:pt x="12431" y="7334"/>
                  <a:pt x="12311" y="6994"/>
                </a:cubicBezTo>
                <a:cubicBezTo>
                  <a:pt x="12292" y="6937"/>
                  <a:pt x="12261" y="6880"/>
                  <a:pt x="12273" y="6786"/>
                </a:cubicBezTo>
                <a:close/>
                <a:moveTo>
                  <a:pt x="4341" y="10768"/>
                </a:moveTo>
                <a:cubicBezTo>
                  <a:pt x="4398" y="10805"/>
                  <a:pt x="4455" y="10837"/>
                  <a:pt x="4505" y="10875"/>
                </a:cubicBezTo>
                <a:cubicBezTo>
                  <a:pt x="4757" y="11045"/>
                  <a:pt x="5022" y="11190"/>
                  <a:pt x="5299" y="11316"/>
                </a:cubicBezTo>
                <a:cubicBezTo>
                  <a:pt x="5998" y="11618"/>
                  <a:pt x="6729" y="11826"/>
                  <a:pt x="7491" y="11914"/>
                </a:cubicBezTo>
                <a:cubicBezTo>
                  <a:pt x="7819" y="11946"/>
                  <a:pt x="8153" y="11977"/>
                  <a:pt x="8480" y="12015"/>
                </a:cubicBezTo>
                <a:cubicBezTo>
                  <a:pt x="9142" y="12091"/>
                  <a:pt x="9797" y="12210"/>
                  <a:pt x="10427" y="12425"/>
                </a:cubicBezTo>
                <a:cubicBezTo>
                  <a:pt x="11183" y="12677"/>
                  <a:pt x="11870" y="13048"/>
                  <a:pt x="12500" y="13540"/>
                </a:cubicBezTo>
                <a:cubicBezTo>
                  <a:pt x="12695" y="13697"/>
                  <a:pt x="12865" y="13867"/>
                  <a:pt x="12941" y="14119"/>
                </a:cubicBezTo>
                <a:cubicBezTo>
                  <a:pt x="12966" y="14189"/>
                  <a:pt x="13010" y="14252"/>
                  <a:pt x="13036" y="14321"/>
                </a:cubicBezTo>
                <a:cubicBezTo>
                  <a:pt x="13054" y="14353"/>
                  <a:pt x="13086" y="14390"/>
                  <a:pt x="13023" y="14434"/>
                </a:cubicBezTo>
                <a:cubicBezTo>
                  <a:pt x="12979" y="14397"/>
                  <a:pt x="12922" y="14365"/>
                  <a:pt x="12878" y="14321"/>
                </a:cubicBezTo>
                <a:cubicBezTo>
                  <a:pt x="12582" y="14082"/>
                  <a:pt x="12254" y="13886"/>
                  <a:pt x="11908" y="13735"/>
                </a:cubicBezTo>
                <a:cubicBezTo>
                  <a:pt x="11492" y="13552"/>
                  <a:pt x="11070" y="13420"/>
                  <a:pt x="10629" y="13344"/>
                </a:cubicBezTo>
                <a:cubicBezTo>
                  <a:pt x="10289" y="13281"/>
                  <a:pt x="9955" y="13231"/>
                  <a:pt x="9615" y="13181"/>
                </a:cubicBezTo>
                <a:cubicBezTo>
                  <a:pt x="8909" y="13080"/>
                  <a:pt x="8203" y="12985"/>
                  <a:pt x="7510" y="12834"/>
                </a:cubicBezTo>
                <a:cubicBezTo>
                  <a:pt x="7082" y="12740"/>
                  <a:pt x="6660" y="12620"/>
                  <a:pt x="6256" y="12450"/>
                </a:cubicBezTo>
                <a:cubicBezTo>
                  <a:pt x="5746" y="12236"/>
                  <a:pt x="5267" y="11971"/>
                  <a:pt x="4852" y="11593"/>
                </a:cubicBezTo>
                <a:cubicBezTo>
                  <a:pt x="4675" y="11436"/>
                  <a:pt x="4524" y="11253"/>
                  <a:pt x="4398" y="11051"/>
                </a:cubicBezTo>
                <a:cubicBezTo>
                  <a:pt x="4347" y="10969"/>
                  <a:pt x="4303" y="10887"/>
                  <a:pt x="4341" y="10768"/>
                </a:cubicBezTo>
                <a:close/>
                <a:moveTo>
                  <a:pt x="14907" y="10850"/>
                </a:moveTo>
                <a:cubicBezTo>
                  <a:pt x="15026" y="10862"/>
                  <a:pt x="15058" y="10944"/>
                  <a:pt x="15077" y="11026"/>
                </a:cubicBezTo>
                <a:cubicBezTo>
                  <a:pt x="15171" y="11429"/>
                  <a:pt x="15234" y="11826"/>
                  <a:pt x="15222" y="12236"/>
                </a:cubicBezTo>
                <a:cubicBezTo>
                  <a:pt x="15203" y="12683"/>
                  <a:pt x="15140" y="13124"/>
                  <a:pt x="15014" y="13552"/>
                </a:cubicBezTo>
                <a:cubicBezTo>
                  <a:pt x="14774" y="14384"/>
                  <a:pt x="14522" y="15209"/>
                  <a:pt x="14277" y="16028"/>
                </a:cubicBezTo>
                <a:cubicBezTo>
                  <a:pt x="14264" y="16053"/>
                  <a:pt x="14221" y="16066"/>
                  <a:pt x="14196" y="16085"/>
                </a:cubicBezTo>
                <a:lnTo>
                  <a:pt x="14196" y="16085"/>
                </a:lnTo>
                <a:cubicBezTo>
                  <a:pt x="14246" y="15640"/>
                  <a:pt x="14328" y="15207"/>
                  <a:pt x="14434" y="14775"/>
                </a:cubicBezTo>
                <a:cubicBezTo>
                  <a:pt x="14529" y="14371"/>
                  <a:pt x="14630" y="13968"/>
                  <a:pt x="14730" y="13565"/>
                </a:cubicBezTo>
                <a:cubicBezTo>
                  <a:pt x="14774" y="13389"/>
                  <a:pt x="14825" y="13212"/>
                  <a:pt x="14863" y="13036"/>
                </a:cubicBezTo>
                <a:cubicBezTo>
                  <a:pt x="15014" y="12355"/>
                  <a:pt x="15077" y="11675"/>
                  <a:pt x="14907" y="10982"/>
                </a:cubicBezTo>
                <a:cubicBezTo>
                  <a:pt x="14894" y="10944"/>
                  <a:pt x="14907" y="10894"/>
                  <a:pt x="14907" y="10850"/>
                </a:cubicBezTo>
                <a:close/>
                <a:moveTo>
                  <a:pt x="14195" y="16086"/>
                </a:moveTo>
                <a:cubicBezTo>
                  <a:pt x="14208" y="16098"/>
                  <a:pt x="14226" y="16104"/>
                  <a:pt x="14233" y="16117"/>
                </a:cubicBezTo>
                <a:cubicBezTo>
                  <a:pt x="14233" y="16129"/>
                  <a:pt x="14226" y="16142"/>
                  <a:pt x="14220" y="16154"/>
                </a:cubicBezTo>
                <a:cubicBezTo>
                  <a:pt x="14214" y="16148"/>
                  <a:pt x="14214" y="16142"/>
                  <a:pt x="14207" y="16135"/>
                </a:cubicBezTo>
                <a:cubicBezTo>
                  <a:pt x="14201" y="16123"/>
                  <a:pt x="14201" y="16104"/>
                  <a:pt x="14195" y="16091"/>
                </a:cubicBezTo>
                <a:cubicBezTo>
                  <a:pt x="14195" y="16089"/>
                  <a:pt x="14195" y="16088"/>
                  <a:pt x="14195" y="16086"/>
                </a:cubicBezTo>
                <a:close/>
                <a:moveTo>
                  <a:pt x="13464" y="9174"/>
                </a:moveTo>
                <a:cubicBezTo>
                  <a:pt x="13496" y="9218"/>
                  <a:pt x="13533" y="9262"/>
                  <a:pt x="13559" y="9312"/>
                </a:cubicBezTo>
                <a:cubicBezTo>
                  <a:pt x="13817" y="9816"/>
                  <a:pt x="14163" y="10245"/>
                  <a:pt x="14623" y="10591"/>
                </a:cubicBezTo>
                <a:cubicBezTo>
                  <a:pt x="14705" y="10654"/>
                  <a:pt x="14743" y="10730"/>
                  <a:pt x="14762" y="10824"/>
                </a:cubicBezTo>
                <a:cubicBezTo>
                  <a:pt x="14882" y="11322"/>
                  <a:pt x="14938" y="11820"/>
                  <a:pt x="14863" y="12324"/>
                </a:cubicBezTo>
                <a:cubicBezTo>
                  <a:pt x="14819" y="12639"/>
                  <a:pt x="14756" y="12954"/>
                  <a:pt x="14686" y="13269"/>
                </a:cubicBezTo>
                <a:cubicBezTo>
                  <a:pt x="14604" y="13622"/>
                  <a:pt x="14504" y="13968"/>
                  <a:pt x="14422" y="14321"/>
                </a:cubicBezTo>
                <a:cubicBezTo>
                  <a:pt x="14283" y="14907"/>
                  <a:pt x="14132" y="15499"/>
                  <a:pt x="14088" y="16104"/>
                </a:cubicBezTo>
                <a:cubicBezTo>
                  <a:pt x="14081" y="16129"/>
                  <a:pt x="14063" y="16148"/>
                  <a:pt x="14037" y="16205"/>
                </a:cubicBezTo>
                <a:cubicBezTo>
                  <a:pt x="14006" y="16129"/>
                  <a:pt x="13981" y="16079"/>
                  <a:pt x="13962" y="16035"/>
                </a:cubicBezTo>
                <a:cubicBezTo>
                  <a:pt x="13792" y="15487"/>
                  <a:pt x="13584" y="14957"/>
                  <a:pt x="13351" y="14441"/>
                </a:cubicBezTo>
                <a:cubicBezTo>
                  <a:pt x="13262" y="14245"/>
                  <a:pt x="13212" y="14044"/>
                  <a:pt x="13199" y="13836"/>
                </a:cubicBezTo>
                <a:cubicBezTo>
                  <a:pt x="13187" y="13552"/>
                  <a:pt x="13168" y="13269"/>
                  <a:pt x="13193" y="12985"/>
                </a:cubicBezTo>
                <a:cubicBezTo>
                  <a:pt x="13225" y="12601"/>
                  <a:pt x="13300" y="12217"/>
                  <a:pt x="13357" y="11832"/>
                </a:cubicBezTo>
                <a:cubicBezTo>
                  <a:pt x="13407" y="11524"/>
                  <a:pt x="13470" y="11215"/>
                  <a:pt x="13514" y="10906"/>
                </a:cubicBezTo>
                <a:cubicBezTo>
                  <a:pt x="13577" y="10503"/>
                  <a:pt x="13571" y="10094"/>
                  <a:pt x="13514" y="9690"/>
                </a:cubicBezTo>
                <a:cubicBezTo>
                  <a:pt x="13489" y="9520"/>
                  <a:pt x="13458" y="9350"/>
                  <a:pt x="13426" y="9186"/>
                </a:cubicBezTo>
                <a:cubicBezTo>
                  <a:pt x="13439" y="9180"/>
                  <a:pt x="13451" y="9180"/>
                  <a:pt x="13464" y="9174"/>
                </a:cubicBezTo>
                <a:close/>
                <a:moveTo>
                  <a:pt x="4398" y="11278"/>
                </a:moveTo>
                <a:cubicBezTo>
                  <a:pt x="4448" y="11328"/>
                  <a:pt x="4480" y="11360"/>
                  <a:pt x="4505" y="11391"/>
                </a:cubicBezTo>
                <a:cubicBezTo>
                  <a:pt x="4744" y="11681"/>
                  <a:pt x="5028" y="11914"/>
                  <a:pt x="5343" y="12110"/>
                </a:cubicBezTo>
                <a:cubicBezTo>
                  <a:pt x="5708" y="12336"/>
                  <a:pt x="6093" y="12525"/>
                  <a:pt x="6496" y="12670"/>
                </a:cubicBezTo>
                <a:cubicBezTo>
                  <a:pt x="6962" y="12834"/>
                  <a:pt x="7441" y="12954"/>
                  <a:pt x="7926" y="13036"/>
                </a:cubicBezTo>
                <a:cubicBezTo>
                  <a:pt x="8518" y="13137"/>
                  <a:pt x="9111" y="13212"/>
                  <a:pt x="9696" y="13307"/>
                </a:cubicBezTo>
                <a:cubicBezTo>
                  <a:pt x="10100" y="13376"/>
                  <a:pt x="10503" y="13439"/>
                  <a:pt x="10900" y="13521"/>
                </a:cubicBezTo>
                <a:cubicBezTo>
                  <a:pt x="11404" y="13628"/>
                  <a:pt x="11883" y="13817"/>
                  <a:pt x="12330" y="14082"/>
                </a:cubicBezTo>
                <a:cubicBezTo>
                  <a:pt x="12664" y="14283"/>
                  <a:pt x="12973" y="14516"/>
                  <a:pt x="13212" y="14831"/>
                </a:cubicBezTo>
                <a:cubicBezTo>
                  <a:pt x="13256" y="14894"/>
                  <a:pt x="13307" y="14951"/>
                  <a:pt x="13332" y="15020"/>
                </a:cubicBezTo>
                <a:cubicBezTo>
                  <a:pt x="13483" y="15411"/>
                  <a:pt x="13622" y="15808"/>
                  <a:pt x="13766" y="16198"/>
                </a:cubicBezTo>
                <a:cubicBezTo>
                  <a:pt x="13779" y="16230"/>
                  <a:pt x="13785" y="16274"/>
                  <a:pt x="13716" y="16293"/>
                </a:cubicBezTo>
                <a:cubicBezTo>
                  <a:pt x="13672" y="16249"/>
                  <a:pt x="13615" y="16198"/>
                  <a:pt x="13559" y="16154"/>
                </a:cubicBezTo>
                <a:cubicBezTo>
                  <a:pt x="13244" y="15877"/>
                  <a:pt x="12897" y="15644"/>
                  <a:pt x="12525" y="15455"/>
                </a:cubicBezTo>
                <a:cubicBezTo>
                  <a:pt x="11794" y="15077"/>
                  <a:pt x="11020" y="14869"/>
                  <a:pt x="10213" y="14800"/>
                </a:cubicBezTo>
                <a:cubicBezTo>
                  <a:pt x="9930" y="14775"/>
                  <a:pt x="9640" y="14762"/>
                  <a:pt x="9356" y="14743"/>
                </a:cubicBezTo>
                <a:cubicBezTo>
                  <a:pt x="8569" y="14699"/>
                  <a:pt x="7787" y="14592"/>
                  <a:pt x="7038" y="14346"/>
                </a:cubicBezTo>
                <a:cubicBezTo>
                  <a:pt x="6742" y="14252"/>
                  <a:pt x="6445" y="14145"/>
                  <a:pt x="6168" y="14000"/>
                </a:cubicBezTo>
                <a:cubicBezTo>
                  <a:pt x="5198" y="13483"/>
                  <a:pt x="4574" y="12702"/>
                  <a:pt x="4379" y="11606"/>
                </a:cubicBezTo>
                <a:cubicBezTo>
                  <a:pt x="4360" y="11499"/>
                  <a:pt x="4347" y="11404"/>
                  <a:pt x="4398" y="11278"/>
                </a:cubicBezTo>
                <a:close/>
                <a:moveTo>
                  <a:pt x="4291" y="11946"/>
                </a:moveTo>
                <a:cubicBezTo>
                  <a:pt x="4373" y="11977"/>
                  <a:pt x="4366" y="12047"/>
                  <a:pt x="4385" y="12091"/>
                </a:cubicBezTo>
                <a:cubicBezTo>
                  <a:pt x="4436" y="12229"/>
                  <a:pt x="4473" y="12368"/>
                  <a:pt x="4536" y="12494"/>
                </a:cubicBezTo>
                <a:cubicBezTo>
                  <a:pt x="4864" y="13187"/>
                  <a:pt x="5381" y="13697"/>
                  <a:pt x="6042" y="14069"/>
                </a:cubicBezTo>
                <a:cubicBezTo>
                  <a:pt x="6326" y="14227"/>
                  <a:pt x="6628" y="14346"/>
                  <a:pt x="6937" y="14441"/>
                </a:cubicBezTo>
                <a:cubicBezTo>
                  <a:pt x="7718" y="14693"/>
                  <a:pt x="8525" y="14812"/>
                  <a:pt x="9344" y="14863"/>
                </a:cubicBezTo>
                <a:cubicBezTo>
                  <a:pt x="9665" y="14882"/>
                  <a:pt x="9986" y="14894"/>
                  <a:pt x="10308" y="14926"/>
                </a:cubicBezTo>
                <a:cubicBezTo>
                  <a:pt x="11316" y="15027"/>
                  <a:pt x="12248" y="15348"/>
                  <a:pt x="13086" y="15928"/>
                </a:cubicBezTo>
                <a:cubicBezTo>
                  <a:pt x="13325" y="16098"/>
                  <a:pt x="13559" y="16280"/>
                  <a:pt x="13754" y="16507"/>
                </a:cubicBezTo>
                <a:cubicBezTo>
                  <a:pt x="13836" y="16608"/>
                  <a:pt x="13924" y="16709"/>
                  <a:pt x="13955" y="16841"/>
                </a:cubicBezTo>
                <a:cubicBezTo>
                  <a:pt x="14031" y="17144"/>
                  <a:pt x="14113" y="17446"/>
                  <a:pt x="14195" y="17774"/>
                </a:cubicBezTo>
                <a:cubicBezTo>
                  <a:pt x="14138" y="17761"/>
                  <a:pt x="14132" y="17761"/>
                  <a:pt x="14126" y="17755"/>
                </a:cubicBezTo>
                <a:cubicBezTo>
                  <a:pt x="14100" y="17736"/>
                  <a:pt x="14081" y="17717"/>
                  <a:pt x="14063" y="17698"/>
                </a:cubicBezTo>
                <a:cubicBezTo>
                  <a:pt x="13710" y="17238"/>
                  <a:pt x="13256" y="16898"/>
                  <a:pt x="12752" y="16627"/>
                </a:cubicBezTo>
                <a:cubicBezTo>
                  <a:pt x="11820" y="16123"/>
                  <a:pt x="10830" y="15827"/>
                  <a:pt x="9778" y="15707"/>
                </a:cubicBezTo>
                <a:cubicBezTo>
                  <a:pt x="9224" y="15644"/>
                  <a:pt x="8669" y="15575"/>
                  <a:pt x="8115" y="15499"/>
                </a:cubicBezTo>
                <a:cubicBezTo>
                  <a:pt x="7718" y="15442"/>
                  <a:pt x="7328" y="15361"/>
                  <a:pt x="6950" y="15241"/>
                </a:cubicBezTo>
                <a:cubicBezTo>
                  <a:pt x="6691" y="15159"/>
                  <a:pt x="6445" y="15058"/>
                  <a:pt x="6219" y="14920"/>
                </a:cubicBezTo>
                <a:cubicBezTo>
                  <a:pt x="5677" y="14579"/>
                  <a:pt x="5192" y="14170"/>
                  <a:pt x="4782" y="13678"/>
                </a:cubicBezTo>
                <a:cubicBezTo>
                  <a:pt x="4499" y="13344"/>
                  <a:pt x="4291" y="12960"/>
                  <a:pt x="4146" y="12544"/>
                </a:cubicBezTo>
                <a:cubicBezTo>
                  <a:pt x="4127" y="12481"/>
                  <a:pt x="4114" y="12412"/>
                  <a:pt x="4114" y="12349"/>
                </a:cubicBezTo>
                <a:cubicBezTo>
                  <a:pt x="4114" y="12318"/>
                  <a:pt x="4133" y="12280"/>
                  <a:pt x="4152" y="12242"/>
                </a:cubicBezTo>
                <a:cubicBezTo>
                  <a:pt x="4203" y="12147"/>
                  <a:pt x="4221" y="12034"/>
                  <a:pt x="4291" y="11946"/>
                </a:cubicBezTo>
                <a:close/>
                <a:moveTo>
                  <a:pt x="15228" y="11064"/>
                </a:moveTo>
                <a:cubicBezTo>
                  <a:pt x="15291" y="11095"/>
                  <a:pt x="15335" y="11114"/>
                  <a:pt x="15367" y="11139"/>
                </a:cubicBezTo>
                <a:cubicBezTo>
                  <a:pt x="15499" y="11234"/>
                  <a:pt x="15625" y="11335"/>
                  <a:pt x="15764" y="11423"/>
                </a:cubicBezTo>
                <a:cubicBezTo>
                  <a:pt x="15890" y="11505"/>
                  <a:pt x="15953" y="11618"/>
                  <a:pt x="15997" y="11763"/>
                </a:cubicBezTo>
                <a:cubicBezTo>
                  <a:pt x="16066" y="11958"/>
                  <a:pt x="16104" y="12166"/>
                  <a:pt x="16123" y="12374"/>
                </a:cubicBezTo>
                <a:cubicBezTo>
                  <a:pt x="16186" y="13137"/>
                  <a:pt x="16066" y="13867"/>
                  <a:pt x="15776" y="14573"/>
                </a:cubicBezTo>
                <a:cubicBezTo>
                  <a:pt x="15562" y="15102"/>
                  <a:pt x="15316" y="15613"/>
                  <a:pt x="15052" y="16123"/>
                </a:cubicBezTo>
                <a:cubicBezTo>
                  <a:pt x="14793" y="16621"/>
                  <a:pt x="14611" y="17150"/>
                  <a:pt x="14548" y="17711"/>
                </a:cubicBezTo>
                <a:cubicBezTo>
                  <a:pt x="14541" y="17755"/>
                  <a:pt x="14529" y="17799"/>
                  <a:pt x="14510" y="17868"/>
                </a:cubicBezTo>
                <a:cubicBezTo>
                  <a:pt x="14478" y="17824"/>
                  <a:pt x="14453" y="17805"/>
                  <a:pt x="14447" y="17780"/>
                </a:cubicBezTo>
                <a:cubicBezTo>
                  <a:pt x="14340" y="17427"/>
                  <a:pt x="14277" y="17068"/>
                  <a:pt x="14308" y="16690"/>
                </a:cubicBezTo>
                <a:cubicBezTo>
                  <a:pt x="14340" y="16350"/>
                  <a:pt x="14390" y="16009"/>
                  <a:pt x="14491" y="15682"/>
                </a:cubicBezTo>
                <a:cubicBezTo>
                  <a:pt x="14598" y="15348"/>
                  <a:pt x="14711" y="15014"/>
                  <a:pt x="14812" y="14680"/>
                </a:cubicBezTo>
                <a:cubicBezTo>
                  <a:pt x="14951" y="14208"/>
                  <a:pt x="15089" y="13735"/>
                  <a:pt x="15203" y="13250"/>
                </a:cubicBezTo>
                <a:cubicBezTo>
                  <a:pt x="15360" y="12570"/>
                  <a:pt x="15405" y="11883"/>
                  <a:pt x="15228" y="11196"/>
                </a:cubicBezTo>
                <a:cubicBezTo>
                  <a:pt x="15215" y="11165"/>
                  <a:pt x="15228" y="11127"/>
                  <a:pt x="15228" y="11064"/>
                </a:cubicBezTo>
                <a:close/>
                <a:moveTo>
                  <a:pt x="16116" y="11719"/>
                </a:moveTo>
                <a:cubicBezTo>
                  <a:pt x="16236" y="11801"/>
                  <a:pt x="16299" y="11858"/>
                  <a:pt x="16368" y="11902"/>
                </a:cubicBezTo>
                <a:cubicBezTo>
                  <a:pt x="16526" y="11996"/>
                  <a:pt x="16595" y="12147"/>
                  <a:pt x="16633" y="12324"/>
                </a:cubicBezTo>
                <a:cubicBezTo>
                  <a:pt x="16677" y="12576"/>
                  <a:pt x="16709" y="12828"/>
                  <a:pt x="16709" y="13086"/>
                </a:cubicBezTo>
                <a:cubicBezTo>
                  <a:pt x="16696" y="14327"/>
                  <a:pt x="16375" y="15487"/>
                  <a:pt x="15720" y="16545"/>
                </a:cubicBezTo>
                <a:cubicBezTo>
                  <a:pt x="15587" y="16753"/>
                  <a:pt x="15455" y="16961"/>
                  <a:pt x="15316" y="17169"/>
                </a:cubicBezTo>
                <a:cubicBezTo>
                  <a:pt x="15071" y="17540"/>
                  <a:pt x="14863" y="17937"/>
                  <a:pt x="14743" y="18372"/>
                </a:cubicBezTo>
                <a:cubicBezTo>
                  <a:pt x="14737" y="18410"/>
                  <a:pt x="14705" y="18441"/>
                  <a:pt x="14667" y="18517"/>
                </a:cubicBezTo>
                <a:cubicBezTo>
                  <a:pt x="14655" y="18435"/>
                  <a:pt x="14642" y="18397"/>
                  <a:pt x="14642" y="18366"/>
                </a:cubicBezTo>
                <a:cubicBezTo>
                  <a:pt x="14611" y="17736"/>
                  <a:pt x="14724" y="17131"/>
                  <a:pt x="14976" y="16558"/>
                </a:cubicBezTo>
                <a:cubicBezTo>
                  <a:pt x="15071" y="16343"/>
                  <a:pt x="15184" y="16135"/>
                  <a:pt x="15285" y="15921"/>
                </a:cubicBezTo>
                <a:cubicBezTo>
                  <a:pt x="15493" y="15474"/>
                  <a:pt x="15713" y="15027"/>
                  <a:pt x="15896" y="14573"/>
                </a:cubicBezTo>
                <a:cubicBezTo>
                  <a:pt x="16261" y="13666"/>
                  <a:pt x="16362" y="12740"/>
                  <a:pt x="16116" y="11719"/>
                </a:cubicBezTo>
                <a:close/>
                <a:moveTo>
                  <a:pt x="16791" y="12280"/>
                </a:moveTo>
                <a:cubicBezTo>
                  <a:pt x="16879" y="12355"/>
                  <a:pt x="16961" y="12425"/>
                  <a:pt x="17043" y="12500"/>
                </a:cubicBezTo>
                <a:cubicBezTo>
                  <a:pt x="17112" y="12570"/>
                  <a:pt x="17181" y="12633"/>
                  <a:pt x="17238" y="12708"/>
                </a:cubicBezTo>
                <a:cubicBezTo>
                  <a:pt x="17269" y="12740"/>
                  <a:pt x="17282" y="12790"/>
                  <a:pt x="17282" y="12834"/>
                </a:cubicBezTo>
                <a:cubicBezTo>
                  <a:pt x="17288" y="12998"/>
                  <a:pt x="17301" y="13162"/>
                  <a:pt x="17295" y="13319"/>
                </a:cubicBezTo>
                <a:cubicBezTo>
                  <a:pt x="17244" y="14630"/>
                  <a:pt x="16828" y="15814"/>
                  <a:pt x="16066" y="16873"/>
                </a:cubicBezTo>
                <a:cubicBezTo>
                  <a:pt x="15927" y="17068"/>
                  <a:pt x="15783" y="17257"/>
                  <a:pt x="15644" y="17446"/>
                </a:cubicBezTo>
                <a:cubicBezTo>
                  <a:pt x="15291" y="17944"/>
                  <a:pt x="14970" y="18460"/>
                  <a:pt x="14806" y="19059"/>
                </a:cubicBezTo>
                <a:cubicBezTo>
                  <a:pt x="14800" y="19084"/>
                  <a:pt x="14781" y="19109"/>
                  <a:pt x="14768" y="19134"/>
                </a:cubicBezTo>
                <a:cubicBezTo>
                  <a:pt x="14756" y="19128"/>
                  <a:pt x="14737" y="19128"/>
                  <a:pt x="14724" y="19128"/>
                </a:cubicBezTo>
                <a:cubicBezTo>
                  <a:pt x="14730" y="19071"/>
                  <a:pt x="14724" y="19015"/>
                  <a:pt x="14737" y="18964"/>
                </a:cubicBezTo>
                <a:cubicBezTo>
                  <a:pt x="14819" y="18410"/>
                  <a:pt x="14995" y="17893"/>
                  <a:pt x="15297" y="17421"/>
                </a:cubicBezTo>
                <a:cubicBezTo>
                  <a:pt x="15461" y="17156"/>
                  <a:pt x="15638" y="16898"/>
                  <a:pt x="15801" y="16633"/>
                </a:cubicBezTo>
                <a:cubicBezTo>
                  <a:pt x="16261" y="15909"/>
                  <a:pt x="16557" y="15121"/>
                  <a:pt x="16709" y="14283"/>
                </a:cubicBezTo>
                <a:cubicBezTo>
                  <a:pt x="16822" y="13672"/>
                  <a:pt x="16872" y="13061"/>
                  <a:pt x="16765" y="12444"/>
                </a:cubicBezTo>
                <a:cubicBezTo>
                  <a:pt x="16759" y="12393"/>
                  <a:pt x="16721" y="12336"/>
                  <a:pt x="16791" y="12280"/>
                </a:cubicBezTo>
                <a:close/>
                <a:moveTo>
                  <a:pt x="4032" y="12551"/>
                </a:moveTo>
                <a:cubicBezTo>
                  <a:pt x="4058" y="12626"/>
                  <a:pt x="4077" y="12670"/>
                  <a:pt x="4095" y="12714"/>
                </a:cubicBezTo>
                <a:cubicBezTo>
                  <a:pt x="4310" y="13269"/>
                  <a:pt x="4631" y="13760"/>
                  <a:pt x="5072" y="14164"/>
                </a:cubicBezTo>
                <a:cubicBezTo>
                  <a:pt x="5267" y="14340"/>
                  <a:pt x="5469" y="14516"/>
                  <a:pt x="5677" y="14686"/>
                </a:cubicBezTo>
                <a:cubicBezTo>
                  <a:pt x="6118" y="15046"/>
                  <a:pt x="6616" y="15298"/>
                  <a:pt x="7170" y="15424"/>
                </a:cubicBezTo>
                <a:cubicBezTo>
                  <a:pt x="7567" y="15512"/>
                  <a:pt x="7970" y="15594"/>
                  <a:pt x="8373" y="15650"/>
                </a:cubicBezTo>
                <a:cubicBezTo>
                  <a:pt x="8896" y="15732"/>
                  <a:pt x="9426" y="15783"/>
                  <a:pt x="9955" y="15852"/>
                </a:cubicBezTo>
                <a:cubicBezTo>
                  <a:pt x="10963" y="15972"/>
                  <a:pt x="11914" y="16287"/>
                  <a:pt x="12802" y="16784"/>
                </a:cubicBezTo>
                <a:cubicBezTo>
                  <a:pt x="13363" y="17099"/>
                  <a:pt x="13848" y="17503"/>
                  <a:pt x="14170" y="18076"/>
                </a:cubicBezTo>
                <a:cubicBezTo>
                  <a:pt x="14245" y="18208"/>
                  <a:pt x="14321" y="18347"/>
                  <a:pt x="14346" y="18492"/>
                </a:cubicBezTo>
                <a:cubicBezTo>
                  <a:pt x="14441" y="18964"/>
                  <a:pt x="14510" y="19443"/>
                  <a:pt x="14592" y="19922"/>
                </a:cubicBezTo>
                <a:cubicBezTo>
                  <a:pt x="14598" y="19960"/>
                  <a:pt x="14592" y="19998"/>
                  <a:pt x="14535" y="19998"/>
                </a:cubicBezTo>
                <a:cubicBezTo>
                  <a:pt x="14485" y="19947"/>
                  <a:pt x="14434" y="19890"/>
                  <a:pt x="14390" y="19834"/>
                </a:cubicBezTo>
                <a:cubicBezTo>
                  <a:pt x="13949" y="19267"/>
                  <a:pt x="13414" y="18800"/>
                  <a:pt x="12802" y="18422"/>
                </a:cubicBezTo>
                <a:cubicBezTo>
                  <a:pt x="11971" y="17906"/>
                  <a:pt x="11076" y="17591"/>
                  <a:pt x="10093" y="17572"/>
                </a:cubicBezTo>
                <a:cubicBezTo>
                  <a:pt x="9930" y="17572"/>
                  <a:pt x="9772" y="17559"/>
                  <a:pt x="9608" y="17553"/>
                </a:cubicBezTo>
                <a:cubicBezTo>
                  <a:pt x="8890" y="17515"/>
                  <a:pt x="8172" y="17421"/>
                  <a:pt x="7472" y="17232"/>
                </a:cubicBezTo>
                <a:cubicBezTo>
                  <a:pt x="6508" y="16967"/>
                  <a:pt x="5683" y="16469"/>
                  <a:pt x="4971" y="15770"/>
                </a:cubicBezTo>
                <a:cubicBezTo>
                  <a:pt x="4404" y="15203"/>
                  <a:pt x="4045" y="14523"/>
                  <a:pt x="3919" y="13729"/>
                </a:cubicBezTo>
                <a:cubicBezTo>
                  <a:pt x="3875" y="13439"/>
                  <a:pt x="3862" y="13143"/>
                  <a:pt x="3881" y="12853"/>
                </a:cubicBezTo>
                <a:cubicBezTo>
                  <a:pt x="3894" y="12746"/>
                  <a:pt x="3900" y="12645"/>
                  <a:pt x="4032" y="12551"/>
                </a:cubicBezTo>
                <a:close/>
                <a:moveTo>
                  <a:pt x="17440" y="12941"/>
                </a:moveTo>
                <a:cubicBezTo>
                  <a:pt x="17723" y="13200"/>
                  <a:pt x="17881" y="13496"/>
                  <a:pt x="17918" y="13867"/>
                </a:cubicBezTo>
                <a:cubicBezTo>
                  <a:pt x="18032" y="14901"/>
                  <a:pt x="17855" y="15871"/>
                  <a:pt x="17377" y="16784"/>
                </a:cubicBezTo>
                <a:cubicBezTo>
                  <a:pt x="17162" y="17194"/>
                  <a:pt x="16898" y="17566"/>
                  <a:pt x="16627" y="17931"/>
                </a:cubicBezTo>
                <a:cubicBezTo>
                  <a:pt x="16413" y="18221"/>
                  <a:pt x="16192" y="18504"/>
                  <a:pt x="15990" y="18807"/>
                </a:cubicBezTo>
                <a:cubicBezTo>
                  <a:pt x="15581" y="19412"/>
                  <a:pt x="15228" y="20048"/>
                  <a:pt x="15039" y="20766"/>
                </a:cubicBezTo>
                <a:cubicBezTo>
                  <a:pt x="15033" y="20791"/>
                  <a:pt x="15008" y="20817"/>
                  <a:pt x="14963" y="20886"/>
                </a:cubicBezTo>
                <a:cubicBezTo>
                  <a:pt x="14919" y="20533"/>
                  <a:pt x="14888" y="20231"/>
                  <a:pt x="14837" y="19935"/>
                </a:cubicBezTo>
                <a:cubicBezTo>
                  <a:pt x="14800" y="19701"/>
                  <a:pt x="14819" y="19481"/>
                  <a:pt x="14875" y="19254"/>
                </a:cubicBezTo>
                <a:cubicBezTo>
                  <a:pt x="14963" y="18901"/>
                  <a:pt x="15077" y="18561"/>
                  <a:pt x="15272" y="18252"/>
                </a:cubicBezTo>
                <a:cubicBezTo>
                  <a:pt x="15455" y="17956"/>
                  <a:pt x="15650" y="17666"/>
                  <a:pt x="15846" y="17370"/>
                </a:cubicBezTo>
                <a:cubicBezTo>
                  <a:pt x="15984" y="17169"/>
                  <a:pt x="16142" y="16980"/>
                  <a:pt x="16280" y="16772"/>
                </a:cubicBezTo>
                <a:cubicBezTo>
                  <a:pt x="16759" y="16060"/>
                  <a:pt x="17106" y="15279"/>
                  <a:pt x="17276" y="14434"/>
                </a:cubicBezTo>
                <a:cubicBezTo>
                  <a:pt x="17364" y="13993"/>
                  <a:pt x="17414" y="13552"/>
                  <a:pt x="17408" y="13105"/>
                </a:cubicBezTo>
                <a:cubicBezTo>
                  <a:pt x="17408" y="13055"/>
                  <a:pt x="17427" y="13004"/>
                  <a:pt x="17440" y="12941"/>
                </a:cubicBezTo>
                <a:close/>
                <a:moveTo>
                  <a:pt x="3744" y="13256"/>
                </a:moveTo>
                <a:cubicBezTo>
                  <a:pt x="3757" y="13366"/>
                  <a:pt x="3775" y="13475"/>
                  <a:pt x="3787" y="13584"/>
                </a:cubicBezTo>
                <a:cubicBezTo>
                  <a:pt x="3818" y="13943"/>
                  <a:pt x="3913" y="14296"/>
                  <a:pt x="4051" y="14630"/>
                </a:cubicBezTo>
                <a:cubicBezTo>
                  <a:pt x="4228" y="15052"/>
                  <a:pt x="4486" y="15430"/>
                  <a:pt x="4807" y="15757"/>
                </a:cubicBezTo>
                <a:cubicBezTo>
                  <a:pt x="5513" y="16495"/>
                  <a:pt x="6345" y="17024"/>
                  <a:pt x="7321" y="17307"/>
                </a:cubicBezTo>
                <a:cubicBezTo>
                  <a:pt x="7907" y="17477"/>
                  <a:pt x="8506" y="17578"/>
                  <a:pt x="9117" y="17635"/>
                </a:cubicBezTo>
                <a:cubicBezTo>
                  <a:pt x="9495" y="17666"/>
                  <a:pt x="9873" y="17679"/>
                  <a:pt x="10251" y="17698"/>
                </a:cubicBezTo>
                <a:cubicBezTo>
                  <a:pt x="10767" y="17723"/>
                  <a:pt x="11265" y="17824"/>
                  <a:pt x="11750" y="18019"/>
                </a:cubicBezTo>
                <a:cubicBezTo>
                  <a:pt x="12784" y="18435"/>
                  <a:pt x="13653" y="19071"/>
                  <a:pt x="14346" y="19953"/>
                </a:cubicBezTo>
                <a:cubicBezTo>
                  <a:pt x="14567" y="20231"/>
                  <a:pt x="14705" y="20533"/>
                  <a:pt x="14718" y="20886"/>
                </a:cubicBezTo>
                <a:cubicBezTo>
                  <a:pt x="14718" y="20917"/>
                  <a:pt x="14699" y="20949"/>
                  <a:pt x="14680" y="21012"/>
                </a:cubicBezTo>
                <a:cubicBezTo>
                  <a:pt x="14485" y="20665"/>
                  <a:pt x="14270" y="20376"/>
                  <a:pt x="14000" y="20136"/>
                </a:cubicBezTo>
                <a:cubicBezTo>
                  <a:pt x="13691" y="19853"/>
                  <a:pt x="13357" y="19607"/>
                  <a:pt x="12985" y="19405"/>
                </a:cubicBezTo>
                <a:cubicBezTo>
                  <a:pt x="12336" y="19040"/>
                  <a:pt x="11637" y="18800"/>
                  <a:pt x="10900" y="18674"/>
                </a:cubicBezTo>
                <a:cubicBezTo>
                  <a:pt x="10478" y="18599"/>
                  <a:pt x="10056" y="18542"/>
                  <a:pt x="9633" y="18485"/>
                </a:cubicBezTo>
                <a:cubicBezTo>
                  <a:pt x="9199" y="18435"/>
                  <a:pt x="8764" y="18391"/>
                  <a:pt x="8329" y="18334"/>
                </a:cubicBezTo>
                <a:cubicBezTo>
                  <a:pt x="7687" y="18259"/>
                  <a:pt x="7069" y="18082"/>
                  <a:pt x="6464" y="17837"/>
                </a:cubicBezTo>
                <a:cubicBezTo>
                  <a:pt x="5891" y="17603"/>
                  <a:pt x="5362" y="17301"/>
                  <a:pt x="4883" y="16892"/>
                </a:cubicBezTo>
                <a:cubicBezTo>
                  <a:pt x="3856" y="16016"/>
                  <a:pt x="3440" y="14529"/>
                  <a:pt x="3699" y="13332"/>
                </a:cubicBezTo>
                <a:cubicBezTo>
                  <a:pt x="3704" y="13303"/>
                  <a:pt x="3726" y="13279"/>
                  <a:pt x="3744" y="13256"/>
                </a:cubicBezTo>
                <a:close/>
                <a:moveTo>
                  <a:pt x="18095" y="13836"/>
                </a:moveTo>
                <a:cubicBezTo>
                  <a:pt x="18189" y="13930"/>
                  <a:pt x="18208" y="14056"/>
                  <a:pt x="18221" y="14189"/>
                </a:cubicBezTo>
                <a:cubicBezTo>
                  <a:pt x="18378" y="15625"/>
                  <a:pt x="18070" y="16942"/>
                  <a:pt x="17295" y="18158"/>
                </a:cubicBezTo>
                <a:cubicBezTo>
                  <a:pt x="17068" y="18517"/>
                  <a:pt x="16797" y="18851"/>
                  <a:pt x="16520" y="19172"/>
                </a:cubicBezTo>
                <a:cubicBezTo>
                  <a:pt x="16287" y="19449"/>
                  <a:pt x="16053" y="19720"/>
                  <a:pt x="15827" y="20004"/>
                </a:cubicBezTo>
                <a:cubicBezTo>
                  <a:pt x="15518" y="20394"/>
                  <a:pt x="15297" y="20835"/>
                  <a:pt x="15152" y="21314"/>
                </a:cubicBezTo>
                <a:cubicBezTo>
                  <a:pt x="15134" y="21384"/>
                  <a:pt x="15102" y="21453"/>
                  <a:pt x="15064" y="21554"/>
                </a:cubicBezTo>
                <a:cubicBezTo>
                  <a:pt x="15014" y="21447"/>
                  <a:pt x="15026" y="21371"/>
                  <a:pt x="15039" y="21302"/>
                </a:cubicBezTo>
                <a:cubicBezTo>
                  <a:pt x="15140" y="20735"/>
                  <a:pt x="15316" y="20199"/>
                  <a:pt x="15587" y="19689"/>
                </a:cubicBezTo>
                <a:cubicBezTo>
                  <a:pt x="15871" y="19172"/>
                  <a:pt x="16205" y="18687"/>
                  <a:pt x="16551" y="18215"/>
                </a:cubicBezTo>
                <a:cubicBezTo>
                  <a:pt x="16791" y="17893"/>
                  <a:pt x="17030" y="17578"/>
                  <a:pt x="17244" y="17238"/>
                </a:cubicBezTo>
                <a:cubicBezTo>
                  <a:pt x="17881" y="16230"/>
                  <a:pt x="18170" y="15127"/>
                  <a:pt x="18038" y="13930"/>
                </a:cubicBezTo>
                <a:cubicBezTo>
                  <a:pt x="18038" y="13893"/>
                  <a:pt x="18019" y="13848"/>
                  <a:pt x="18095" y="13836"/>
                </a:cubicBezTo>
                <a:close/>
                <a:moveTo>
                  <a:pt x="3528" y="13270"/>
                </a:moveTo>
                <a:cubicBezTo>
                  <a:pt x="3537" y="13270"/>
                  <a:pt x="3548" y="13273"/>
                  <a:pt x="3560" y="13281"/>
                </a:cubicBezTo>
                <a:cubicBezTo>
                  <a:pt x="3566" y="13294"/>
                  <a:pt x="3573" y="13313"/>
                  <a:pt x="3573" y="13332"/>
                </a:cubicBezTo>
                <a:cubicBezTo>
                  <a:pt x="3566" y="13389"/>
                  <a:pt x="3560" y="13445"/>
                  <a:pt x="3554" y="13502"/>
                </a:cubicBezTo>
                <a:cubicBezTo>
                  <a:pt x="3472" y="13956"/>
                  <a:pt x="3491" y="14409"/>
                  <a:pt x="3591" y="14857"/>
                </a:cubicBezTo>
                <a:cubicBezTo>
                  <a:pt x="3768" y="15657"/>
                  <a:pt x="4121" y="16356"/>
                  <a:pt x="4738" y="16910"/>
                </a:cubicBezTo>
                <a:cubicBezTo>
                  <a:pt x="5091" y="17238"/>
                  <a:pt x="5475" y="17503"/>
                  <a:pt x="5910" y="17717"/>
                </a:cubicBezTo>
                <a:cubicBezTo>
                  <a:pt x="6779" y="18139"/>
                  <a:pt x="7693" y="18397"/>
                  <a:pt x="8657" y="18498"/>
                </a:cubicBezTo>
                <a:cubicBezTo>
                  <a:pt x="9262" y="18561"/>
                  <a:pt x="9867" y="18637"/>
                  <a:pt x="10471" y="18719"/>
                </a:cubicBezTo>
                <a:cubicBezTo>
                  <a:pt x="10875" y="18769"/>
                  <a:pt x="11272" y="18851"/>
                  <a:pt x="11662" y="18971"/>
                </a:cubicBezTo>
                <a:cubicBezTo>
                  <a:pt x="12456" y="19210"/>
                  <a:pt x="13181" y="19582"/>
                  <a:pt x="13811" y="20117"/>
                </a:cubicBezTo>
                <a:cubicBezTo>
                  <a:pt x="14170" y="20426"/>
                  <a:pt x="14453" y="20791"/>
                  <a:pt x="14648" y="21220"/>
                </a:cubicBezTo>
                <a:cubicBezTo>
                  <a:pt x="14768" y="21465"/>
                  <a:pt x="14837" y="21724"/>
                  <a:pt x="14812" y="22039"/>
                </a:cubicBezTo>
                <a:cubicBezTo>
                  <a:pt x="14762" y="22001"/>
                  <a:pt x="14756" y="22001"/>
                  <a:pt x="14749" y="21988"/>
                </a:cubicBezTo>
                <a:cubicBezTo>
                  <a:pt x="14724" y="21951"/>
                  <a:pt x="14699" y="21913"/>
                  <a:pt x="14674" y="21869"/>
                </a:cubicBezTo>
                <a:cubicBezTo>
                  <a:pt x="14403" y="21409"/>
                  <a:pt x="14081" y="20993"/>
                  <a:pt x="13666" y="20646"/>
                </a:cubicBezTo>
                <a:cubicBezTo>
                  <a:pt x="12947" y="20042"/>
                  <a:pt x="12122" y="19689"/>
                  <a:pt x="11202" y="19544"/>
                </a:cubicBezTo>
                <a:cubicBezTo>
                  <a:pt x="10912" y="19494"/>
                  <a:pt x="10616" y="19462"/>
                  <a:pt x="10326" y="19443"/>
                </a:cubicBezTo>
                <a:cubicBezTo>
                  <a:pt x="9873" y="19405"/>
                  <a:pt x="9419" y="19380"/>
                  <a:pt x="8966" y="19355"/>
                </a:cubicBezTo>
                <a:cubicBezTo>
                  <a:pt x="8424" y="19317"/>
                  <a:pt x="7888" y="19254"/>
                  <a:pt x="7359" y="19128"/>
                </a:cubicBezTo>
                <a:cubicBezTo>
                  <a:pt x="6162" y="18851"/>
                  <a:pt x="5122" y="18290"/>
                  <a:pt x="4259" y="17414"/>
                </a:cubicBezTo>
                <a:cubicBezTo>
                  <a:pt x="3938" y="17087"/>
                  <a:pt x="3680" y="16715"/>
                  <a:pt x="3497" y="16293"/>
                </a:cubicBezTo>
                <a:cubicBezTo>
                  <a:pt x="3138" y="15468"/>
                  <a:pt x="3119" y="14617"/>
                  <a:pt x="3270" y="13748"/>
                </a:cubicBezTo>
                <a:cubicBezTo>
                  <a:pt x="3302" y="13590"/>
                  <a:pt x="3358" y="13439"/>
                  <a:pt x="3472" y="13313"/>
                </a:cubicBezTo>
                <a:cubicBezTo>
                  <a:pt x="3486" y="13295"/>
                  <a:pt x="3503" y="13270"/>
                  <a:pt x="3528" y="13270"/>
                </a:cubicBezTo>
                <a:close/>
                <a:moveTo>
                  <a:pt x="3100" y="13918"/>
                </a:moveTo>
                <a:cubicBezTo>
                  <a:pt x="3144" y="13975"/>
                  <a:pt x="3106" y="14038"/>
                  <a:pt x="3100" y="14101"/>
                </a:cubicBezTo>
                <a:cubicBezTo>
                  <a:pt x="3094" y="14378"/>
                  <a:pt x="3069" y="14649"/>
                  <a:pt x="3075" y="14926"/>
                </a:cubicBezTo>
                <a:cubicBezTo>
                  <a:pt x="3094" y="15613"/>
                  <a:pt x="3289" y="16249"/>
                  <a:pt x="3654" y="16835"/>
                </a:cubicBezTo>
                <a:cubicBezTo>
                  <a:pt x="3906" y="17232"/>
                  <a:pt x="4221" y="17572"/>
                  <a:pt x="4581" y="17874"/>
                </a:cubicBezTo>
                <a:cubicBezTo>
                  <a:pt x="5475" y="18637"/>
                  <a:pt x="6515" y="19097"/>
                  <a:pt x="7668" y="19311"/>
                </a:cubicBezTo>
                <a:cubicBezTo>
                  <a:pt x="8266" y="19424"/>
                  <a:pt x="8871" y="19462"/>
                  <a:pt x="9476" y="19506"/>
                </a:cubicBezTo>
                <a:cubicBezTo>
                  <a:pt x="9930" y="19531"/>
                  <a:pt x="10383" y="19563"/>
                  <a:pt x="10837" y="19607"/>
                </a:cubicBezTo>
                <a:cubicBezTo>
                  <a:pt x="11347" y="19657"/>
                  <a:pt x="11845" y="19777"/>
                  <a:pt x="12324" y="19972"/>
                </a:cubicBezTo>
                <a:cubicBezTo>
                  <a:pt x="13439" y="20426"/>
                  <a:pt x="14252" y="21201"/>
                  <a:pt x="14762" y="22285"/>
                </a:cubicBezTo>
                <a:cubicBezTo>
                  <a:pt x="14819" y="22404"/>
                  <a:pt x="14863" y="22530"/>
                  <a:pt x="14863" y="22669"/>
                </a:cubicBezTo>
                <a:cubicBezTo>
                  <a:pt x="14869" y="22933"/>
                  <a:pt x="14875" y="23198"/>
                  <a:pt x="14875" y="23463"/>
                </a:cubicBezTo>
                <a:cubicBezTo>
                  <a:pt x="14875" y="23507"/>
                  <a:pt x="14850" y="23551"/>
                  <a:pt x="14837" y="23595"/>
                </a:cubicBezTo>
                <a:cubicBezTo>
                  <a:pt x="14837" y="23597"/>
                  <a:pt x="14837" y="23599"/>
                  <a:pt x="14838" y="23601"/>
                </a:cubicBezTo>
                <a:lnTo>
                  <a:pt x="14838" y="23601"/>
                </a:lnTo>
                <a:lnTo>
                  <a:pt x="14837" y="23601"/>
                </a:lnTo>
                <a:cubicBezTo>
                  <a:pt x="14819" y="23526"/>
                  <a:pt x="14800" y="23450"/>
                  <a:pt x="14787" y="23374"/>
                </a:cubicBezTo>
                <a:cubicBezTo>
                  <a:pt x="14693" y="22795"/>
                  <a:pt x="14466" y="22266"/>
                  <a:pt x="14144" y="21781"/>
                </a:cubicBezTo>
                <a:cubicBezTo>
                  <a:pt x="13779" y="21226"/>
                  <a:pt x="13300" y="20804"/>
                  <a:pt x="12689" y="20546"/>
                </a:cubicBezTo>
                <a:cubicBezTo>
                  <a:pt x="12292" y="20382"/>
                  <a:pt x="11883" y="20262"/>
                  <a:pt x="11454" y="20231"/>
                </a:cubicBezTo>
                <a:cubicBezTo>
                  <a:pt x="11209" y="20205"/>
                  <a:pt x="10963" y="20205"/>
                  <a:pt x="10717" y="20205"/>
                </a:cubicBezTo>
                <a:cubicBezTo>
                  <a:pt x="10284" y="20205"/>
                  <a:pt x="9850" y="20222"/>
                  <a:pt x="9417" y="20222"/>
                </a:cubicBezTo>
                <a:cubicBezTo>
                  <a:pt x="9308" y="20222"/>
                  <a:pt x="9200" y="20221"/>
                  <a:pt x="9092" y="20218"/>
                </a:cubicBezTo>
                <a:cubicBezTo>
                  <a:pt x="7113" y="20174"/>
                  <a:pt x="5393" y="19475"/>
                  <a:pt x="3900" y="18189"/>
                </a:cubicBezTo>
                <a:cubicBezTo>
                  <a:pt x="3560" y="17900"/>
                  <a:pt x="3264" y="17566"/>
                  <a:pt x="3012" y="17194"/>
                </a:cubicBezTo>
                <a:cubicBezTo>
                  <a:pt x="2747" y="16791"/>
                  <a:pt x="2565" y="16362"/>
                  <a:pt x="2520" y="15877"/>
                </a:cubicBezTo>
                <a:cubicBezTo>
                  <a:pt x="2451" y="15159"/>
                  <a:pt x="2665" y="14523"/>
                  <a:pt x="3050" y="13937"/>
                </a:cubicBezTo>
                <a:cubicBezTo>
                  <a:pt x="3056" y="13924"/>
                  <a:pt x="3081" y="13924"/>
                  <a:pt x="3100" y="13918"/>
                </a:cubicBezTo>
                <a:close/>
                <a:moveTo>
                  <a:pt x="18397" y="14466"/>
                </a:moveTo>
                <a:cubicBezTo>
                  <a:pt x="18416" y="14472"/>
                  <a:pt x="18435" y="14479"/>
                  <a:pt x="18441" y="14491"/>
                </a:cubicBezTo>
                <a:cubicBezTo>
                  <a:pt x="18781" y="15235"/>
                  <a:pt x="19002" y="16003"/>
                  <a:pt x="18996" y="16829"/>
                </a:cubicBezTo>
                <a:cubicBezTo>
                  <a:pt x="18996" y="17559"/>
                  <a:pt x="18813" y="18252"/>
                  <a:pt x="18529" y="18920"/>
                </a:cubicBezTo>
                <a:cubicBezTo>
                  <a:pt x="18259" y="19550"/>
                  <a:pt x="17918" y="20142"/>
                  <a:pt x="17534" y="20709"/>
                </a:cubicBezTo>
                <a:cubicBezTo>
                  <a:pt x="17194" y="21226"/>
                  <a:pt x="16847" y="21736"/>
                  <a:pt x="16513" y="22253"/>
                </a:cubicBezTo>
                <a:cubicBezTo>
                  <a:pt x="16028" y="23015"/>
                  <a:pt x="15644" y="23834"/>
                  <a:pt x="15266" y="24647"/>
                </a:cubicBezTo>
                <a:cubicBezTo>
                  <a:pt x="15228" y="24735"/>
                  <a:pt x="15190" y="24817"/>
                  <a:pt x="15121" y="24962"/>
                </a:cubicBezTo>
                <a:cubicBezTo>
                  <a:pt x="15108" y="24836"/>
                  <a:pt x="15096" y="24773"/>
                  <a:pt x="15096" y="24710"/>
                </a:cubicBezTo>
                <a:cubicBezTo>
                  <a:pt x="15140" y="23941"/>
                  <a:pt x="15127" y="23173"/>
                  <a:pt x="15102" y="22404"/>
                </a:cubicBezTo>
                <a:cubicBezTo>
                  <a:pt x="15096" y="22209"/>
                  <a:pt x="15115" y="22007"/>
                  <a:pt x="15146" y="21812"/>
                </a:cubicBezTo>
                <a:cubicBezTo>
                  <a:pt x="15260" y="21220"/>
                  <a:pt x="15480" y="20665"/>
                  <a:pt x="15846" y="20180"/>
                </a:cubicBezTo>
                <a:cubicBezTo>
                  <a:pt x="16003" y="19966"/>
                  <a:pt x="16173" y="19764"/>
                  <a:pt x="16343" y="19557"/>
                </a:cubicBezTo>
                <a:cubicBezTo>
                  <a:pt x="16564" y="19292"/>
                  <a:pt x="16791" y="19040"/>
                  <a:pt x="16998" y="18769"/>
                </a:cubicBezTo>
                <a:cubicBezTo>
                  <a:pt x="17950" y="17553"/>
                  <a:pt x="18441" y="16180"/>
                  <a:pt x="18372" y="14623"/>
                </a:cubicBezTo>
                <a:cubicBezTo>
                  <a:pt x="18366" y="14567"/>
                  <a:pt x="18347" y="14510"/>
                  <a:pt x="18397" y="14466"/>
                </a:cubicBezTo>
                <a:close/>
                <a:moveTo>
                  <a:pt x="479" y="1"/>
                </a:moveTo>
                <a:cubicBezTo>
                  <a:pt x="441" y="45"/>
                  <a:pt x="422" y="57"/>
                  <a:pt x="416" y="70"/>
                </a:cubicBezTo>
                <a:cubicBezTo>
                  <a:pt x="107" y="933"/>
                  <a:pt x="0" y="1821"/>
                  <a:pt x="76" y="2735"/>
                </a:cubicBezTo>
                <a:cubicBezTo>
                  <a:pt x="126" y="3333"/>
                  <a:pt x="340" y="3875"/>
                  <a:pt x="668" y="4379"/>
                </a:cubicBezTo>
                <a:cubicBezTo>
                  <a:pt x="813" y="4600"/>
                  <a:pt x="964" y="4820"/>
                  <a:pt x="1115" y="5041"/>
                </a:cubicBezTo>
                <a:cubicBezTo>
                  <a:pt x="1424" y="5501"/>
                  <a:pt x="1544" y="6005"/>
                  <a:pt x="1456" y="6559"/>
                </a:cubicBezTo>
                <a:cubicBezTo>
                  <a:pt x="1437" y="6673"/>
                  <a:pt x="1418" y="6780"/>
                  <a:pt x="1405" y="6893"/>
                </a:cubicBezTo>
                <a:cubicBezTo>
                  <a:pt x="1393" y="7006"/>
                  <a:pt x="1380" y="7120"/>
                  <a:pt x="1380" y="7233"/>
                </a:cubicBezTo>
                <a:cubicBezTo>
                  <a:pt x="1374" y="7712"/>
                  <a:pt x="1531" y="8134"/>
                  <a:pt x="1884" y="8462"/>
                </a:cubicBezTo>
                <a:cubicBezTo>
                  <a:pt x="2048" y="8619"/>
                  <a:pt x="2231" y="8758"/>
                  <a:pt x="2407" y="8897"/>
                </a:cubicBezTo>
                <a:cubicBezTo>
                  <a:pt x="2634" y="9073"/>
                  <a:pt x="2867" y="9237"/>
                  <a:pt x="3087" y="9413"/>
                </a:cubicBezTo>
                <a:cubicBezTo>
                  <a:pt x="3415" y="9678"/>
                  <a:pt x="3692" y="9993"/>
                  <a:pt x="3888" y="10371"/>
                </a:cubicBezTo>
                <a:cubicBezTo>
                  <a:pt x="4177" y="10950"/>
                  <a:pt x="4209" y="11536"/>
                  <a:pt x="3938" y="12129"/>
                </a:cubicBezTo>
                <a:cubicBezTo>
                  <a:pt x="3843" y="12324"/>
                  <a:pt x="3724" y="12507"/>
                  <a:pt x="3604" y="12689"/>
                </a:cubicBezTo>
                <a:cubicBezTo>
                  <a:pt x="3421" y="12966"/>
                  <a:pt x="3220" y="13231"/>
                  <a:pt x="3031" y="13508"/>
                </a:cubicBezTo>
                <a:cubicBezTo>
                  <a:pt x="2829" y="13804"/>
                  <a:pt x="2640" y="14113"/>
                  <a:pt x="2501" y="14447"/>
                </a:cubicBezTo>
                <a:cubicBezTo>
                  <a:pt x="2281" y="14976"/>
                  <a:pt x="2205" y="15524"/>
                  <a:pt x="2300" y="16091"/>
                </a:cubicBezTo>
                <a:cubicBezTo>
                  <a:pt x="2382" y="16570"/>
                  <a:pt x="2583" y="16999"/>
                  <a:pt x="2854" y="17396"/>
                </a:cubicBezTo>
                <a:cubicBezTo>
                  <a:pt x="3132" y="17792"/>
                  <a:pt x="3465" y="18152"/>
                  <a:pt x="3837" y="18460"/>
                </a:cubicBezTo>
                <a:cubicBezTo>
                  <a:pt x="5324" y="19695"/>
                  <a:pt x="7025" y="20394"/>
                  <a:pt x="8966" y="20457"/>
                </a:cubicBezTo>
                <a:cubicBezTo>
                  <a:pt x="9105" y="20460"/>
                  <a:pt x="9244" y="20462"/>
                  <a:pt x="9384" y="20462"/>
                </a:cubicBezTo>
                <a:cubicBezTo>
                  <a:pt x="9824" y="20462"/>
                  <a:pt x="10264" y="20450"/>
                  <a:pt x="10704" y="20445"/>
                </a:cubicBezTo>
                <a:cubicBezTo>
                  <a:pt x="10782" y="20443"/>
                  <a:pt x="10860" y="20442"/>
                  <a:pt x="10938" y="20442"/>
                </a:cubicBezTo>
                <a:cubicBezTo>
                  <a:pt x="11219" y="20442"/>
                  <a:pt x="11499" y="20456"/>
                  <a:pt x="11776" y="20520"/>
                </a:cubicBezTo>
                <a:cubicBezTo>
                  <a:pt x="12015" y="20577"/>
                  <a:pt x="12254" y="20646"/>
                  <a:pt x="12487" y="20728"/>
                </a:cubicBezTo>
                <a:cubicBezTo>
                  <a:pt x="13143" y="20974"/>
                  <a:pt x="13634" y="21415"/>
                  <a:pt x="14006" y="22007"/>
                </a:cubicBezTo>
                <a:cubicBezTo>
                  <a:pt x="14359" y="22574"/>
                  <a:pt x="14535" y="23198"/>
                  <a:pt x="14617" y="23860"/>
                </a:cubicBezTo>
                <a:cubicBezTo>
                  <a:pt x="14756" y="24950"/>
                  <a:pt x="14705" y="26033"/>
                  <a:pt x="14491" y="27117"/>
                </a:cubicBezTo>
                <a:cubicBezTo>
                  <a:pt x="14151" y="28862"/>
                  <a:pt x="13559" y="30519"/>
                  <a:pt x="12702" y="32075"/>
                </a:cubicBezTo>
                <a:cubicBezTo>
                  <a:pt x="12658" y="32151"/>
                  <a:pt x="12607" y="32220"/>
                  <a:pt x="12569" y="32296"/>
                </a:cubicBezTo>
                <a:cubicBezTo>
                  <a:pt x="12550" y="32327"/>
                  <a:pt x="12538" y="32371"/>
                  <a:pt x="12544" y="32403"/>
                </a:cubicBezTo>
                <a:cubicBezTo>
                  <a:pt x="12544" y="32434"/>
                  <a:pt x="12576" y="32478"/>
                  <a:pt x="12601" y="32491"/>
                </a:cubicBezTo>
                <a:cubicBezTo>
                  <a:pt x="12615" y="32498"/>
                  <a:pt x="12640" y="32503"/>
                  <a:pt x="12662" y="32503"/>
                </a:cubicBezTo>
                <a:cubicBezTo>
                  <a:pt x="12680" y="32503"/>
                  <a:pt x="12696" y="32499"/>
                  <a:pt x="12702" y="32491"/>
                </a:cubicBezTo>
                <a:cubicBezTo>
                  <a:pt x="12765" y="32422"/>
                  <a:pt x="12828" y="32346"/>
                  <a:pt x="12872" y="32264"/>
                </a:cubicBezTo>
                <a:cubicBezTo>
                  <a:pt x="13073" y="31880"/>
                  <a:pt x="13288" y="31495"/>
                  <a:pt x="13464" y="31099"/>
                </a:cubicBezTo>
                <a:cubicBezTo>
                  <a:pt x="13924" y="30103"/>
                  <a:pt x="14283" y="29070"/>
                  <a:pt x="14541" y="28005"/>
                </a:cubicBezTo>
                <a:cubicBezTo>
                  <a:pt x="14667" y="27482"/>
                  <a:pt x="14774" y="26953"/>
                  <a:pt x="14907" y="26424"/>
                </a:cubicBezTo>
                <a:cubicBezTo>
                  <a:pt x="15039" y="25901"/>
                  <a:pt x="15209" y="25384"/>
                  <a:pt x="15430" y="24893"/>
                </a:cubicBezTo>
                <a:cubicBezTo>
                  <a:pt x="15934" y="23752"/>
                  <a:pt x="16501" y="22650"/>
                  <a:pt x="17213" y="21623"/>
                </a:cubicBezTo>
                <a:cubicBezTo>
                  <a:pt x="17603" y="21062"/>
                  <a:pt x="17994" y="20495"/>
                  <a:pt x="18322" y="19897"/>
                </a:cubicBezTo>
                <a:cubicBezTo>
                  <a:pt x="18586" y="19399"/>
                  <a:pt x="18826" y="18895"/>
                  <a:pt x="18996" y="18359"/>
                </a:cubicBezTo>
                <a:cubicBezTo>
                  <a:pt x="19311" y="17370"/>
                  <a:pt x="19317" y="16381"/>
                  <a:pt x="19033" y="15386"/>
                </a:cubicBezTo>
                <a:cubicBezTo>
                  <a:pt x="18681" y="14151"/>
                  <a:pt x="18038" y="13092"/>
                  <a:pt x="17099" y="12217"/>
                </a:cubicBezTo>
                <a:cubicBezTo>
                  <a:pt x="16576" y="11732"/>
                  <a:pt x="16016" y="11303"/>
                  <a:pt x="15436" y="10881"/>
                </a:cubicBezTo>
                <a:cubicBezTo>
                  <a:pt x="15209" y="10724"/>
                  <a:pt x="14989" y="10560"/>
                  <a:pt x="14768" y="10396"/>
                </a:cubicBezTo>
                <a:cubicBezTo>
                  <a:pt x="14333" y="10075"/>
                  <a:pt x="14000" y="9665"/>
                  <a:pt x="13766" y="9174"/>
                </a:cubicBezTo>
                <a:cubicBezTo>
                  <a:pt x="13521" y="8670"/>
                  <a:pt x="13294" y="8159"/>
                  <a:pt x="13061" y="7649"/>
                </a:cubicBezTo>
                <a:cubicBezTo>
                  <a:pt x="12758" y="7000"/>
                  <a:pt x="12374" y="6402"/>
                  <a:pt x="11851" y="5904"/>
                </a:cubicBezTo>
                <a:cubicBezTo>
                  <a:pt x="11498" y="5570"/>
                  <a:pt x="11101" y="5299"/>
                  <a:pt x="10654" y="5097"/>
                </a:cubicBezTo>
                <a:cubicBezTo>
                  <a:pt x="9948" y="4770"/>
                  <a:pt x="9205" y="4600"/>
                  <a:pt x="8430" y="4530"/>
                </a:cubicBezTo>
                <a:cubicBezTo>
                  <a:pt x="8019" y="4496"/>
                  <a:pt x="7606" y="4486"/>
                  <a:pt x="7193" y="4486"/>
                </a:cubicBezTo>
                <a:cubicBezTo>
                  <a:pt x="6847" y="4486"/>
                  <a:pt x="6500" y="4493"/>
                  <a:pt x="6156" y="4499"/>
                </a:cubicBezTo>
                <a:cubicBezTo>
                  <a:pt x="5437" y="4518"/>
                  <a:pt x="4713" y="4530"/>
                  <a:pt x="3995" y="4530"/>
                </a:cubicBezTo>
                <a:cubicBezTo>
                  <a:pt x="3717" y="4530"/>
                  <a:pt x="3440" y="4505"/>
                  <a:pt x="3169" y="4467"/>
                </a:cubicBezTo>
                <a:cubicBezTo>
                  <a:pt x="2634" y="4398"/>
                  <a:pt x="2212" y="4140"/>
                  <a:pt x="1897" y="3692"/>
                </a:cubicBezTo>
                <a:cubicBezTo>
                  <a:pt x="1601" y="3283"/>
                  <a:pt x="1367" y="2836"/>
                  <a:pt x="1153" y="2382"/>
                </a:cubicBezTo>
                <a:cubicBezTo>
                  <a:pt x="813" y="1632"/>
                  <a:pt x="586" y="857"/>
                  <a:pt x="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8"/>
          <p:cNvGrpSpPr/>
          <p:nvPr/>
        </p:nvGrpSpPr>
        <p:grpSpPr>
          <a:xfrm>
            <a:off x="7013592" y="-431855"/>
            <a:ext cx="2791325" cy="2913747"/>
            <a:chOff x="7013592" y="-431855"/>
            <a:chExt cx="2791325" cy="2913747"/>
          </a:xfrm>
        </p:grpSpPr>
        <p:sp>
          <p:nvSpPr>
            <p:cNvPr id="66" name="Google Shape;66;p8"/>
            <p:cNvSpPr/>
            <p:nvPr/>
          </p:nvSpPr>
          <p:spPr>
            <a:xfrm rot="-8928613">
              <a:off x="7549919" y="-177897"/>
              <a:ext cx="1652256" cy="2405832"/>
            </a:xfrm>
            <a:custGeom>
              <a:avLst/>
              <a:gdLst/>
              <a:ahLst/>
              <a:cxnLst/>
              <a:rect l="l" t="t" r="r" b="b"/>
              <a:pathLst>
                <a:path w="17843" h="25981" extrusionOk="0">
                  <a:moveTo>
                    <a:pt x="1897" y="1"/>
                  </a:moveTo>
                  <a:cubicBezTo>
                    <a:pt x="1840" y="20"/>
                    <a:pt x="1853" y="57"/>
                    <a:pt x="1853" y="83"/>
                  </a:cubicBezTo>
                  <a:cubicBezTo>
                    <a:pt x="1891" y="700"/>
                    <a:pt x="2023" y="1292"/>
                    <a:pt x="2250" y="1859"/>
                  </a:cubicBezTo>
                  <a:cubicBezTo>
                    <a:pt x="2357" y="2118"/>
                    <a:pt x="2458" y="2376"/>
                    <a:pt x="2571" y="2634"/>
                  </a:cubicBezTo>
                  <a:cubicBezTo>
                    <a:pt x="2792" y="3119"/>
                    <a:pt x="2880" y="3623"/>
                    <a:pt x="2855" y="4159"/>
                  </a:cubicBezTo>
                  <a:cubicBezTo>
                    <a:pt x="2842" y="4423"/>
                    <a:pt x="2836" y="4688"/>
                    <a:pt x="2855" y="4953"/>
                  </a:cubicBezTo>
                  <a:cubicBezTo>
                    <a:pt x="2892" y="5639"/>
                    <a:pt x="3113" y="6263"/>
                    <a:pt x="3548" y="6799"/>
                  </a:cubicBezTo>
                  <a:cubicBezTo>
                    <a:pt x="3844" y="7164"/>
                    <a:pt x="4222" y="7391"/>
                    <a:pt x="4663" y="7529"/>
                  </a:cubicBezTo>
                  <a:cubicBezTo>
                    <a:pt x="4984" y="7624"/>
                    <a:pt x="5318" y="7693"/>
                    <a:pt x="5652" y="7744"/>
                  </a:cubicBezTo>
                  <a:cubicBezTo>
                    <a:pt x="5923" y="7788"/>
                    <a:pt x="6187" y="7838"/>
                    <a:pt x="6446" y="7926"/>
                  </a:cubicBezTo>
                  <a:cubicBezTo>
                    <a:pt x="6603" y="7983"/>
                    <a:pt x="6754" y="8046"/>
                    <a:pt x="6887" y="8141"/>
                  </a:cubicBezTo>
                  <a:cubicBezTo>
                    <a:pt x="6962" y="8197"/>
                    <a:pt x="7032" y="8260"/>
                    <a:pt x="7101" y="8323"/>
                  </a:cubicBezTo>
                  <a:cubicBezTo>
                    <a:pt x="7158" y="8374"/>
                    <a:pt x="7183" y="8443"/>
                    <a:pt x="7177" y="8519"/>
                  </a:cubicBezTo>
                  <a:cubicBezTo>
                    <a:pt x="7164" y="8897"/>
                    <a:pt x="7271" y="9249"/>
                    <a:pt x="7422" y="9596"/>
                  </a:cubicBezTo>
                  <a:cubicBezTo>
                    <a:pt x="7479" y="9728"/>
                    <a:pt x="7536" y="9867"/>
                    <a:pt x="7605" y="9993"/>
                  </a:cubicBezTo>
                  <a:cubicBezTo>
                    <a:pt x="7926" y="10604"/>
                    <a:pt x="8059" y="11259"/>
                    <a:pt x="8077" y="11946"/>
                  </a:cubicBezTo>
                  <a:cubicBezTo>
                    <a:pt x="8090" y="12299"/>
                    <a:pt x="8096" y="12658"/>
                    <a:pt x="8122" y="13017"/>
                  </a:cubicBezTo>
                  <a:cubicBezTo>
                    <a:pt x="8166" y="13893"/>
                    <a:pt x="8386" y="14724"/>
                    <a:pt x="8714" y="15537"/>
                  </a:cubicBezTo>
                  <a:cubicBezTo>
                    <a:pt x="8890" y="15991"/>
                    <a:pt x="9092" y="16425"/>
                    <a:pt x="9312" y="16860"/>
                  </a:cubicBezTo>
                  <a:cubicBezTo>
                    <a:pt x="9501" y="17226"/>
                    <a:pt x="9671" y="17597"/>
                    <a:pt x="9797" y="17988"/>
                  </a:cubicBezTo>
                  <a:cubicBezTo>
                    <a:pt x="9949" y="18460"/>
                    <a:pt x="10037" y="18939"/>
                    <a:pt x="10018" y="19437"/>
                  </a:cubicBezTo>
                  <a:cubicBezTo>
                    <a:pt x="10012" y="19752"/>
                    <a:pt x="9949" y="20054"/>
                    <a:pt x="9848" y="20350"/>
                  </a:cubicBezTo>
                  <a:cubicBezTo>
                    <a:pt x="9722" y="20697"/>
                    <a:pt x="9583" y="21044"/>
                    <a:pt x="9445" y="21384"/>
                  </a:cubicBezTo>
                  <a:cubicBezTo>
                    <a:pt x="9438" y="21409"/>
                    <a:pt x="9419" y="21428"/>
                    <a:pt x="9401" y="21472"/>
                  </a:cubicBezTo>
                  <a:cubicBezTo>
                    <a:pt x="9382" y="21434"/>
                    <a:pt x="9363" y="21409"/>
                    <a:pt x="9363" y="21390"/>
                  </a:cubicBezTo>
                  <a:cubicBezTo>
                    <a:pt x="9369" y="20936"/>
                    <a:pt x="9230" y="20514"/>
                    <a:pt x="9023" y="20117"/>
                  </a:cubicBezTo>
                  <a:cubicBezTo>
                    <a:pt x="8922" y="19922"/>
                    <a:pt x="8821" y="19727"/>
                    <a:pt x="8726" y="19531"/>
                  </a:cubicBezTo>
                  <a:cubicBezTo>
                    <a:pt x="8531" y="19147"/>
                    <a:pt x="8405" y="18738"/>
                    <a:pt x="8361" y="18303"/>
                  </a:cubicBezTo>
                  <a:cubicBezTo>
                    <a:pt x="8311" y="17805"/>
                    <a:pt x="8266" y="17314"/>
                    <a:pt x="8222" y="16816"/>
                  </a:cubicBezTo>
                  <a:cubicBezTo>
                    <a:pt x="8197" y="16545"/>
                    <a:pt x="8166" y="16281"/>
                    <a:pt x="8090" y="16016"/>
                  </a:cubicBezTo>
                  <a:cubicBezTo>
                    <a:pt x="8033" y="15808"/>
                    <a:pt x="7970" y="15594"/>
                    <a:pt x="7888" y="15392"/>
                  </a:cubicBezTo>
                  <a:cubicBezTo>
                    <a:pt x="7630" y="14756"/>
                    <a:pt x="7195" y="14290"/>
                    <a:pt x="6565" y="14006"/>
                  </a:cubicBezTo>
                  <a:cubicBezTo>
                    <a:pt x="6263" y="13861"/>
                    <a:pt x="5948" y="13742"/>
                    <a:pt x="5633" y="13609"/>
                  </a:cubicBezTo>
                  <a:cubicBezTo>
                    <a:pt x="5444" y="13527"/>
                    <a:pt x="5255" y="13452"/>
                    <a:pt x="5072" y="13370"/>
                  </a:cubicBezTo>
                  <a:cubicBezTo>
                    <a:pt x="4719" y="13206"/>
                    <a:pt x="4404" y="12985"/>
                    <a:pt x="4134" y="12708"/>
                  </a:cubicBezTo>
                  <a:cubicBezTo>
                    <a:pt x="4014" y="12595"/>
                    <a:pt x="3907" y="12469"/>
                    <a:pt x="3787" y="12349"/>
                  </a:cubicBezTo>
                  <a:cubicBezTo>
                    <a:pt x="3629" y="12192"/>
                    <a:pt x="3472" y="12028"/>
                    <a:pt x="3308" y="11870"/>
                  </a:cubicBezTo>
                  <a:cubicBezTo>
                    <a:pt x="2955" y="11530"/>
                    <a:pt x="2527" y="11316"/>
                    <a:pt x="2054" y="11177"/>
                  </a:cubicBezTo>
                  <a:cubicBezTo>
                    <a:pt x="1683" y="11064"/>
                    <a:pt x="1305" y="10951"/>
                    <a:pt x="939" y="10818"/>
                  </a:cubicBezTo>
                  <a:cubicBezTo>
                    <a:pt x="700" y="10730"/>
                    <a:pt x="454" y="10642"/>
                    <a:pt x="202" y="10585"/>
                  </a:cubicBezTo>
                  <a:cubicBezTo>
                    <a:pt x="139" y="10566"/>
                    <a:pt x="76" y="10560"/>
                    <a:pt x="13" y="10547"/>
                  </a:cubicBezTo>
                  <a:cubicBezTo>
                    <a:pt x="7" y="10579"/>
                    <a:pt x="1" y="10591"/>
                    <a:pt x="7" y="10598"/>
                  </a:cubicBezTo>
                  <a:cubicBezTo>
                    <a:pt x="240" y="10919"/>
                    <a:pt x="360" y="11278"/>
                    <a:pt x="429" y="11662"/>
                  </a:cubicBezTo>
                  <a:cubicBezTo>
                    <a:pt x="473" y="11883"/>
                    <a:pt x="498" y="12103"/>
                    <a:pt x="536" y="12324"/>
                  </a:cubicBezTo>
                  <a:cubicBezTo>
                    <a:pt x="586" y="12607"/>
                    <a:pt x="624" y="12891"/>
                    <a:pt x="687" y="13168"/>
                  </a:cubicBezTo>
                  <a:cubicBezTo>
                    <a:pt x="851" y="13855"/>
                    <a:pt x="1185" y="14447"/>
                    <a:pt x="1702" y="14939"/>
                  </a:cubicBezTo>
                  <a:cubicBezTo>
                    <a:pt x="1979" y="15203"/>
                    <a:pt x="2313" y="15392"/>
                    <a:pt x="2666" y="15556"/>
                  </a:cubicBezTo>
                  <a:cubicBezTo>
                    <a:pt x="2867" y="15650"/>
                    <a:pt x="3069" y="15751"/>
                    <a:pt x="3258" y="15877"/>
                  </a:cubicBezTo>
                  <a:cubicBezTo>
                    <a:pt x="3516" y="16047"/>
                    <a:pt x="3730" y="16262"/>
                    <a:pt x="3881" y="16533"/>
                  </a:cubicBezTo>
                  <a:cubicBezTo>
                    <a:pt x="4014" y="16753"/>
                    <a:pt x="4140" y="16980"/>
                    <a:pt x="4272" y="17200"/>
                  </a:cubicBezTo>
                  <a:cubicBezTo>
                    <a:pt x="4587" y="17761"/>
                    <a:pt x="5053" y="18145"/>
                    <a:pt x="5658" y="18360"/>
                  </a:cubicBezTo>
                  <a:cubicBezTo>
                    <a:pt x="5835" y="18423"/>
                    <a:pt x="6011" y="18479"/>
                    <a:pt x="6187" y="18511"/>
                  </a:cubicBezTo>
                  <a:cubicBezTo>
                    <a:pt x="6710" y="18624"/>
                    <a:pt x="7233" y="18719"/>
                    <a:pt x="7750" y="18820"/>
                  </a:cubicBezTo>
                  <a:cubicBezTo>
                    <a:pt x="7876" y="18845"/>
                    <a:pt x="7996" y="18870"/>
                    <a:pt x="8122" y="18901"/>
                  </a:cubicBezTo>
                  <a:cubicBezTo>
                    <a:pt x="8248" y="18933"/>
                    <a:pt x="8330" y="19002"/>
                    <a:pt x="8380" y="19141"/>
                  </a:cubicBezTo>
                  <a:cubicBezTo>
                    <a:pt x="8468" y="19393"/>
                    <a:pt x="8588" y="19626"/>
                    <a:pt x="8701" y="19865"/>
                  </a:cubicBezTo>
                  <a:cubicBezTo>
                    <a:pt x="8771" y="20017"/>
                    <a:pt x="8846" y="20168"/>
                    <a:pt x="8922" y="20313"/>
                  </a:cubicBezTo>
                  <a:cubicBezTo>
                    <a:pt x="9142" y="20728"/>
                    <a:pt x="9212" y="21176"/>
                    <a:pt x="9193" y="21642"/>
                  </a:cubicBezTo>
                  <a:cubicBezTo>
                    <a:pt x="9180" y="21926"/>
                    <a:pt x="9130" y="22203"/>
                    <a:pt x="9035" y="22474"/>
                  </a:cubicBezTo>
                  <a:cubicBezTo>
                    <a:pt x="8985" y="22619"/>
                    <a:pt x="8953" y="22763"/>
                    <a:pt x="8915" y="22908"/>
                  </a:cubicBezTo>
                  <a:cubicBezTo>
                    <a:pt x="8908" y="22910"/>
                    <a:pt x="8902" y="22911"/>
                    <a:pt x="8897" y="22911"/>
                  </a:cubicBezTo>
                  <a:cubicBezTo>
                    <a:pt x="8869" y="22911"/>
                    <a:pt x="8863" y="22886"/>
                    <a:pt x="8852" y="22871"/>
                  </a:cubicBezTo>
                  <a:cubicBezTo>
                    <a:pt x="8846" y="22845"/>
                    <a:pt x="8840" y="22814"/>
                    <a:pt x="8834" y="22789"/>
                  </a:cubicBezTo>
                  <a:cubicBezTo>
                    <a:pt x="8733" y="22455"/>
                    <a:pt x="8569" y="22152"/>
                    <a:pt x="8336" y="21894"/>
                  </a:cubicBezTo>
                  <a:cubicBezTo>
                    <a:pt x="8134" y="21674"/>
                    <a:pt x="7951" y="21440"/>
                    <a:pt x="7794" y="21182"/>
                  </a:cubicBezTo>
                  <a:cubicBezTo>
                    <a:pt x="7681" y="20999"/>
                    <a:pt x="7573" y="20804"/>
                    <a:pt x="7466" y="20615"/>
                  </a:cubicBezTo>
                  <a:cubicBezTo>
                    <a:pt x="7372" y="20445"/>
                    <a:pt x="7277" y="20269"/>
                    <a:pt x="7177" y="20092"/>
                  </a:cubicBezTo>
                  <a:cubicBezTo>
                    <a:pt x="6981" y="19752"/>
                    <a:pt x="6729" y="19456"/>
                    <a:pt x="6439" y="19191"/>
                  </a:cubicBezTo>
                  <a:cubicBezTo>
                    <a:pt x="6351" y="19109"/>
                    <a:pt x="6257" y="19040"/>
                    <a:pt x="6150" y="18983"/>
                  </a:cubicBezTo>
                  <a:cubicBezTo>
                    <a:pt x="6024" y="18914"/>
                    <a:pt x="5898" y="18838"/>
                    <a:pt x="5772" y="18769"/>
                  </a:cubicBezTo>
                  <a:cubicBezTo>
                    <a:pt x="5740" y="18750"/>
                    <a:pt x="5702" y="18744"/>
                    <a:pt x="5652" y="18731"/>
                  </a:cubicBezTo>
                  <a:lnTo>
                    <a:pt x="5652" y="18731"/>
                  </a:lnTo>
                  <a:cubicBezTo>
                    <a:pt x="5658" y="18782"/>
                    <a:pt x="5658" y="18813"/>
                    <a:pt x="5664" y="18845"/>
                  </a:cubicBezTo>
                  <a:cubicBezTo>
                    <a:pt x="5702" y="19040"/>
                    <a:pt x="5709" y="19242"/>
                    <a:pt x="5696" y="19437"/>
                  </a:cubicBezTo>
                  <a:cubicBezTo>
                    <a:pt x="5671" y="19872"/>
                    <a:pt x="5784" y="20281"/>
                    <a:pt x="5998" y="20653"/>
                  </a:cubicBezTo>
                  <a:cubicBezTo>
                    <a:pt x="6213" y="21025"/>
                    <a:pt x="6490" y="21340"/>
                    <a:pt x="6843" y="21592"/>
                  </a:cubicBezTo>
                  <a:cubicBezTo>
                    <a:pt x="7088" y="21774"/>
                    <a:pt x="7347" y="21938"/>
                    <a:pt x="7611" y="22077"/>
                  </a:cubicBezTo>
                  <a:cubicBezTo>
                    <a:pt x="7762" y="22159"/>
                    <a:pt x="7914" y="22247"/>
                    <a:pt x="8065" y="22335"/>
                  </a:cubicBezTo>
                  <a:cubicBezTo>
                    <a:pt x="8323" y="22486"/>
                    <a:pt x="8506" y="22700"/>
                    <a:pt x="8619" y="22984"/>
                  </a:cubicBezTo>
                  <a:cubicBezTo>
                    <a:pt x="8752" y="23305"/>
                    <a:pt x="8808" y="23639"/>
                    <a:pt x="8796" y="23992"/>
                  </a:cubicBezTo>
                  <a:cubicBezTo>
                    <a:pt x="8777" y="24578"/>
                    <a:pt x="8827" y="25158"/>
                    <a:pt x="8947" y="25731"/>
                  </a:cubicBezTo>
                  <a:cubicBezTo>
                    <a:pt x="8966" y="25800"/>
                    <a:pt x="8985" y="25869"/>
                    <a:pt x="9010" y="25939"/>
                  </a:cubicBezTo>
                  <a:cubicBezTo>
                    <a:pt x="9020" y="25964"/>
                    <a:pt x="9041" y="25981"/>
                    <a:pt x="9066" y="25981"/>
                  </a:cubicBezTo>
                  <a:cubicBezTo>
                    <a:pt x="9072" y="25981"/>
                    <a:pt x="9079" y="25979"/>
                    <a:pt x="9086" y="25977"/>
                  </a:cubicBezTo>
                  <a:cubicBezTo>
                    <a:pt x="9111" y="25970"/>
                    <a:pt x="9130" y="25939"/>
                    <a:pt x="9136" y="25920"/>
                  </a:cubicBezTo>
                  <a:cubicBezTo>
                    <a:pt x="9142" y="25882"/>
                    <a:pt x="9136" y="25838"/>
                    <a:pt x="9123" y="25800"/>
                  </a:cubicBezTo>
                  <a:cubicBezTo>
                    <a:pt x="9010" y="25208"/>
                    <a:pt x="8960" y="24609"/>
                    <a:pt x="8972" y="24005"/>
                  </a:cubicBezTo>
                  <a:cubicBezTo>
                    <a:pt x="8985" y="23330"/>
                    <a:pt x="9117" y="22675"/>
                    <a:pt x="9363" y="22052"/>
                  </a:cubicBezTo>
                  <a:cubicBezTo>
                    <a:pt x="9401" y="21957"/>
                    <a:pt x="9445" y="21869"/>
                    <a:pt x="9476" y="21774"/>
                  </a:cubicBezTo>
                  <a:cubicBezTo>
                    <a:pt x="9514" y="21661"/>
                    <a:pt x="9577" y="21573"/>
                    <a:pt x="9653" y="21491"/>
                  </a:cubicBezTo>
                  <a:cubicBezTo>
                    <a:pt x="9760" y="21384"/>
                    <a:pt x="9867" y="21270"/>
                    <a:pt x="9980" y="21170"/>
                  </a:cubicBezTo>
                  <a:cubicBezTo>
                    <a:pt x="10276" y="20880"/>
                    <a:pt x="10635" y="20703"/>
                    <a:pt x="11045" y="20628"/>
                  </a:cubicBezTo>
                  <a:cubicBezTo>
                    <a:pt x="11228" y="20596"/>
                    <a:pt x="11410" y="20577"/>
                    <a:pt x="11593" y="20539"/>
                  </a:cubicBezTo>
                  <a:cubicBezTo>
                    <a:pt x="11845" y="20489"/>
                    <a:pt x="12097" y="20439"/>
                    <a:pt x="12349" y="20376"/>
                  </a:cubicBezTo>
                  <a:cubicBezTo>
                    <a:pt x="12740" y="20281"/>
                    <a:pt x="13067" y="20073"/>
                    <a:pt x="13345" y="19790"/>
                  </a:cubicBezTo>
                  <a:cubicBezTo>
                    <a:pt x="13464" y="19664"/>
                    <a:pt x="13578" y="19538"/>
                    <a:pt x="13697" y="19405"/>
                  </a:cubicBezTo>
                  <a:cubicBezTo>
                    <a:pt x="13836" y="19248"/>
                    <a:pt x="13981" y="19090"/>
                    <a:pt x="14119" y="18933"/>
                  </a:cubicBezTo>
                  <a:cubicBezTo>
                    <a:pt x="14384" y="18643"/>
                    <a:pt x="14705" y="18416"/>
                    <a:pt x="15065" y="18253"/>
                  </a:cubicBezTo>
                  <a:cubicBezTo>
                    <a:pt x="15367" y="18120"/>
                    <a:pt x="15676" y="17988"/>
                    <a:pt x="15978" y="17856"/>
                  </a:cubicBezTo>
                  <a:cubicBezTo>
                    <a:pt x="16318" y="17698"/>
                    <a:pt x="16652" y="17522"/>
                    <a:pt x="16955" y="17289"/>
                  </a:cubicBezTo>
                  <a:cubicBezTo>
                    <a:pt x="17169" y="17125"/>
                    <a:pt x="17364" y="16936"/>
                    <a:pt x="17528" y="16715"/>
                  </a:cubicBezTo>
                  <a:cubicBezTo>
                    <a:pt x="17616" y="16602"/>
                    <a:pt x="17698" y="16482"/>
                    <a:pt x="17786" y="16362"/>
                  </a:cubicBezTo>
                  <a:cubicBezTo>
                    <a:pt x="17811" y="16325"/>
                    <a:pt x="17830" y="16287"/>
                    <a:pt x="17843" y="16224"/>
                  </a:cubicBezTo>
                  <a:lnTo>
                    <a:pt x="17843" y="16224"/>
                  </a:lnTo>
                  <a:cubicBezTo>
                    <a:pt x="17774" y="16243"/>
                    <a:pt x="17717" y="16262"/>
                    <a:pt x="17660" y="16281"/>
                  </a:cubicBezTo>
                  <a:cubicBezTo>
                    <a:pt x="17401" y="16371"/>
                    <a:pt x="17136" y="16438"/>
                    <a:pt x="16865" y="16438"/>
                  </a:cubicBezTo>
                  <a:cubicBezTo>
                    <a:pt x="16853" y="16438"/>
                    <a:pt x="16841" y="16438"/>
                    <a:pt x="16829" y="16438"/>
                  </a:cubicBezTo>
                  <a:cubicBezTo>
                    <a:pt x="16526" y="16432"/>
                    <a:pt x="16230" y="16413"/>
                    <a:pt x="15934" y="16394"/>
                  </a:cubicBezTo>
                  <a:cubicBezTo>
                    <a:pt x="15795" y="16388"/>
                    <a:pt x="15657" y="16375"/>
                    <a:pt x="15518" y="16362"/>
                  </a:cubicBezTo>
                  <a:cubicBezTo>
                    <a:pt x="15477" y="16360"/>
                    <a:pt x="15436" y="16359"/>
                    <a:pt x="15396" y="16359"/>
                  </a:cubicBezTo>
                  <a:cubicBezTo>
                    <a:pt x="15091" y="16359"/>
                    <a:pt x="14793" y="16420"/>
                    <a:pt x="14504" y="16520"/>
                  </a:cubicBezTo>
                  <a:cubicBezTo>
                    <a:pt x="14422" y="16551"/>
                    <a:pt x="14340" y="16577"/>
                    <a:pt x="14264" y="16614"/>
                  </a:cubicBezTo>
                  <a:cubicBezTo>
                    <a:pt x="13968" y="16734"/>
                    <a:pt x="13660" y="16822"/>
                    <a:pt x="13351" y="16892"/>
                  </a:cubicBezTo>
                  <a:cubicBezTo>
                    <a:pt x="13118" y="16942"/>
                    <a:pt x="12891" y="17005"/>
                    <a:pt x="12664" y="17081"/>
                  </a:cubicBezTo>
                  <a:cubicBezTo>
                    <a:pt x="12242" y="17213"/>
                    <a:pt x="11914" y="17471"/>
                    <a:pt x="11669" y="17837"/>
                  </a:cubicBezTo>
                  <a:cubicBezTo>
                    <a:pt x="11379" y="18259"/>
                    <a:pt x="11152" y="18712"/>
                    <a:pt x="11020" y="19210"/>
                  </a:cubicBezTo>
                  <a:cubicBezTo>
                    <a:pt x="10925" y="19557"/>
                    <a:pt x="10843" y="19903"/>
                    <a:pt x="10761" y="20250"/>
                  </a:cubicBezTo>
                  <a:cubicBezTo>
                    <a:pt x="10749" y="20294"/>
                    <a:pt x="10736" y="20344"/>
                    <a:pt x="10730" y="20388"/>
                  </a:cubicBezTo>
                  <a:cubicBezTo>
                    <a:pt x="10717" y="20489"/>
                    <a:pt x="10673" y="20552"/>
                    <a:pt x="10572" y="20590"/>
                  </a:cubicBezTo>
                  <a:cubicBezTo>
                    <a:pt x="10327" y="20672"/>
                    <a:pt x="10119" y="20810"/>
                    <a:pt x="9930" y="20981"/>
                  </a:cubicBezTo>
                  <a:cubicBezTo>
                    <a:pt x="9898" y="21006"/>
                    <a:pt x="9867" y="21025"/>
                    <a:pt x="9835" y="21050"/>
                  </a:cubicBezTo>
                  <a:cubicBezTo>
                    <a:pt x="9829" y="21056"/>
                    <a:pt x="9823" y="21056"/>
                    <a:pt x="9816" y="21056"/>
                  </a:cubicBezTo>
                  <a:cubicBezTo>
                    <a:pt x="9804" y="20968"/>
                    <a:pt x="9804" y="20968"/>
                    <a:pt x="9829" y="20899"/>
                  </a:cubicBezTo>
                  <a:cubicBezTo>
                    <a:pt x="9905" y="20697"/>
                    <a:pt x="9986" y="20502"/>
                    <a:pt x="10043" y="20294"/>
                  </a:cubicBezTo>
                  <a:cubicBezTo>
                    <a:pt x="10125" y="19979"/>
                    <a:pt x="10194" y="19651"/>
                    <a:pt x="10257" y="19330"/>
                  </a:cubicBezTo>
                  <a:cubicBezTo>
                    <a:pt x="10276" y="19235"/>
                    <a:pt x="10264" y="19128"/>
                    <a:pt x="10264" y="19034"/>
                  </a:cubicBezTo>
                  <a:cubicBezTo>
                    <a:pt x="10264" y="18914"/>
                    <a:pt x="10257" y="18794"/>
                    <a:pt x="10264" y="18675"/>
                  </a:cubicBezTo>
                  <a:cubicBezTo>
                    <a:pt x="10295" y="18271"/>
                    <a:pt x="10465" y="17937"/>
                    <a:pt x="10761" y="17667"/>
                  </a:cubicBezTo>
                  <a:cubicBezTo>
                    <a:pt x="10963" y="17490"/>
                    <a:pt x="11190" y="17352"/>
                    <a:pt x="11423" y="17226"/>
                  </a:cubicBezTo>
                  <a:cubicBezTo>
                    <a:pt x="11914" y="16948"/>
                    <a:pt x="12318" y="16564"/>
                    <a:pt x="12614" y="16085"/>
                  </a:cubicBezTo>
                  <a:cubicBezTo>
                    <a:pt x="12677" y="15978"/>
                    <a:pt x="12746" y="15871"/>
                    <a:pt x="12809" y="15758"/>
                  </a:cubicBezTo>
                  <a:cubicBezTo>
                    <a:pt x="13004" y="15411"/>
                    <a:pt x="13149" y="15039"/>
                    <a:pt x="13319" y="14680"/>
                  </a:cubicBezTo>
                  <a:cubicBezTo>
                    <a:pt x="13326" y="14668"/>
                    <a:pt x="13326" y="14642"/>
                    <a:pt x="13326" y="14611"/>
                  </a:cubicBezTo>
                  <a:lnTo>
                    <a:pt x="13326" y="14611"/>
                  </a:lnTo>
                  <a:cubicBezTo>
                    <a:pt x="13300" y="14617"/>
                    <a:pt x="13275" y="14624"/>
                    <a:pt x="13250" y="14630"/>
                  </a:cubicBezTo>
                  <a:cubicBezTo>
                    <a:pt x="13074" y="14737"/>
                    <a:pt x="12878" y="14806"/>
                    <a:pt x="12677" y="14844"/>
                  </a:cubicBezTo>
                  <a:cubicBezTo>
                    <a:pt x="12645" y="14850"/>
                    <a:pt x="12614" y="14857"/>
                    <a:pt x="12582" y="14863"/>
                  </a:cubicBezTo>
                  <a:cubicBezTo>
                    <a:pt x="12078" y="14964"/>
                    <a:pt x="11706" y="15254"/>
                    <a:pt x="11448" y="15695"/>
                  </a:cubicBezTo>
                  <a:cubicBezTo>
                    <a:pt x="11259" y="16010"/>
                    <a:pt x="11139" y="16350"/>
                    <a:pt x="11045" y="16703"/>
                  </a:cubicBezTo>
                  <a:cubicBezTo>
                    <a:pt x="10995" y="16892"/>
                    <a:pt x="10944" y="17074"/>
                    <a:pt x="10900" y="17263"/>
                  </a:cubicBezTo>
                  <a:cubicBezTo>
                    <a:pt x="10881" y="17320"/>
                    <a:pt x="10862" y="17370"/>
                    <a:pt x="10806" y="17408"/>
                  </a:cubicBezTo>
                  <a:cubicBezTo>
                    <a:pt x="10465" y="17648"/>
                    <a:pt x="10251" y="17975"/>
                    <a:pt x="10131" y="18366"/>
                  </a:cubicBezTo>
                  <a:cubicBezTo>
                    <a:pt x="10131" y="18366"/>
                    <a:pt x="10125" y="18372"/>
                    <a:pt x="10106" y="18385"/>
                  </a:cubicBezTo>
                  <a:cubicBezTo>
                    <a:pt x="10094" y="18360"/>
                    <a:pt x="10075" y="18341"/>
                    <a:pt x="10068" y="18322"/>
                  </a:cubicBezTo>
                  <a:cubicBezTo>
                    <a:pt x="9936" y="17774"/>
                    <a:pt x="9716" y="17270"/>
                    <a:pt x="9464" y="16772"/>
                  </a:cubicBezTo>
                  <a:cubicBezTo>
                    <a:pt x="9306" y="16451"/>
                    <a:pt x="9161" y="16123"/>
                    <a:pt x="9010" y="15802"/>
                  </a:cubicBezTo>
                  <a:cubicBezTo>
                    <a:pt x="8953" y="15688"/>
                    <a:pt x="8934" y="15575"/>
                    <a:pt x="8941" y="15455"/>
                  </a:cubicBezTo>
                  <a:cubicBezTo>
                    <a:pt x="8966" y="14617"/>
                    <a:pt x="9256" y="13905"/>
                    <a:pt x="9898" y="13351"/>
                  </a:cubicBezTo>
                  <a:cubicBezTo>
                    <a:pt x="10081" y="13187"/>
                    <a:pt x="10283" y="13042"/>
                    <a:pt x="10491" y="12916"/>
                  </a:cubicBezTo>
                  <a:cubicBezTo>
                    <a:pt x="10717" y="12784"/>
                    <a:pt x="10950" y="12658"/>
                    <a:pt x="11177" y="12519"/>
                  </a:cubicBezTo>
                  <a:cubicBezTo>
                    <a:pt x="11398" y="12381"/>
                    <a:pt x="11612" y="12242"/>
                    <a:pt x="11820" y="12085"/>
                  </a:cubicBezTo>
                  <a:cubicBezTo>
                    <a:pt x="11971" y="11977"/>
                    <a:pt x="12103" y="11851"/>
                    <a:pt x="12236" y="11719"/>
                  </a:cubicBezTo>
                  <a:cubicBezTo>
                    <a:pt x="12538" y="11410"/>
                    <a:pt x="12733" y="11051"/>
                    <a:pt x="12822" y="10629"/>
                  </a:cubicBezTo>
                  <a:cubicBezTo>
                    <a:pt x="12872" y="10383"/>
                    <a:pt x="12922" y="10138"/>
                    <a:pt x="12992" y="9892"/>
                  </a:cubicBezTo>
                  <a:cubicBezTo>
                    <a:pt x="13080" y="9564"/>
                    <a:pt x="13237" y="9268"/>
                    <a:pt x="13458" y="9004"/>
                  </a:cubicBezTo>
                  <a:cubicBezTo>
                    <a:pt x="13552" y="8890"/>
                    <a:pt x="13653" y="8771"/>
                    <a:pt x="13754" y="8657"/>
                  </a:cubicBezTo>
                  <a:cubicBezTo>
                    <a:pt x="13949" y="8424"/>
                    <a:pt x="14119" y="8172"/>
                    <a:pt x="14227" y="7882"/>
                  </a:cubicBezTo>
                  <a:cubicBezTo>
                    <a:pt x="14315" y="7662"/>
                    <a:pt x="14359" y="7435"/>
                    <a:pt x="14378" y="7202"/>
                  </a:cubicBezTo>
                  <a:cubicBezTo>
                    <a:pt x="14403" y="6918"/>
                    <a:pt x="14416" y="6635"/>
                    <a:pt x="14434" y="6351"/>
                  </a:cubicBezTo>
                  <a:cubicBezTo>
                    <a:pt x="14453" y="6043"/>
                    <a:pt x="14510" y="5734"/>
                    <a:pt x="14586" y="5431"/>
                  </a:cubicBezTo>
                  <a:cubicBezTo>
                    <a:pt x="14712" y="4902"/>
                    <a:pt x="14920" y="4398"/>
                    <a:pt x="15165" y="3913"/>
                  </a:cubicBezTo>
                  <a:cubicBezTo>
                    <a:pt x="15197" y="3856"/>
                    <a:pt x="15228" y="3800"/>
                    <a:pt x="15254" y="3737"/>
                  </a:cubicBezTo>
                  <a:cubicBezTo>
                    <a:pt x="15254" y="3730"/>
                    <a:pt x="15247" y="3724"/>
                    <a:pt x="15247" y="3705"/>
                  </a:cubicBezTo>
                  <a:cubicBezTo>
                    <a:pt x="15203" y="3743"/>
                    <a:pt x="15159" y="3775"/>
                    <a:pt x="15121" y="3812"/>
                  </a:cubicBezTo>
                  <a:cubicBezTo>
                    <a:pt x="14913" y="4008"/>
                    <a:pt x="14705" y="4197"/>
                    <a:pt x="14504" y="4398"/>
                  </a:cubicBezTo>
                  <a:cubicBezTo>
                    <a:pt x="14107" y="4783"/>
                    <a:pt x="13653" y="5066"/>
                    <a:pt x="13118" y="5224"/>
                  </a:cubicBezTo>
                  <a:cubicBezTo>
                    <a:pt x="12859" y="5299"/>
                    <a:pt x="12601" y="5394"/>
                    <a:pt x="12349" y="5494"/>
                  </a:cubicBezTo>
                  <a:cubicBezTo>
                    <a:pt x="11751" y="5740"/>
                    <a:pt x="11278" y="6143"/>
                    <a:pt x="10900" y="6660"/>
                  </a:cubicBezTo>
                  <a:cubicBezTo>
                    <a:pt x="10780" y="6824"/>
                    <a:pt x="10698" y="7007"/>
                    <a:pt x="10629" y="7189"/>
                  </a:cubicBezTo>
                  <a:cubicBezTo>
                    <a:pt x="10591" y="7296"/>
                    <a:pt x="10554" y="7403"/>
                    <a:pt x="10509" y="7511"/>
                  </a:cubicBezTo>
                  <a:cubicBezTo>
                    <a:pt x="10396" y="7800"/>
                    <a:pt x="10238" y="8065"/>
                    <a:pt x="10049" y="8317"/>
                  </a:cubicBezTo>
                  <a:cubicBezTo>
                    <a:pt x="9892" y="8512"/>
                    <a:pt x="9747" y="8720"/>
                    <a:pt x="9602" y="8928"/>
                  </a:cubicBezTo>
                  <a:cubicBezTo>
                    <a:pt x="9438" y="9168"/>
                    <a:pt x="9312" y="9432"/>
                    <a:pt x="9218" y="9709"/>
                  </a:cubicBezTo>
                  <a:cubicBezTo>
                    <a:pt x="9098" y="10062"/>
                    <a:pt x="9067" y="10434"/>
                    <a:pt x="9060" y="10806"/>
                  </a:cubicBezTo>
                  <a:cubicBezTo>
                    <a:pt x="9054" y="11499"/>
                    <a:pt x="9186" y="12173"/>
                    <a:pt x="9388" y="12834"/>
                  </a:cubicBezTo>
                  <a:cubicBezTo>
                    <a:pt x="9445" y="13030"/>
                    <a:pt x="9501" y="13219"/>
                    <a:pt x="9564" y="13414"/>
                  </a:cubicBezTo>
                  <a:cubicBezTo>
                    <a:pt x="9363" y="13660"/>
                    <a:pt x="9161" y="13905"/>
                    <a:pt x="9035" y="14201"/>
                  </a:cubicBezTo>
                  <a:cubicBezTo>
                    <a:pt x="8915" y="14491"/>
                    <a:pt x="8834" y="14794"/>
                    <a:pt x="8777" y="15134"/>
                  </a:cubicBezTo>
                  <a:cubicBezTo>
                    <a:pt x="8708" y="15058"/>
                    <a:pt x="8701" y="15002"/>
                    <a:pt x="8682" y="14945"/>
                  </a:cubicBezTo>
                  <a:cubicBezTo>
                    <a:pt x="8437" y="14233"/>
                    <a:pt x="8304" y="13502"/>
                    <a:pt x="8279" y="12746"/>
                  </a:cubicBezTo>
                  <a:cubicBezTo>
                    <a:pt x="8266" y="12387"/>
                    <a:pt x="8260" y="12022"/>
                    <a:pt x="8235" y="11656"/>
                  </a:cubicBezTo>
                  <a:cubicBezTo>
                    <a:pt x="8210" y="11392"/>
                    <a:pt x="8172" y="11133"/>
                    <a:pt x="8122" y="10869"/>
                  </a:cubicBezTo>
                  <a:cubicBezTo>
                    <a:pt x="8008" y="10308"/>
                    <a:pt x="8090" y="9766"/>
                    <a:pt x="8323" y="9243"/>
                  </a:cubicBezTo>
                  <a:cubicBezTo>
                    <a:pt x="8449" y="8953"/>
                    <a:pt x="8619" y="8682"/>
                    <a:pt x="8827" y="8443"/>
                  </a:cubicBezTo>
                  <a:cubicBezTo>
                    <a:pt x="8991" y="8254"/>
                    <a:pt x="9149" y="8065"/>
                    <a:pt x="9306" y="7882"/>
                  </a:cubicBezTo>
                  <a:cubicBezTo>
                    <a:pt x="9363" y="7813"/>
                    <a:pt x="9413" y="7750"/>
                    <a:pt x="9470" y="7681"/>
                  </a:cubicBezTo>
                  <a:cubicBezTo>
                    <a:pt x="9734" y="7366"/>
                    <a:pt x="9879" y="7000"/>
                    <a:pt x="9917" y="6597"/>
                  </a:cubicBezTo>
                  <a:cubicBezTo>
                    <a:pt x="9955" y="6143"/>
                    <a:pt x="9986" y="5684"/>
                    <a:pt x="10024" y="5230"/>
                  </a:cubicBezTo>
                  <a:cubicBezTo>
                    <a:pt x="10037" y="5079"/>
                    <a:pt x="10043" y="4927"/>
                    <a:pt x="10056" y="4776"/>
                  </a:cubicBezTo>
                  <a:cubicBezTo>
                    <a:pt x="10056" y="4751"/>
                    <a:pt x="10056" y="4726"/>
                    <a:pt x="10049" y="4682"/>
                  </a:cubicBezTo>
                  <a:cubicBezTo>
                    <a:pt x="10018" y="4694"/>
                    <a:pt x="9993" y="4701"/>
                    <a:pt x="9974" y="4713"/>
                  </a:cubicBezTo>
                  <a:cubicBezTo>
                    <a:pt x="9716" y="4934"/>
                    <a:pt x="9476" y="5173"/>
                    <a:pt x="9293" y="5463"/>
                  </a:cubicBezTo>
                  <a:cubicBezTo>
                    <a:pt x="9149" y="5677"/>
                    <a:pt x="8991" y="5879"/>
                    <a:pt x="8821" y="6074"/>
                  </a:cubicBezTo>
                  <a:cubicBezTo>
                    <a:pt x="8720" y="6188"/>
                    <a:pt x="8632" y="6314"/>
                    <a:pt x="8537" y="6433"/>
                  </a:cubicBezTo>
                  <a:cubicBezTo>
                    <a:pt x="8323" y="6723"/>
                    <a:pt x="8235" y="7057"/>
                    <a:pt x="8203" y="7416"/>
                  </a:cubicBezTo>
                  <a:cubicBezTo>
                    <a:pt x="8172" y="7882"/>
                    <a:pt x="8216" y="8342"/>
                    <a:pt x="8348" y="8802"/>
                  </a:cubicBezTo>
                  <a:cubicBezTo>
                    <a:pt x="8122" y="9218"/>
                    <a:pt x="7933" y="9653"/>
                    <a:pt x="7907" y="10163"/>
                  </a:cubicBezTo>
                  <a:cubicBezTo>
                    <a:pt x="7870" y="10125"/>
                    <a:pt x="7851" y="10113"/>
                    <a:pt x="7838" y="10087"/>
                  </a:cubicBezTo>
                  <a:cubicBezTo>
                    <a:pt x="7718" y="9823"/>
                    <a:pt x="7599" y="9558"/>
                    <a:pt x="7485" y="9287"/>
                  </a:cubicBezTo>
                  <a:cubicBezTo>
                    <a:pt x="7353" y="8953"/>
                    <a:pt x="7321" y="8594"/>
                    <a:pt x="7366" y="8235"/>
                  </a:cubicBezTo>
                  <a:cubicBezTo>
                    <a:pt x="7397" y="7983"/>
                    <a:pt x="7435" y="7737"/>
                    <a:pt x="7479" y="7485"/>
                  </a:cubicBezTo>
                  <a:cubicBezTo>
                    <a:pt x="7555" y="7025"/>
                    <a:pt x="7630" y="6559"/>
                    <a:pt x="7643" y="6087"/>
                  </a:cubicBezTo>
                  <a:cubicBezTo>
                    <a:pt x="7662" y="5482"/>
                    <a:pt x="7599" y="4883"/>
                    <a:pt x="7391" y="4310"/>
                  </a:cubicBezTo>
                  <a:cubicBezTo>
                    <a:pt x="7177" y="3705"/>
                    <a:pt x="6811" y="3214"/>
                    <a:pt x="6276" y="2855"/>
                  </a:cubicBezTo>
                  <a:cubicBezTo>
                    <a:pt x="5910" y="2603"/>
                    <a:pt x="5520" y="2395"/>
                    <a:pt x="5123" y="2187"/>
                  </a:cubicBezTo>
                  <a:cubicBezTo>
                    <a:pt x="4701" y="1973"/>
                    <a:pt x="4272" y="1758"/>
                    <a:pt x="3856" y="1532"/>
                  </a:cubicBezTo>
                  <a:cubicBezTo>
                    <a:pt x="3289" y="1223"/>
                    <a:pt x="2785" y="826"/>
                    <a:pt x="2313" y="385"/>
                  </a:cubicBezTo>
                  <a:cubicBezTo>
                    <a:pt x="2174" y="253"/>
                    <a:pt x="2036" y="127"/>
                    <a:pt x="1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8270115">
              <a:off x="7539670" y="-137698"/>
              <a:ext cx="1739168" cy="2237899"/>
            </a:xfrm>
            <a:custGeom>
              <a:avLst/>
              <a:gdLst/>
              <a:ahLst/>
              <a:cxnLst/>
              <a:rect l="l" t="t" r="r" b="b"/>
              <a:pathLst>
                <a:path w="18782" h="24168" extrusionOk="0">
                  <a:moveTo>
                    <a:pt x="26" y="88"/>
                  </a:moveTo>
                  <a:cubicBezTo>
                    <a:pt x="177" y="687"/>
                    <a:pt x="416" y="1241"/>
                    <a:pt x="750" y="1758"/>
                  </a:cubicBezTo>
                  <a:lnTo>
                    <a:pt x="750" y="1758"/>
                  </a:lnTo>
                  <a:cubicBezTo>
                    <a:pt x="901" y="1991"/>
                    <a:pt x="1046" y="2230"/>
                    <a:pt x="1210" y="2457"/>
                  </a:cubicBezTo>
                  <a:lnTo>
                    <a:pt x="1210" y="2457"/>
                  </a:lnTo>
                  <a:cubicBezTo>
                    <a:pt x="1519" y="2892"/>
                    <a:pt x="1701" y="3377"/>
                    <a:pt x="1777" y="3906"/>
                  </a:cubicBezTo>
                  <a:lnTo>
                    <a:pt x="1777" y="3906"/>
                  </a:lnTo>
                  <a:cubicBezTo>
                    <a:pt x="1815" y="4165"/>
                    <a:pt x="1859" y="4429"/>
                    <a:pt x="1928" y="4681"/>
                  </a:cubicBezTo>
                  <a:lnTo>
                    <a:pt x="1928" y="4681"/>
                  </a:lnTo>
                  <a:cubicBezTo>
                    <a:pt x="2098" y="5349"/>
                    <a:pt x="2426" y="5922"/>
                    <a:pt x="2962" y="6363"/>
                  </a:cubicBezTo>
                  <a:lnTo>
                    <a:pt x="2962" y="6363"/>
                  </a:lnTo>
                  <a:cubicBezTo>
                    <a:pt x="3314" y="6666"/>
                    <a:pt x="3730" y="6817"/>
                    <a:pt x="4190" y="6867"/>
                  </a:cubicBezTo>
                  <a:lnTo>
                    <a:pt x="4190" y="6867"/>
                  </a:lnTo>
                  <a:cubicBezTo>
                    <a:pt x="4524" y="6905"/>
                    <a:pt x="4864" y="6905"/>
                    <a:pt x="5204" y="6893"/>
                  </a:cubicBezTo>
                  <a:lnTo>
                    <a:pt x="5204" y="6893"/>
                  </a:lnTo>
                  <a:cubicBezTo>
                    <a:pt x="5475" y="6886"/>
                    <a:pt x="5746" y="6886"/>
                    <a:pt x="6017" y="6924"/>
                  </a:cubicBezTo>
                  <a:lnTo>
                    <a:pt x="6017" y="6924"/>
                  </a:lnTo>
                  <a:cubicBezTo>
                    <a:pt x="6181" y="6949"/>
                    <a:pt x="6345" y="6981"/>
                    <a:pt x="6496" y="7050"/>
                  </a:cubicBezTo>
                  <a:lnTo>
                    <a:pt x="6496" y="7050"/>
                  </a:lnTo>
                  <a:cubicBezTo>
                    <a:pt x="6578" y="7088"/>
                    <a:pt x="6653" y="7145"/>
                    <a:pt x="6735" y="7189"/>
                  </a:cubicBezTo>
                  <a:lnTo>
                    <a:pt x="6735" y="7189"/>
                  </a:lnTo>
                  <a:cubicBezTo>
                    <a:pt x="6798" y="7233"/>
                    <a:pt x="6836" y="7289"/>
                    <a:pt x="6849" y="7365"/>
                  </a:cubicBezTo>
                  <a:lnTo>
                    <a:pt x="6849" y="7365"/>
                  </a:lnTo>
                  <a:cubicBezTo>
                    <a:pt x="6906" y="7743"/>
                    <a:pt x="7082" y="8071"/>
                    <a:pt x="7290" y="8379"/>
                  </a:cubicBezTo>
                  <a:lnTo>
                    <a:pt x="7290" y="8379"/>
                  </a:lnTo>
                  <a:cubicBezTo>
                    <a:pt x="7372" y="8499"/>
                    <a:pt x="7454" y="8619"/>
                    <a:pt x="7542" y="8732"/>
                  </a:cubicBezTo>
                  <a:lnTo>
                    <a:pt x="7542" y="8732"/>
                  </a:lnTo>
                  <a:cubicBezTo>
                    <a:pt x="7977" y="9274"/>
                    <a:pt x="8229" y="9891"/>
                    <a:pt x="8380" y="10559"/>
                  </a:cubicBezTo>
                  <a:lnTo>
                    <a:pt x="8380" y="10559"/>
                  </a:lnTo>
                  <a:cubicBezTo>
                    <a:pt x="8462" y="10906"/>
                    <a:pt x="8537" y="11259"/>
                    <a:pt x="8619" y="11605"/>
                  </a:cubicBezTo>
                  <a:lnTo>
                    <a:pt x="8619" y="11605"/>
                  </a:lnTo>
                  <a:cubicBezTo>
                    <a:pt x="8833" y="12456"/>
                    <a:pt x="9211" y="13231"/>
                    <a:pt x="9684" y="13968"/>
                  </a:cubicBezTo>
                  <a:lnTo>
                    <a:pt x="9684" y="13968"/>
                  </a:lnTo>
                  <a:cubicBezTo>
                    <a:pt x="9942" y="14377"/>
                    <a:pt x="10226" y="14768"/>
                    <a:pt x="10522" y="15152"/>
                  </a:cubicBezTo>
                  <a:lnTo>
                    <a:pt x="10522" y="15152"/>
                  </a:lnTo>
                  <a:cubicBezTo>
                    <a:pt x="10774" y="15474"/>
                    <a:pt x="11013" y="15807"/>
                    <a:pt x="11209" y="16173"/>
                  </a:cubicBezTo>
                  <a:lnTo>
                    <a:pt x="11209" y="16173"/>
                  </a:lnTo>
                  <a:cubicBezTo>
                    <a:pt x="11448" y="16601"/>
                    <a:pt x="11624" y="17061"/>
                    <a:pt x="11706" y="17546"/>
                  </a:cubicBezTo>
                  <a:lnTo>
                    <a:pt x="11706" y="17546"/>
                  </a:lnTo>
                  <a:cubicBezTo>
                    <a:pt x="11757" y="17855"/>
                    <a:pt x="11750" y="18170"/>
                    <a:pt x="11706" y="18479"/>
                  </a:cubicBezTo>
                  <a:lnTo>
                    <a:pt x="11706" y="18479"/>
                  </a:lnTo>
                  <a:cubicBezTo>
                    <a:pt x="11650" y="18844"/>
                    <a:pt x="11574" y="19210"/>
                    <a:pt x="11511" y="19575"/>
                  </a:cubicBezTo>
                  <a:lnTo>
                    <a:pt x="11511" y="19575"/>
                  </a:lnTo>
                  <a:cubicBezTo>
                    <a:pt x="11505" y="19600"/>
                    <a:pt x="11492" y="19619"/>
                    <a:pt x="11480" y="19663"/>
                  </a:cubicBezTo>
                  <a:lnTo>
                    <a:pt x="11480" y="19663"/>
                  </a:lnTo>
                  <a:cubicBezTo>
                    <a:pt x="11454" y="19632"/>
                    <a:pt x="11435" y="19613"/>
                    <a:pt x="11429" y="19594"/>
                  </a:cubicBezTo>
                  <a:lnTo>
                    <a:pt x="11429" y="19594"/>
                  </a:lnTo>
                  <a:cubicBezTo>
                    <a:pt x="11354" y="19140"/>
                    <a:pt x="11133" y="18762"/>
                    <a:pt x="10856" y="18409"/>
                  </a:cubicBezTo>
                  <a:lnTo>
                    <a:pt x="10856" y="18409"/>
                  </a:lnTo>
                  <a:cubicBezTo>
                    <a:pt x="10717" y="18239"/>
                    <a:pt x="10585" y="18063"/>
                    <a:pt x="10453" y="17887"/>
                  </a:cubicBezTo>
                  <a:lnTo>
                    <a:pt x="10453" y="17887"/>
                  </a:lnTo>
                  <a:cubicBezTo>
                    <a:pt x="10188" y="17546"/>
                    <a:pt x="9986" y="17168"/>
                    <a:pt x="9860" y="16746"/>
                  </a:cubicBezTo>
                  <a:lnTo>
                    <a:pt x="9860" y="16746"/>
                  </a:lnTo>
                  <a:cubicBezTo>
                    <a:pt x="9722" y="16274"/>
                    <a:pt x="9583" y="15795"/>
                    <a:pt x="9445" y="15316"/>
                  </a:cubicBezTo>
                  <a:lnTo>
                    <a:pt x="9445" y="15316"/>
                  </a:lnTo>
                  <a:cubicBezTo>
                    <a:pt x="9369" y="15058"/>
                    <a:pt x="9287" y="14799"/>
                    <a:pt x="9167" y="14554"/>
                  </a:cubicBezTo>
                  <a:lnTo>
                    <a:pt x="9167" y="14554"/>
                  </a:lnTo>
                  <a:cubicBezTo>
                    <a:pt x="9067" y="14358"/>
                    <a:pt x="8966" y="14163"/>
                    <a:pt x="8846" y="13980"/>
                  </a:cubicBezTo>
                  <a:lnTo>
                    <a:pt x="8846" y="13980"/>
                  </a:lnTo>
                  <a:cubicBezTo>
                    <a:pt x="8474" y="13407"/>
                    <a:pt x="7958" y="13029"/>
                    <a:pt x="7290" y="12865"/>
                  </a:cubicBezTo>
                  <a:lnTo>
                    <a:pt x="7290" y="12865"/>
                  </a:lnTo>
                  <a:cubicBezTo>
                    <a:pt x="6956" y="12790"/>
                    <a:pt x="6628" y="12727"/>
                    <a:pt x="6294" y="12657"/>
                  </a:cubicBezTo>
                  <a:lnTo>
                    <a:pt x="6294" y="12657"/>
                  </a:lnTo>
                  <a:cubicBezTo>
                    <a:pt x="6093" y="12613"/>
                    <a:pt x="5891" y="12575"/>
                    <a:pt x="5696" y="12525"/>
                  </a:cubicBezTo>
                  <a:lnTo>
                    <a:pt x="5696" y="12525"/>
                  </a:lnTo>
                  <a:cubicBezTo>
                    <a:pt x="5318" y="12430"/>
                    <a:pt x="4971" y="12273"/>
                    <a:pt x="4650" y="12059"/>
                  </a:cubicBezTo>
                  <a:lnTo>
                    <a:pt x="4650" y="12059"/>
                  </a:lnTo>
                  <a:cubicBezTo>
                    <a:pt x="4511" y="11964"/>
                    <a:pt x="4379" y="11863"/>
                    <a:pt x="4247" y="11769"/>
                  </a:cubicBezTo>
                  <a:lnTo>
                    <a:pt x="4247" y="11769"/>
                  </a:lnTo>
                  <a:cubicBezTo>
                    <a:pt x="4058" y="11643"/>
                    <a:pt x="3875" y="11517"/>
                    <a:pt x="3686" y="11391"/>
                  </a:cubicBezTo>
                  <a:lnTo>
                    <a:pt x="3686" y="11391"/>
                  </a:lnTo>
                  <a:cubicBezTo>
                    <a:pt x="3270" y="11120"/>
                    <a:pt x="2810" y="10994"/>
                    <a:pt x="2319" y="10944"/>
                  </a:cubicBezTo>
                  <a:lnTo>
                    <a:pt x="2319" y="10944"/>
                  </a:lnTo>
                  <a:cubicBezTo>
                    <a:pt x="1935" y="10906"/>
                    <a:pt x="1544" y="10868"/>
                    <a:pt x="1160" y="10805"/>
                  </a:cubicBezTo>
                  <a:lnTo>
                    <a:pt x="1160" y="10805"/>
                  </a:lnTo>
                  <a:cubicBezTo>
                    <a:pt x="901" y="10761"/>
                    <a:pt x="649" y="10723"/>
                    <a:pt x="391" y="10717"/>
                  </a:cubicBezTo>
                  <a:lnTo>
                    <a:pt x="391" y="10717"/>
                  </a:lnTo>
                  <a:cubicBezTo>
                    <a:pt x="328" y="10711"/>
                    <a:pt x="259" y="10717"/>
                    <a:pt x="196" y="10717"/>
                  </a:cubicBezTo>
                  <a:lnTo>
                    <a:pt x="196" y="10717"/>
                  </a:lnTo>
                  <a:cubicBezTo>
                    <a:pt x="196" y="10742"/>
                    <a:pt x="196" y="10761"/>
                    <a:pt x="202" y="10767"/>
                  </a:cubicBezTo>
                  <a:lnTo>
                    <a:pt x="202" y="10767"/>
                  </a:lnTo>
                  <a:cubicBezTo>
                    <a:pt x="492" y="11032"/>
                    <a:pt x="675" y="11366"/>
                    <a:pt x="819" y="11725"/>
                  </a:cubicBezTo>
                  <a:lnTo>
                    <a:pt x="819" y="11725"/>
                  </a:lnTo>
                  <a:cubicBezTo>
                    <a:pt x="901" y="11933"/>
                    <a:pt x="971" y="12153"/>
                    <a:pt x="1046" y="12361"/>
                  </a:cubicBezTo>
                  <a:lnTo>
                    <a:pt x="1046" y="12361"/>
                  </a:lnTo>
                  <a:cubicBezTo>
                    <a:pt x="1147" y="12626"/>
                    <a:pt x="1242" y="12897"/>
                    <a:pt x="1355" y="13155"/>
                  </a:cubicBezTo>
                  <a:lnTo>
                    <a:pt x="1355" y="13155"/>
                  </a:lnTo>
                  <a:cubicBezTo>
                    <a:pt x="1645" y="13804"/>
                    <a:pt x="2086" y="14321"/>
                    <a:pt x="2684" y="14705"/>
                  </a:cubicBezTo>
                  <a:lnTo>
                    <a:pt x="2684" y="14705"/>
                  </a:lnTo>
                  <a:cubicBezTo>
                    <a:pt x="3012" y="14913"/>
                    <a:pt x="3371" y="15039"/>
                    <a:pt x="3743" y="15133"/>
                  </a:cubicBezTo>
                  <a:lnTo>
                    <a:pt x="3743" y="15133"/>
                  </a:lnTo>
                  <a:cubicBezTo>
                    <a:pt x="3963" y="15190"/>
                    <a:pt x="4177" y="15247"/>
                    <a:pt x="4385" y="15335"/>
                  </a:cubicBezTo>
                  <a:lnTo>
                    <a:pt x="4385" y="15335"/>
                  </a:lnTo>
                  <a:cubicBezTo>
                    <a:pt x="4675" y="15455"/>
                    <a:pt x="4927" y="15618"/>
                    <a:pt x="5129" y="15858"/>
                  </a:cubicBezTo>
                  <a:lnTo>
                    <a:pt x="5129" y="15858"/>
                  </a:lnTo>
                  <a:cubicBezTo>
                    <a:pt x="5299" y="16053"/>
                    <a:pt x="5469" y="16248"/>
                    <a:pt x="5633" y="16444"/>
                  </a:cubicBezTo>
                  <a:lnTo>
                    <a:pt x="5633" y="16444"/>
                  </a:lnTo>
                  <a:cubicBezTo>
                    <a:pt x="6049" y="16935"/>
                    <a:pt x="6584" y="17219"/>
                    <a:pt x="7214" y="17313"/>
                  </a:cubicBezTo>
                  <a:lnTo>
                    <a:pt x="7214" y="17313"/>
                  </a:lnTo>
                  <a:cubicBezTo>
                    <a:pt x="7397" y="17345"/>
                    <a:pt x="7586" y="17364"/>
                    <a:pt x="7769" y="17370"/>
                  </a:cubicBezTo>
                  <a:lnTo>
                    <a:pt x="7769" y="17370"/>
                  </a:lnTo>
                  <a:cubicBezTo>
                    <a:pt x="8121" y="17370"/>
                    <a:pt x="8481" y="17370"/>
                    <a:pt x="8833" y="17370"/>
                  </a:cubicBezTo>
                  <a:lnTo>
                    <a:pt x="8833" y="17370"/>
                  </a:lnTo>
                  <a:cubicBezTo>
                    <a:pt x="9010" y="17370"/>
                    <a:pt x="9186" y="17370"/>
                    <a:pt x="9356" y="17370"/>
                  </a:cubicBezTo>
                  <a:lnTo>
                    <a:pt x="9356" y="17370"/>
                  </a:lnTo>
                  <a:cubicBezTo>
                    <a:pt x="9482" y="17376"/>
                    <a:pt x="9608" y="17376"/>
                    <a:pt x="9734" y="17382"/>
                  </a:cubicBezTo>
                  <a:lnTo>
                    <a:pt x="9734" y="17382"/>
                  </a:lnTo>
                  <a:cubicBezTo>
                    <a:pt x="9867" y="17389"/>
                    <a:pt x="9961" y="17445"/>
                    <a:pt x="10037" y="17571"/>
                  </a:cubicBezTo>
                  <a:lnTo>
                    <a:pt x="10037" y="17571"/>
                  </a:lnTo>
                  <a:cubicBezTo>
                    <a:pt x="10169" y="17798"/>
                    <a:pt x="10333" y="18006"/>
                    <a:pt x="10490" y="18220"/>
                  </a:cubicBezTo>
                  <a:lnTo>
                    <a:pt x="10490" y="18220"/>
                  </a:lnTo>
                  <a:cubicBezTo>
                    <a:pt x="10585" y="18359"/>
                    <a:pt x="10692" y="18485"/>
                    <a:pt x="10793" y="18617"/>
                  </a:cubicBezTo>
                  <a:lnTo>
                    <a:pt x="10793" y="18617"/>
                  </a:lnTo>
                  <a:cubicBezTo>
                    <a:pt x="11089" y="18983"/>
                    <a:pt x="11240" y="19405"/>
                    <a:pt x="11303" y="19871"/>
                  </a:cubicBezTo>
                  <a:lnTo>
                    <a:pt x="11303" y="19871"/>
                  </a:lnTo>
                  <a:cubicBezTo>
                    <a:pt x="11347" y="20155"/>
                    <a:pt x="11354" y="20432"/>
                    <a:pt x="11309" y="20722"/>
                  </a:cubicBezTo>
                  <a:lnTo>
                    <a:pt x="11309" y="20722"/>
                  </a:lnTo>
                  <a:cubicBezTo>
                    <a:pt x="11291" y="20867"/>
                    <a:pt x="11284" y="21018"/>
                    <a:pt x="11278" y="21169"/>
                  </a:cubicBezTo>
                  <a:lnTo>
                    <a:pt x="11278" y="21169"/>
                  </a:lnTo>
                  <a:cubicBezTo>
                    <a:pt x="11234" y="21188"/>
                    <a:pt x="11221" y="21163"/>
                    <a:pt x="11209" y="21137"/>
                  </a:cubicBezTo>
                  <a:lnTo>
                    <a:pt x="11209" y="21137"/>
                  </a:lnTo>
                  <a:cubicBezTo>
                    <a:pt x="11196" y="21119"/>
                    <a:pt x="11183" y="21093"/>
                    <a:pt x="11171" y="21068"/>
                  </a:cubicBezTo>
                  <a:lnTo>
                    <a:pt x="11171" y="21068"/>
                  </a:lnTo>
                  <a:cubicBezTo>
                    <a:pt x="11013" y="20759"/>
                    <a:pt x="10793" y="20495"/>
                    <a:pt x="10516" y="20281"/>
                  </a:cubicBezTo>
                  <a:lnTo>
                    <a:pt x="10516" y="20281"/>
                  </a:lnTo>
                  <a:cubicBezTo>
                    <a:pt x="10276" y="20098"/>
                    <a:pt x="10049" y="19909"/>
                    <a:pt x="9848" y="19688"/>
                  </a:cubicBezTo>
                  <a:lnTo>
                    <a:pt x="9848" y="19688"/>
                  </a:lnTo>
                  <a:cubicBezTo>
                    <a:pt x="9703" y="19525"/>
                    <a:pt x="9564" y="19361"/>
                    <a:pt x="9419" y="19191"/>
                  </a:cubicBezTo>
                  <a:lnTo>
                    <a:pt x="9419" y="19191"/>
                  </a:lnTo>
                  <a:cubicBezTo>
                    <a:pt x="9293" y="19039"/>
                    <a:pt x="9167" y="18882"/>
                    <a:pt x="9035" y="18731"/>
                  </a:cubicBezTo>
                  <a:lnTo>
                    <a:pt x="9035" y="18731"/>
                  </a:lnTo>
                  <a:cubicBezTo>
                    <a:pt x="8777" y="18435"/>
                    <a:pt x="8474" y="18189"/>
                    <a:pt x="8140" y="17987"/>
                  </a:cubicBezTo>
                  <a:lnTo>
                    <a:pt x="8140" y="17987"/>
                  </a:lnTo>
                  <a:cubicBezTo>
                    <a:pt x="8040" y="17924"/>
                    <a:pt x="7932" y="17874"/>
                    <a:pt x="7819" y="17836"/>
                  </a:cubicBezTo>
                  <a:lnTo>
                    <a:pt x="7819" y="17836"/>
                  </a:lnTo>
                  <a:cubicBezTo>
                    <a:pt x="7680" y="17792"/>
                    <a:pt x="7542" y="17742"/>
                    <a:pt x="7403" y="17697"/>
                  </a:cubicBezTo>
                  <a:lnTo>
                    <a:pt x="7403" y="17697"/>
                  </a:lnTo>
                  <a:cubicBezTo>
                    <a:pt x="7372" y="17685"/>
                    <a:pt x="7328" y="17691"/>
                    <a:pt x="7284" y="17685"/>
                  </a:cubicBezTo>
                  <a:lnTo>
                    <a:pt x="7284" y="17685"/>
                  </a:lnTo>
                  <a:cubicBezTo>
                    <a:pt x="7296" y="17729"/>
                    <a:pt x="7302" y="17760"/>
                    <a:pt x="7315" y="17792"/>
                  </a:cubicBezTo>
                  <a:lnTo>
                    <a:pt x="7315" y="17792"/>
                  </a:lnTo>
                  <a:cubicBezTo>
                    <a:pt x="7391" y="17975"/>
                    <a:pt x="7428" y="18170"/>
                    <a:pt x="7460" y="18372"/>
                  </a:cubicBezTo>
                  <a:lnTo>
                    <a:pt x="7460" y="18372"/>
                  </a:lnTo>
                  <a:cubicBezTo>
                    <a:pt x="7517" y="18800"/>
                    <a:pt x="7699" y="19178"/>
                    <a:pt x="7983" y="19506"/>
                  </a:cubicBezTo>
                  <a:lnTo>
                    <a:pt x="7983" y="19506"/>
                  </a:lnTo>
                  <a:cubicBezTo>
                    <a:pt x="8266" y="19833"/>
                    <a:pt x="8600" y="20092"/>
                    <a:pt x="8991" y="20268"/>
                  </a:cubicBezTo>
                  <a:lnTo>
                    <a:pt x="8991" y="20268"/>
                  </a:lnTo>
                  <a:cubicBezTo>
                    <a:pt x="9268" y="20400"/>
                    <a:pt x="9552" y="20507"/>
                    <a:pt x="9841" y="20602"/>
                  </a:cubicBezTo>
                  <a:lnTo>
                    <a:pt x="9841" y="20602"/>
                  </a:lnTo>
                  <a:cubicBezTo>
                    <a:pt x="10005" y="20652"/>
                    <a:pt x="10169" y="20709"/>
                    <a:pt x="10333" y="20766"/>
                  </a:cubicBezTo>
                  <a:lnTo>
                    <a:pt x="10333" y="20766"/>
                  </a:lnTo>
                  <a:cubicBezTo>
                    <a:pt x="10616" y="20860"/>
                    <a:pt x="10837" y="21043"/>
                    <a:pt x="11001" y="21295"/>
                  </a:cubicBezTo>
                  <a:lnTo>
                    <a:pt x="11001" y="21295"/>
                  </a:lnTo>
                  <a:cubicBezTo>
                    <a:pt x="11190" y="21591"/>
                    <a:pt x="11309" y="21906"/>
                    <a:pt x="11366" y="22253"/>
                  </a:cubicBezTo>
                  <a:lnTo>
                    <a:pt x="11366" y="22253"/>
                  </a:lnTo>
                  <a:cubicBezTo>
                    <a:pt x="11454" y="22832"/>
                    <a:pt x="11612" y="23393"/>
                    <a:pt x="11845" y="23928"/>
                  </a:cubicBezTo>
                  <a:lnTo>
                    <a:pt x="11845" y="23928"/>
                  </a:lnTo>
                  <a:cubicBezTo>
                    <a:pt x="11870" y="23998"/>
                    <a:pt x="11902" y="24061"/>
                    <a:pt x="11939" y="24124"/>
                  </a:cubicBezTo>
                  <a:lnTo>
                    <a:pt x="11939" y="24124"/>
                  </a:lnTo>
                  <a:cubicBezTo>
                    <a:pt x="11958" y="24155"/>
                    <a:pt x="11996" y="24168"/>
                    <a:pt x="12028" y="24149"/>
                  </a:cubicBezTo>
                  <a:lnTo>
                    <a:pt x="12028" y="24149"/>
                  </a:lnTo>
                  <a:cubicBezTo>
                    <a:pt x="12047" y="24136"/>
                    <a:pt x="12059" y="24105"/>
                    <a:pt x="12059" y="24080"/>
                  </a:cubicBezTo>
                  <a:lnTo>
                    <a:pt x="12059" y="24080"/>
                  </a:lnTo>
                  <a:cubicBezTo>
                    <a:pt x="12059" y="24042"/>
                    <a:pt x="12047" y="24004"/>
                    <a:pt x="12034" y="23966"/>
                  </a:cubicBezTo>
                  <a:lnTo>
                    <a:pt x="12034" y="23966"/>
                  </a:lnTo>
                  <a:cubicBezTo>
                    <a:pt x="11807" y="23406"/>
                    <a:pt x="11643" y="22832"/>
                    <a:pt x="11536" y="22234"/>
                  </a:cubicBezTo>
                  <a:lnTo>
                    <a:pt x="11536" y="22234"/>
                  </a:lnTo>
                  <a:cubicBezTo>
                    <a:pt x="11423" y="21566"/>
                    <a:pt x="11429" y="20904"/>
                    <a:pt x="11555" y="20236"/>
                  </a:cubicBezTo>
                  <a:lnTo>
                    <a:pt x="11555" y="20236"/>
                  </a:lnTo>
                  <a:cubicBezTo>
                    <a:pt x="11574" y="20142"/>
                    <a:pt x="11599" y="20047"/>
                    <a:pt x="11612" y="19947"/>
                  </a:cubicBezTo>
                  <a:lnTo>
                    <a:pt x="11612" y="19947"/>
                  </a:lnTo>
                  <a:cubicBezTo>
                    <a:pt x="11624" y="19833"/>
                    <a:pt x="11669" y="19732"/>
                    <a:pt x="11732" y="19638"/>
                  </a:cubicBezTo>
                  <a:lnTo>
                    <a:pt x="11732" y="19638"/>
                  </a:lnTo>
                  <a:cubicBezTo>
                    <a:pt x="11820" y="19506"/>
                    <a:pt x="11902" y="19380"/>
                    <a:pt x="11990" y="19260"/>
                  </a:cubicBezTo>
                  <a:lnTo>
                    <a:pt x="11990" y="19260"/>
                  </a:lnTo>
                  <a:cubicBezTo>
                    <a:pt x="12229" y="18920"/>
                    <a:pt x="12551" y="18674"/>
                    <a:pt x="12935" y="18523"/>
                  </a:cubicBezTo>
                  <a:lnTo>
                    <a:pt x="12935" y="18523"/>
                  </a:lnTo>
                  <a:cubicBezTo>
                    <a:pt x="13105" y="18460"/>
                    <a:pt x="13288" y="18403"/>
                    <a:pt x="13458" y="18334"/>
                  </a:cubicBezTo>
                  <a:lnTo>
                    <a:pt x="13458" y="18334"/>
                  </a:lnTo>
                  <a:cubicBezTo>
                    <a:pt x="13697" y="18239"/>
                    <a:pt x="13937" y="18139"/>
                    <a:pt x="14170" y="18031"/>
                  </a:cubicBezTo>
                  <a:lnTo>
                    <a:pt x="14170" y="18031"/>
                  </a:lnTo>
                  <a:cubicBezTo>
                    <a:pt x="14535" y="17861"/>
                    <a:pt x="14819" y="17597"/>
                    <a:pt x="15033" y="17263"/>
                  </a:cubicBezTo>
                  <a:lnTo>
                    <a:pt x="15033" y="17263"/>
                  </a:lnTo>
                  <a:cubicBezTo>
                    <a:pt x="15127" y="17118"/>
                    <a:pt x="15216" y="16973"/>
                    <a:pt x="15310" y="16828"/>
                  </a:cubicBezTo>
                  <a:lnTo>
                    <a:pt x="15310" y="16828"/>
                  </a:lnTo>
                  <a:cubicBezTo>
                    <a:pt x="15417" y="16645"/>
                    <a:pt x="15524" y="16463"/>
                    <a:pt x="15638" y="16280"/>
                  </a:cubicBezTo>
                  <a:lnTo>
                    <a:pt x="15638" y="16280"/>
                  </a:lnTo>
                  <a:cubicBezTo>
                    <a:pt x="15839" y="15940"/>
                    <a:pt x="16110" y="15663"/>
                    <a:pt x="16438" y="15436"/>
                  </a:cubicBezTo>
                  <a:lnTo>
                    <a:pt x="16438" y="15436"/>
                  </a:lnTo>
                  <a:cubicBezTo>
                    <a:pt x="16709" y="15247"/>
                    <a:pt x="16980" y="15058"/>
                    <a:pt x="17251" y="14869"/>
                  </a:cubicBezTo>
                  <a:lnTo>
                    <a:pt x="17251" y="14869"/>
                  </a:lnTo>
                  <a:cubicBezTo>
                    <a:pt x="17559" y="14654"/>
                    <a:pt x="17855" y="14415"/>
                    <a:pt x="18107" y="14132"/>
                  </a:cubicBezTo>
                  <a:lnTo>
                    <a:pt x="18107" y="14132"/>
                  </a:lnTo>
                  <a:cubicBezTo>
                    <a:pt x="18290" y="13924"/>
                    <a:pt x="18441" y="13703"/>
                    <a:pt x="18561" y="13457"/>
                  </a:cubicBezTo>
                  <a:lnTo>
                    <a:pt x="18561" y="13457"/>
                  </a:lnTo>
                  <a:cubicBezTo>
                    <a:pt x="18624" y="13325"/>
                    <a:pt x="18687" y="13193"/>
                    <a:pt x="18744" y="13061"/>
                  </a:cubicBezTo>
                  <a:lnTo>
                    <a:pt x="18744" y="13061"/>
                  </a:lnTo>
                  <a:cubicBezTo>
                    <a:pt x="18763" y="13023"/>
                    <a:pt x="18782" y="12979"/>
                    <a:pt x="18775" y="12916"/>
                  </a:cubicBezTo>
                  <a:lnTo>
                    <a:pt x="18775" y="12916"/>
                  </a:lnTo>
                  <a:cubicBezTo>
                    <a:pt x="18712" y="12947"/>
                    <a:pt x="18662" y="12979"/>
                    <a:pt x="18611" y="13004"/>
                  </a:cubicBezTo>
                  <a:lnTo>
                    <a:pt x="18611" y="13004"/>
                  </a:lnTo>
                  <a:cubicBezTo>
                    <a:pt x="18359" y="13149"/>
                    <a:pt x="18101" y="13268"/>
                    <a:pt x="17818" y="13319"/>
                  </a:cubicBezTo>
                  <a:lnTo>
                    <a:pt x="17818" y="13319"/>
                  </a:lnTo>
                  <a:cubicBezTo>
                    <a:pt x="17528" y="13369"/>
                    <a:pt x="17232" y="13401"/>
                    <a:pt x="16936" y="13445"/>
                  </a:cubicBezTo>
                  <a:lnTo>
                    <a:pt x="16936" y="13445"/>
                  </a:lnTo>
                  <a:cubicBezTo>
                    <a:pt x="16797" y="13464"/>
                    <a:pt x="16658" y="13476"/>
                    <a:pt x="16520" y="13495"/>
                  </a:cubicBezTo>
                  <a:lnTo>
                    <a:pt x="16520" y="13495"/>
                  </a:lnTo>
                  <a:cubicBezTo>
                    <a:pt x="16173" y="13539"/>
                    <a:pt x="15858" y="13665"/>
                    <a:pt x="15556" y="13835"/>
                  </a:cubicBezTo>
                  <a:lnTo>
                    <a:pt x="15556" y="13835"/>
                  </a:lnTo>
                  <a:cubicBezTo>
                    <a:pt x="15480" y="13880"/>
                    <a:pt x="15405" y="13924"/>
                    <a:pt x="15335" y="13974"/>
                  </a:cubicBezTo>
                  <a:lnTo>
                    <a:pt x="15335" y="13974"/>
                  </a:lnTo>
                  <a:cubicBezTo>
                    <a:pt x="15071" y="14150"/>
                    <a:pt x="14787" y="14289"/>
                    <a:pt x="14491" y="14421"/>
                  </a:cubicBezTo>
                  <a:lnTo>
                    <a:pt x="14491" y="14421"/>
                  </a:lnTo>
                  <a:cubicBezTo>
                    <a:pt x="14277" y="14516"/>
                    <a:pt x="14063" y="14623"/>
                    <a:pt x="13855" y="14736"/>
                  </a:cubicBezTo>
                  <a:lnTo>
                    <a:pt x="13855" y="14736"/>
                  </a:lnTo>
                  <a:cubicBezTo>
                    <a:pt x="13470" y="14944"/>
                    <a:pt x="13193" y="15259"/>
                    <a:pt x="13023" y="15663"/>
                  </a:cubicBezTo>
                  <a:lnTo>
                    <a:pt x="13023" y="15663"/>
                  </a:lnTo>
                  <a:cubicBezTo>
                    <a:pt x="12815" y="16135"/>
                    <a:pt x="12683" y="16626"/>
                    <a:pt x="12639" y="17137"/>
                  </a:cubicBezTo>
                  <a:lnTo>
                    <a:pt x="12639" y="17137"/>
                  </a:lnTo>
                  <a:cubicBezTo>
                    <a:pt x="12614" y="17496"/>
                    <a:pt x="12601" y="17855"/>
                    <a:pt x="12582" y="18208"/>
                  </a:cubicBezTo>
                  <a:lnTo>
                    <a:pt x="12582" y="18208"/>
                  </a:lnTo>
                  <a:cubicBezTo>
                    <a:pt x="12582" y="18258"/>
                    <a:pt x="12576" y="18302"/>
                    <a:pt x="12582" y="18346"/>
                  </a:cubicBezTo>
                  <a:lnTo>
                    <a:pt x="12582" y="18346"/>
                  </a:lnTo>
                  <a:cubicBezTo>
                    <a:pt x="12588" y="18454"/>
                    <a:pt x="12557" y="18523"/>
                    <a:pt x="12462" y="18573"/>
                  </a:cubicBezTo>
                  <a:lnTo>
                    <a:pt x="12462" y="18573"/>
                  </a:lnTo>
                  <a:cubicBezTo>
                    <a:pt x="12242" y="18706"/>
                    <a:pt x="12065" y="18882"/>
                    <a:pt x="11908" y="19084"/>
                  </a:cubicBezTo>
                  <a:lnTo>
                    <a:pt x="11908" y="19084"/>
                  </a:lnTo>
                  <a:cubicBezTo>
                    <a:pt x="11883" y="19109"/>
                    <a:pt x="11858" y="19140"/>
                    <a:pt x="11826" y="19172"/>
                  </a:cubicBezTo>
                  <a:lnTo>
                    <a:pt x="11826" y="19172"/>
                  </a:lnTo>
                  <a:cubicBezTo>
                    <a:pt x="11826" y="19172"/>
                    <a:pt x="11820" y="19172"/>
                    <a:pt x="11813" y="19178"/>
                  </a:cubicBezTo>
                  <a:lnTo>
                    <a:pt x="11813" y="19178"/>
                  </a:lnTo>
                  <a:cubicBezTo>
                    <a:pt x="11782" y="19090"/>
                    <a:pt x="11782" y="19090"/>
                    <a:pt x="11795" y="19021"/>
                  </a:cubicBezTo>
                  <a:lnTo>
                    <a:pt x="11795" y="19021"/>
                  </a:lnTo>
                  <a:cubicBezTo>
                    <a:pt x="11826" y="18806"/>
                    <a:pt x="11876" y="18598"/>
                    <a:pt x="11889" y="18391"/>
                  </a:cubicBezTo>
                  <a:lnTo>
                    <a:pt x="11889" y="18391"/>
                  </a:lnTo>
                  <a:cubicBezTo>
                    <a:pt x="11914" y="18063"/>
                    <a:pt x="11914" y="17729"/>
                    <a:pt x="11921" y="17395"/>
                  </a:cubicBezTo>
                  <a:lnTo>
                    <a:pt x="11921" y="17395"/>
                  </a:lnTo>
                  <a:cubicBezTo>
                    <a:pt x="11921" y="17301"/>
                    <a:pt x="11883" y="17200"/>
                    <a:pt x="11864" y="17105"/>
                  </a:cubicBezTo>
                  <a:lnTo>
                    <a:pt x="11864" y="17105"/>
                  </a:lnTo>
                  <a:cubicBezTo>
                    <a:pt x="11845" y="16986"/>
                    <a:pt x="11813" y="16872"/>
                    <a:pt x="11801" y="16752"/>
                  </a:cubicBezTo>
                  <a:lnTo>
                    <a:pt x="11801" y="16752"/>
                  </a:lnTo>
                  <a:cubicBezTo>
                    <a:pt x="11750" y="16356"/>
                    <a:pt x="11858" y="15990"/>
                    <a:pt x="12097" y="15675"/>
                  </a:cubicBezTo>
                  <a:lnTo>
                    <a:pt x="12097" y="15675"/>
                  </a:lnTo>
                  <a:cubicBezTo>
                    <a:pt x="12261" y="15461"/>
                    <a:pt x="12456" y="15284"/>
                    <a:pt x="12658" y="15114"/>
                  </a:cubicBezTo>
                  <a:lnTo>
                    <a:pt x="12658" y="15114"/>
                  </a:lnTo>
                  <a:cubicBezTo>
                    <a:pt x="13092" y="14743"/>
                    <a:pt x="13414" y="14295"/>
                    <a:pt x="13615" y="13766"/>
                  </a:cubicBezTo>
                  <a:lnTo>
                    <a:pt x="13615" y="13766"/>
                  </a:lnTo>
                  <a:cubicBezTo>
                    <a:pt x="13659" y="13646"/>
                    <a:pt x="13704" y="13533"/>
                    <a:pt x="13748" y="13413"/>
                  </a:cubicBezTo>
                  <a:lnTo>
                    <a:pt x="13748" y="13413"/>
                  </a:lnTo>
                  <a:cubicBezTo>
                    <a:pt x="13874" y="13035"/>
                    <a:pt x="13943" y="12645"/>
                    <a:pt x="14044" y="12260"/>
                  </a:cubicBezTo>
                  <a:lnTo>
                    <a:pt x="14044" y="12260"/>
                  </a:lnTo>
                  <a:cubicBezTo>
                    <a:pt x="14044" y="12241"/>
                    <a:pt x="14037" y="12216"/>
                    <a:pt x="14037" y="12185"/>
                  </a:cubicBezTo>
                  <a:lnTo>
                    <a:pt x="14037" y="12185"/>
                  </a:lnTo>
                  <a:cubicBezTo>
                    <a:pt x="14012" y="12197"/>
                    <a:pt x="13987" y="12204"/>
                    <a:pt x="13968" y="12223"/>
                  </a:cubicBezTo>
                  <a:lnTo>
                    <a:pt x="13968" y="12223"/>
                  </a:lnTo>
                  <a:cubicBezTo>
                    <a:pt x="13817" y="12361"/>
                    <a:pt x="13634" y="12462"/>
                    <a:pt x="13445" y="12538"/>
                  </a:cubicBezTo>
                  <a:lnTo>
                    <a:pt x="13445" y="12538"/>
                  </a:lnTo>
                  <a:cubicBezTo>
                    <a:pt x="13414" y="12550"/>
                    <a:pt x="13382" y="12563"/>
                    <a:pt x="13351" y="12575"/>
                  </a:cubicBezTo>
                  <a:lnTo>
                    <a:pt x="13351" y="12575"/>
                  </a:lnTo>
                  <a:cubicBezTo>
                    <a:pt x="12878" y="12771"/>
                    <a:pt x="12569" y="13124"/>
                    <a:pt x="12393" y="13602"/>
                  </a:cubicBezTo>
                  <a:lnTo>
                    <a:pt x="12393" y="13602"/>
                  </a:lnTo>
                  <a:cubicBezTo>
                    <a:pt x="12273" y="13949"/>
                    <a:pt x="12217" y="14308"/>
                    <a:pt x="12191" y="14673"/>
                  </a:cubicBezTo>
                  <a:lnTo>
                    <a:pt x="12191" y="14673"/>
                  </a:lnTo>
                  <a:cubicBezTo>
                    <a:pt x="12179" y="14862"/>
                    <a:pt x="12166" y="15058"/>
                    <a:pt x="12154" y="15247"/>
                  </a:cubicBezTo>
                  <a:lnTo>
                    <a:pt x="12154" y="15247"/>
                  </a:lnTo>
                  <a:cubicBezTo>
                    <a:pt x="12154" y="15310"/>
                    <a:pt x="12141" y="15366"/>
                    <a:pt x="12091" y="15411"/>
                  </a:cubicBezTo>
                  <a:lnTo>
                    <a:pt x="12091" y="15411"/>
                  </a:lnTo>
                  <a:cubicBezTo>
                    <a:pt x="11801" y="15707"/>
                    <a:pt x="11656" y="16066"/>
                    <a:pt x="11612" y="16475"/>
                  </a:cubicBezTo>
                  <a:lnTo>
                    <a:pt x="11612" y="16475"/>
                  </a:lnTo>
                  <a:cubicBezTo>
                    <a:pt x="11612" y="16482"/>
                    <a:pt x="11606" y="16482"/>
                    <a:pt x="11593" y="16500"/>
                  </a:cubicBezTo>
                  <a:lnTo>
                    <a:pt x="11593" y="16500"/>
                  </a:lnTo>
                  <a:cubicBezTo>
                    <a:pt x="11574" y="16482"/>
                    <a:pt x="11549" y="16463"/>
                    <a:pt x="11543" y="16444"/>
                  </a:cubicBezTo>
                  <a:lnTo>
                    <a:pt x="11543" y="16444"/>
                  </a:lnTo>
                  <a:cubicBezTo>
                    <a:pt x="11309" y="15933"/>
                    <a:pt x="10994" y="15480"/>
                    <a:pt x="10654" y="15032"/>
                  </a:cubicBezTo>
                  <a:lnTo>
                    <a:pt x="10654" y="15032"/>
                  </a:lnTo>
                  <a:cubicBezTo>
                    <a:pt x="10434" y="14749"/>
                    <a:pt x="10232" y="14459"/>
                    <a:pt x="10024" y="14169"/>
                  </a:cubicBezTo>
                  <a:lnTo>
                    <a:pt x="10024" y="14169"/>
                  </a:lnTo>
                  <a:cubicBezTo>
                    <a:pt x="9949" y="14069"/>
                    <a:pt x="9911" y="13961"/>
                    <a:pt x="9892" y="13842"/>
                  </a:cubicBezTo>
                  <a:lnTo>
                    <a:pt x="9892" y="13842"/>
                  </a:lnTo>
                  <a:cubicBezTo>
                    <a:pt x="9760" y="13016"/>
                    <a:pt x="9904" y="12260"/>
                    <a:pt x="10427" y="11593"/>
                  </a:cubicBezTo>
                  <a:lnTo>
                    <a:pt x="10427" y="11593"/>
                  </a:lnTo>
                  <a:cubicBezTo>
                    <a:pt x="10585" y="11404"/>
                    <a:pt x="10749" y="11221"/>
                    <a:pt x="10931" y="11057"/>
                  </a:cubicBezTo>
                  <a:lnTo>
                    <a:pt x="10931" y="11057"/>
                  </a:lnTo>
                  <a:cubicBezTo>
                    <a:pt x="11133" y="10887"/>
                    <a:pt x="11335" y="10717"/>
                    <a:pt x="11530" y="10534"/>
                  </a:cubicBezTo>
                  <a:lnTo>
                    <a:pt x="11530" y="10534"/>
                  </a:lnTo>
                  <a:cubicBezTo>
                    <a:pt x="11719" y="10358"/>
                    <a:pt x="11908" y="10181"/>
                    <a:pt x="12084" y="9992"/>
                  </a:cubicBezTo>
                  <a:lnTo>
                    <a:pt x="12084" y="9992"/>
                  </a:lnTo>
                  <a:cubicBezTo>
                    <a:pt x="12210" y="9854"/>
                    <a:pt x="12317" y="9702"/>
                    <a:pt x="12418" y="9551"/>
                  </a:cubicBezTo>
                  <a:lnTo>
                    <a:pt x="12418" y="9551"/>
                  </a:lnTo>
                  <a:cubicBezTo>
                    <a:pt x="12658" y="9192"/>
                    <a:pt x="12777" y="8802"/>
                    <a:pt x="12784" y="8373"/>
                  </a:cubicBezTo>
                  <a:lnTo>
                    <a:pt x="12784" y="8373"/>
                  </a:lnTo>
                  <a:cubicBezTo>
                    <a:pt x="12790" y="8121"/>
                    <a:pt x="12796" y="7869"/>
                    <a:pt x="12815" y="7617"/>
                  </a:cubicBezTo>
                  <a:lnTo>
                    <a:pt x="12815" y="7617"/>
                  </a:lnTo>
                  <a:cubicBezTo>
                    <a:pt x="12840" y="7277"/>
                    <a:pt x="12941" y="6956"/>
                    <a:pt x="13105" y="6653"/>
                  </a:cubicBezTo>
                  <a:lnTo>
                    <a:pt x="13105" y="6653"/>
                  </a:lnTo>
                  <a:cubicBezTo>
                    <a:pt x="13181" y="6521"/>
                    <a:pt x="13256" y="6389"/>
                    <a:pt x="13332" y="6256"/>
                  </a:cubicBezTo>
                  <a:lnTo>
                    <a:pt x="13332" y="6256"/>
                  </a:lnTo>
                  <a:cubicBezTo>
                    <a:pt x="13477" y="5992"/>
                    <a:pt x="13596" y="5708"/>
                    <a:pt x="13653" y="5406"/>
                  </a:cubicBezTo>
                  <a:lnTo>
                    <a:pt x="13653" y="5406"/>
                  </a:lnTo>
                  <a:cubicBezTo>
                    <a:pt x="13691" y="5173"/>
                    <a:pt x="13697" y="4946"/>
                    <a:pt x="13672" y="4713"/>
                  </a:cubicBezTo>
                  <a:lnTo>
                    <a:pt x="13672" y="4713"/>
                  </a:lnTo>
                  <a:cubicBezTo>
                    <a:pt x="13641" y="4429"/>
                    <a:pt x="13596" y="4146"/>
                    <a:pt x="13565" y="3868"/>
                  </a:cubicBezTo>
                  <a:lnTo>
                    <a:pt x="13565" y="3868"/>
                  </a:lnTo>
                  <a:cubicBezTo>
                    <a:pt x="13521" y="3553"/>
                    <a:pt x="13521" y="3245"/>
                    <a:pt x="13533" y="2936"/>
                  </a:cubicBezTo>
                  <a:lnTo>
                    <a:pt x="13533" y="2936"/>
                  </a:lnTo>
                  <a:cubicBezTo>
                    <a:pt x="13559" y="2388"/>
                    <a:pt x="13666" y="1859"/>
                    <a:pt x="13823" y="1336"/>
                  </a:cubicBezTo>
                  <a:lnTo>
                    <a:pt x="13823" y="1336"/>
                  </a:lnTo>
                  <a:cubicBezTo>
                    <a:pt x="13842" y="1273"/>
                    <a:pt x="13855" y="1210"/>
                    <a:pt x="13874" y="1140"/>
                  </a:cubicBezTo>
                  <a:lnTo>
                    <a:pt x="13874" y="1140"/>
                  </a:lnTo>
                  <a:cubicBezTo>
                    <a:pt x="13874" y="1140"/>
                    <a:pt x="13867" y="1134"/>
                    <a:pt x="13861" y="1115"/>
                  </a:cubicBezTo>
                  <a:lnTo>
                    <a:pt x="13861" y="1115"/>
                  </a:lnTo>
                  <a:cubicBezTo>
                    <a:pt x="13823" y="1159"/>
                    <a:pt x="13785" y="1197"/>
                    <a:pt x="13760" y="1241"/>
                  </a:cubicBezTo>
                  <a:lnTo>
                    <a:pt x="13760" y="1241"/>
                  </a:lnTo>
                  <a:cubicBezTo>
                    <a:pt x="13590" y="1468"/>
                    <a:pt x="13420" y="1701"/>
                    <a:pt x="13263" y="1934"/>
                  </a:cubicBezTo>
                  <a:lnTo>
                    <a:pt x="13263" y="1934"/>
                  </a:lnTo>
                  <a:cubicBezTo>
                    <a:pt x="12941" y="2388"/>
                    <a:pt x="12551" y="2753"/>
                    <a:pt x="12059" y="3005"/>
                  </a:cubicBezTo>
                  <a:lnTo>
                    <a:pt x="12059" y="3005"/>
                  </a:lnTo>
                  <a:cubicBezTo>
                    <a:pt x="11813" y="3131"/>
                    <a:pt x="11580" y="3270"/>
                    <a:pt x="11354" y="3415"/>
                  </a:cubicBezTo>
                  <a:lnTo>
                    <a:pt x="11354" y="3415"/>
                  </a:lnTo>
                  <a:cubicBezTo>
                    <a:pt x="10812" y="3774"/>
                    <a:pt x="10427" y="4259"/>
                    <a:pt x="10150" y="4839"/>
                  </a:cubicBezTo>
                  <a:lnTo>
                    <a:pt x="10150" y="4839"/>
                  </a:lnTo>
                  <a:cubicBezTo>
                    <a:pt x="10062" y="5021"/>
                    <a:pt x="10018" y="5217"/>
                    <a:pt x="9986" y="5412"/>
                  </a:cubicBezTo>
                  <a:lnTo>
                    <a:pt x="9986" y="5412"/>
                  </a:lnTo>
                  <a:cubicBezTo>
                    <a:pt x="9967" y="5519"/>
                    <a:pt x="9949" y="5633"/>
                    <a:pt x="9930" y="5746"/>
                  </a:cubicBezTo>
                  <a:lnTo>
                    <a:pt x="9930" y="5746"/>
                  </a:lnTo>
                  <a:cubicBezTo>
                    <a:pt x="9873" y="6048"/>
                    <a:pt x="9766" y="6344"/>
                    <a:pt x="9627" y="6622"/>
                  </a:cubicBezTo>
                  <a:lnTo>
                    <a:pt x="9627" y="6622"/>
                  </a:lnTo>
                  <a:cubicBezTo>
                    <a:pt x="9514" y="6848"/>
                    <a:pt x="9407" y="7075"/>
                    <a:pt x="9306" y="7308"/>
                  </a:cubicBezTo>
                  <a:lnTo>
                    <a:pt x="9306" y="7308"/>
                  </a:lnTo>
                  <a:cubicBezTo>
                    <a:pt x="9186" y="7573"/>
                    <a:pt x="9117" y="7857"/>
                    <a:pt x="9079" y="8146"/>
                  </a:cubicBezTo>
                  <a:lnTo>
                    <a:pt x="9079" y="8146"/>
                  </a:lnTo>
                  <a:cubicBezTo>
                    <a:pt x="9022" y="8518"/>
                    <a:pt x="9067" y="8890"/>
                    <a:pt x="9130" y="9255"/>
                  </a:cubicBezTo>
                  <a:lnTo>
                    <a:pt x="9130" y="9255"/>
                  </a:lnTo>
                  <a:cubicBezTo>
                    <a:pt x="9256" y="9936"/>
                    <a:pt x="9514" y="10578"/>
                    <a:pt x="9835" y="11189"/>
                  </a:cubicBezTo>
                  <a:lnTo>
                    <a:pt x="9835" y="11189"/>
                  </a:lnTo>
                  <a:cubicBezTo>
                    <a:pt x="9923" y="11366"/>
                    <a:pt x="10018" y="11542"/>
                    <a:pt x="10119" y="11725"/>
                  </a:cubicBezTo>
                  <a:lnTo>
                    <a:pt x="10119" y="11725"/>
                  </a:lnTo>
                  <a:cubicBezTo>
                    <a:pt x="9967" y="12002"/>
                    <a:pt x="9810" y="12279"/>
                    <a:pt x="9747" y="12594"/>
                  </a:cubicBezTo>
                  <a:lnTo>
                    <a:pt x="9747" y="12594"/>
                  </a:lnTo>
                  <a:cubicBezTo>
                    <a:pt x="9684" y="12903"/>
                    <a:pt x="9665" y="13218"/>
                    <a:pt x="9665" y="13558"/>
                  </a:cubicBezTo>
                  <a:lnTo>
                    <a:pt x="9665" y="13558"/>
                  </a:lnTo>
                  <a:cubicBezTo>
                    <a:pt x="9589" y="13502"/>
                    <a:pt x="9571" y="13445"/>
                    <a:pt x="9539" y="13394"/>
                  </a:cubicBezTo>
                  <a:lnTo>
                    <a:pt x="9539" y="13394"/>
                  </a:lnTo>
                  <a:cubicBezTo>
                    <a:pt x="9167" y="12739"/>
                    <a:pt x="8896" y="12046"/>
                    <a:pt x="8726" y="11309"/>
                  </a:cubicBezTo>
                  <a:lnTo>
                    <a:pt x="8726" y="11309"/>
                  </a:lnTo>
                  <a:cubicBezTo>
                    <a:pt x="8644" y="10956"/>
                    <a:pt x="8575" y="10597"/>
                    <a:pt x="8474" y="10251"/>
                  </a:cubicBezTo>
                  <a:lnTo>
                    <a:pt x="8474" y="10251"/>
                  </a:lnTo>
                  <a:cubicBezTo>
                    <a:pt x="8405" y="9992"/>
                    <a:pt x="8317" y="9740"/>
                    <a:pt x="8216" y="9501"/>
                  </a:cubicBezTo>
                  <a:lnTo>
                    <a:pt x="8216" y="9501"/>
                  </a:lnTo>
                  <a:cubicBezTo>
                    <a:pt x="8002" y="8965"/>
                    <a:pt x="7977" y="8417"/>
                    <a:pt x="8109" y="7863"/>
                  </a:cubicBezTo>
                  <a:lnTo>
                    <a:pt x="8109" y="7863"/>
                  </a:lnTo>
                  <a:cubicBezTo>
                    <a:pt x="8178" y="7548"/>
                    <a:pt x="8292" y="7258"/>
                    <a:pt x="8455" y="6981"/>
                  </a:cubicBezTo>
                  <a:lnTo>
                    <a:pt x="8455" y="6981"/>
                  </a:lnTo>
                  <a:cubicBezTo>
                    <a:pt x="8581" y="6767"/>
                    <a:pt x="8695" y="6552"/>
                    <a:pt x="8814" y="6338"/>
                  </a:cubicBezTo>
                  <a:lnTo>
                    <a:pt x="8814" y="6338"/>
                  </a:lnTo>
                  <a:cubicBezTo>
                    <a:pt x="8859" y="6263"/>
                    <a:pt x="8896" y="6187"/>
                    <a:pt x="8941" y="6111"/>
                  </a:cubicBezTo>
                  <a:lnTo>
                    <a:pt x="8941" y="6111"/>
                  </a:lnTo>
                  <a:cubicBezTo>
                    <a:pt x="9142" y="5752"/>
                    <a:pt x="9211" y="5368"/>
                    <a:pt x="9174" y="4958"/>
                  </a:cubicBezTo>
                  <a:lnTo>
                    <a:pt x="9174" y="4958"/>
                  </a:lnTo>
                  <a:cubicBezTo>
                    <a:pt x="9123" y="4505"/>
                    <a:pt x="9073" y="4051"/>
                    <a:pt x="9016" y="3598"/>
                  </a:cubicBezTo>
                  <a:lnTo>
                    <a:pt x="9016" y="3598"/>
                  </a:lnTo>
                  <a:cubicBezTo>
                    <a:pt x="9004" y="3446"/>
                    <a:pt x="8985" y="3295"/>
                    <a:pt x="8966" y="3144"/>
                  </a:cubicBezTo>
                  <a:lnTo>
                    <a:pt x="8966" y="3144"/>
                  </a:lnTo>
                  <a:cubicBezTo>
                    <a:pt x="8959" y="3119"/>
                    <a:pt x="8953" y="3094"/>
                    <a:pt x="8941" y="3056"/>
                  </a:cubicBezTo>
                  <a:lnTo>
                    <a:pt x="8941" y="3056"/>
                  </a:lnTo>
                  <a:cubicBezTo>
                    <a:pt x="8909" y="3075"/>
                    <a:pt x="8890" y="3087"/>
                    <a:pt x="8871" y="3106"/>
                  </a:cubicBezTo>
                  <a:lnTo>
                    <a:pt x="8871" y="3106"/>
                  </a:lnTo>
                  <a:cubicBezTo>
                    <a:pt x="8657" y="3364"/>
                    <a:pt x="8468" y="3648"/>
                    <a:pt x="8342" y="3963"/>
                  </a:cubicBezTo>
                  <a:lnTo>
                    <a:pt x="8342" y="3963"/>
                  </a:lnTo>
                  <a:cubicBezTo>
                    <a:pt x="8247" y="4202"/>
                    <a:pt x="8128" y="4429"/>
                    <a:pt x="7995" y="4656"/>
                  </a:cubicBezTo>
                  <a:lnTo>
                    <a:pt x="7995" y="4656"/>
                  </a:lnTo>
                  <a:cubicBezTo>
                    <a:pt x="7920" y="4788"/>
                    <a:pt x="7857" y="4927"/>
                    <a:pt x="7788" y="5059"/>
                  </a:cubicBezTo>
                  <a:lnTo>
                    <a:pt x="7788" y="5059"/>
                  </a:lnTo>
                  <a:cubicBezTo>
                    <a:pt x="7630" y="5387"/>
                    <a:pt x="7605" y="5733"/>
                    <a:pt x="7649" y="6092"/>
                  </a:cubicBezTo>
                  <a:lnTo>
                    <a:pt x="7649" y="6092"/>
                  </a:lnTo>
                  <a:cubicBezTo>
                    <a:pt x="7699" y="6552"/>
                    <a:pt x="7832" y="7000"/>
                    <a:pt x="8052" y="7422"/>
                  </a:cubicBezTo>
                  <a:lnTo>
                    <a:pt x="8052" y="7422"/>
                  </a:lnTo>
                  <a:cubicBezTo>
                    <a:pt x="7907" y="7869"/>
                    <a:pt x="7806" y="8335"/>
                    <a:pt x="7876" y="8846"/>
                  </a:cubicBezTo>
                  <a:lnTo>
                    <a:pt x="7876" y="8846"/>
                  </a:lnTo>
                  <a:cubicBezTo>
                    <a:pt x="7832" y="8814"/>
                    <a:pt x="7806" y="8802"/>
                    <a:pt x="7794" y="8783"/>
                  </a:cubicBezTo>
                  <a:lnTo>
                    <a:pt x="7794" y="8783"/>
                  </a:lnTo>
                  <a:cubicBezTo>
                    <a:pt x="7630" y="8543"/>
                    <a:pt x="7454" y="8310"/>
                    <a:pt x="7296" y="8064"/>
                  </a:cubicBezTo>
                  <a:lnTo>
                    <a:pt x="7296" y="8064"/>
                  </a:lnTo>
                  <a:cubicBezTo>
                    <a:pt x="7101" y="7756"/>
                    <a:pt x="7006" y="7415"/>
                    <a:pt x="6981" y="7050"/>
                  </a:cubicBezTo>
                  <a:lnTo>
                    <a:pt x="6981" y="7050"/>
                  </a:lnTo>
                  <a:cubicBezTo>
                    <a:pt x="6962" y="6798"/>
                    <a:pt x="6956" y="6546"/>
                    <a:pt x="6950" y="6300"/>
                  </a:cubicBezTo>
                  <a:lnTo>
                    <a:pt x="6950" y="6300"/>
                  </a:lnTo>
                  <a:cubicBezTo>
                    <a:pt x="6937" y="5828"/>
                    <a:pt x="6918" y="5355"/>
                    <a:pt x="6849" y="4889"/>
                  </a:cubicBezTo>
                  <a:lnTo>
                    <a:pt x="6849" y="4889"/>
                  </a:lnTo>
                  <a:cubicBezTo>
                    <a:pt x="6748" y="4291"/>
                    <a:pt x="6572" y="3717"/>
                    <a:pt x="6263" y="3194"/>
                  </a:cubicBezTo>
                  <a:lnTo>
                    <a:pt x="6263" y="3194"/>
                  </a:lnTo>
                  <a:cubicBezTo>
                    <a:pt x="5935" y="2640"/>
                    <a:pt x="5482" y="2230"/>
                    <a:pt x="4889" y="1972"/>
                  </a:cubicBezTo>
                  <a:lnTo>
                    <a:pt x="4889" y="1972"/>
                  </a:lnTo>
                  <a:cubicBezTo>
                    <a:pt x="4480" y="1796"/>
                    <a:pt x="4058" y="1663"/>
                    <a:pt x="3636" y="1537"/>
                  </a:cubicBezTo>
                  <a:lnTo>
                    <a:pt x="3636" y="1537"/>
                  </a:lnTo>
                  <a:cubicBezTo>
                    <a:pt x="3176" y="1405"/>
                    <a:pt x="2716" y="1279"/>
                    <a:pt x="2262" y="1134"/>
                  </a:cubicBezTo>
                  <a:lnTo>
                    <a:pt x="2262" y="1134"/>
                  </a:lnTo>
                  <a:cubicBezTo>
                    <a:pt x="1651" y="933"/>
                    <a:pt x="1078" y="643"/>
                    <a:pt x="530" y="296"/>
                  </a:cubicBezTo>
                  <a:lnTo>
                    <a:pt x="530" y="296"/>
                  </a:lnTo>
                  <a:cubicBezTo>
                    <a:pt x="372" y="195"/>
                    <a:pt x="208" y="95"/>
                    <a:pt x="51" y="0"/>
                  </a:cubicBezTo>
                  <a:lnTo>
                    <a:pt x="51" y="0"/>
                  </a:lnTo>
                  <a:cubicBezTo>
                    <a:pt x="0" y="32"/>
                    <a:pt x="19" y="63"/>
                    <a:pt x="26" y="88"/>
                  </a:cubicBezTo>
                  <a:close/>
                  <a:moveTo>
                    <a:pt x="4442" y="4032"/>
                  </a:moveTo>
                  <a:cubicBezTo>
                    <a:pt x="4322" y="3938"/>
                    <a:pt x="4203" y="3843"/>
                    <a:pt x="4083" y="3749"/>
                  </a:cubicBezTo>
                  <a:lnTo>
                    <a:pt x="4083" y="3749"/>
                  </a:lnTo>
                  <a:cubicBezTo>
                    <a:pt x="3932" y="3623"/>
                    <a:pt x="3781" y="3490"/>
                    <a:pt x="3623" y="3371"/>
                  </a:cubicBezTo>
                  <a:lnTo>
                    <a:pt x="3623" y="3371"/>
                  </a:lnTo>
                  <a:cubicBezTo>
                    <a:pt x="3421" y="3226"/>
                    <a:pt x="3195" y="3131"/>
                    <a:pt x="2955" y="3087"/>
                  </a:cubicBezTo>
                  <a:lnTo>
                    <a:pt x="2955" y="3087"/>
                  </a:lnTo>
                  <a:cubicBezTo>
                    <a:pt x="2791" y="3049"/>
                    <a:pt x="2628" y="3024"/>
                    <a:pt x="2464" y="2999"/>
                  </a:cubicBezTo>
                  <a:lnTo>
                    <a:pt x="2464" y="2999"/>
                  </a:lnTo>
                  <a:cubicBezTo>
                    <a:pt x="2199" y="2955"/>
                    <a:pt x="1947" y="2886"/>
                    <a:pt x="1708" y="2760"/>
                  </a:cubicBezTo>
                  <a:lnTo>
                    <a:pt x="1708" y="2760"/>
                  </a:lnTo>
                  <a:cubicBezTo>
                    <a:pt x="1626" y="2709"/>
                    <a:pt x="1544" y="2659"/>
                    <a:pt x="1487" y="2571"/>
                  </a:cubicBezTo>
                  <a:lnTo>
                    <a:pt x="1487" y="2571"/>
                  </a:lnTo>
                  <a:cubicBezTo>
                    <a:pt x="1292" y="2268"/>
                    <a:pt x="1090" y="1972"/>
                    <a:pt x="901" y="1670"/>
                  </a:cubicBezTo>
                  <a:lnTo>
                    <a:pt x="901" y="1670"/>
                  </a:lnTo>
                  <a:cubicBezTo>
                    <a:pt x="738" y="1411"/>
                    <a:pt x="586" y="1147"/>
                    <a:pt x="467" y="870"/>
                  </a:cubicBezTo>
                  <a:lnTo>
                    <a:pt x="467" y="870"/>
                  </a:lnTo>
                  <a:cubicBezTo>
                    <a:pt x="416" y="756"/>
                    <a:pt x="378" y="636"/>
                    <a:pt x="334" y="517"/>
                  </a:cubicBezTo>
                  <a:lnTo>
                    <a:pt x="334" y="517"/>
                  </a:lnTo>
                  <a:cubicBezTo>
                    <a:pt x="341" y="510"/>
                    <a:pt x="353" y="504"/>
                    <a:pt x="366" y="498"/>
                  </a:cubicBezTo>
                  <a:lnTo>
                    <a:pt x="366" y="498"/>
                  </a:lnTo>
                  <a:cubicBezTo>
                    <a:pt x="391" y="529"/>
                    <a:pt x="416" y="555"/>
                    <a:pt x="441" y="586"/>
                  </a:cubicBezTo>
                  <a:lnTo>
                    <a:pt x="441" y="586"/>
                  </a:lnTo>
                  <a:cubicBezTo>
                    <a:pt x="864" y="1134"/>
                    <a:pt x="1361" y="1588"/>
                    <a:pt x="1979" y="1915"/>
                  </a:cubicBezTo>
                  <a:lnTo>
                    <a:pt x="1979" y="1915"/>
                  </a:lnTo>
                  <a:cubicBezTo>
                    <a:pt x="2199" y="2029"/>
                    <a:pt x="2413" y="2167"/>
                    <a:pt x="2628" y="2293"/>
                  </a:cubicBezTo>
                  <a:lnTo>
                    <a:pt x="2628" y="2293"/>
                  </a:lnTo>
                  <a:cubicBezTo>
                    <a:pt x="3371" y="2728"/>
                    <a:pt x="3982" y="3308"/>
                    <a:pt x="4511" y="3982"/>
                  </a:cubicBezTo>
                  <a:lnTo>
                    <a:pt x="4511" y="3982"/>
                  </a:lnTo>
                  <a:cubicBezTo>
                    <a:pt x="4524" y="4007"/>
                    <a:pt x="4543" y="4032"/>
                    <a:pt x="4581" y="4102"/>
                  </a:cubicBezTo>
                  <a:lnTo>
                    <a:pt x="4581" y="4102"/>
                  </a:lnTo>
                  <a:cubicBezTo>
                    <a:pt x="4505" y="4064"/>
                    <a:pt x="4467" y="4057"/>
                    <a:pt x="4442" y="4032"/>
                  </a:cubicBezTo>
                  <a:moveTo>
                    <a:pt x="3699" y="2955"/>
                  </a:moveTo>
                  <a:cubicBezTo>
                    <a:pt x="3466" y="2741"/>
                    <a:pt x="3214" y="2545"/>
                    <a:pt x="2949" y="2375"/>
                  </a:cubicBezTo>
                  <a:lnTo>
                    <a:pt x="2949" y="2375"/>
                  </a:lnTo>
                  <a:cubicBezTo>
                    <a:pt x="2634" y="2180"/>
                    <a:pt x="2319" y="1985"/>
                    <a:pt x="1991" y="1808"/>
                  </a:cubicBezTo>
                  <a:lnTo>
                    <a:pt x="1991" y="1808"/>
                  </a:lnTo>
                  <a:cubicBezTo>
                    <a:pt x="1481" y="1531"/>
                    <a:pt x="1053" y="1153"/>
                    <a:pt x="675" y="718"/>
                  </a:cubicBezTo>
                  <a:lnTo>
                    <a:pt x="675" y="718"/>
                  </a:lnTo>
                  <a:cubicBezTo>
                    <a:pt x="630" y="674"/>
                    <a:pt x="599" y="624"/>
                    <a:pt x="561" y="580"/>
                  </a:cubicBezTo>
                  <a:lnTo>
                    <a:pt x="561" y="580"/>
                  </a:lnTo>
                  <a:cubicBezTo>
                    <a:pt x="574" y="567"/>
                    <a:pt x="586" y="561"/>
                    <a:pt x="593" y="548"/>
                  </a:cubicBezTo>
                  <a:lnTo>
                    <a:pt x="593" y="548"/>
                  </a:lnTo>
                  <a:cubicBezTo>
                    <a:pt x="649" y="580"/>
                    <a:pt x="706" y="611"/>
                    <a:pt x="763" y="643"/>
                  </a:cubicBezTo>
                  <a:lnTo>
                    <a:pt x="763" y="643"/>
                  </a:lnTo>
                  <a:cubicBezTo>
                    <a:pt x="1172" y="882"/>
                    <a:pt x="1601" y="1090"/>
                    <a:pt x="2054" y="1241"/>
                  </a:cubicBezTo>
                  <a:lnTo>
                    <a:pt x="2054" y="1241"/>
                  </a:lnTo>
                  <a:cubicBezTo>
                    <a:pt x="2344" y="1342"/>
                    <a:pt x="2634" y="1430"/>
                    <a:pt x="2924" y="1518"/>
                  </a:cubicBezTo>
                  <a:lnTo>
                    <a:pt x="2924" y="1518"/>
                  </a:lnTo>
                  <a:cubicBezTo>
                    <a:pt x="2999" y="1544"/>
                    <a:pt x="3050" y="1575"/>
                    <a:pt x="3075" y="1657"/>
                  </a:cubicBezTo>
                  <a:lnTo>
                    <a:pt x="3075" y="1657"/>
                  </a:lnTo>
                  <a:cubicBezTo>
                    <a:pt x="3125" y="1783"/>
                    <a:pt x="3220" y="1890"/>
                    <a:pt x="3314" y="1997"/>
                  </a:cubicBezTo>
                  <a:lnTo>
                    <a:pt x="3314" y="1997"/>
                  </a:lnTo>
                  <a:cubicBezTo>
                    <a:pt x="3384" y="2073"/>
                    <a:pt x="3459" y="2148"/>
                    <a:pt x="3529" y="2230"/>
                  </a:cubicBezTo>
                  <a:lnTo>
                    <a:pt x="3529" y="2230"/>
                  </a:lnTo>
                  <a:cubicBezTo>
                    <a:pt x="3699" y="2438"/>
                    <a:pt x="3812" y="2671"/>
                    <a:pt x="3837" y="2949"/>
                  </a:cubicBezTo>
                  <a:lnTo>
                    <a:pt x="3837" y="2949"/>
                  </a:lnTo>
                  <a:cubicBezTo>
                    <a:pt x="3837" y="2974"/>
                    <a:pt x="3856" y="3012"/>
                    <a:pt x="3806" y="3037"/>
                  </a:cubicBezTo>
                  <a:lnTo>
                    <a:pt x="3806" y="3037"/>
                  </a:lnTo>
                  <a:cubicBezTo>
                    <a:pt x="3774" y="3012"/>
                    <a:pt x="3736" y="2986"/>
                    <a:pt x="3699" y="2955"/>
                  </a:cubicBezTo>
                  <a:moveTo>
                    <a:pt x="4196" y="3453"/>
                  </a:moveTo>
                  <a:cubicBezTo>
                    <a:pt x="4133" y="3390"/>
                    <a:pt x="4070" y="3314"/>
                    <a:pt x="4007" y="3251"/>
                  </a:cubicBezTo>
                  <a:lnTo>
                    <a:pt x="4007" y="3251"/>
                  </a:lnTo>
                  <a:cubicBezTo>
                    <a:pt x="3944" y="3194"/>
                    <a:pt x="3919" y="3131"/>
                    <a:pt x="3919" y="3043"/>
                  </a:cubicBezTo>
                  <a:lnTo>
                    <a:pt x="3919" y="3043"/>
                  </a:lnTo>
                  <a:cubicBezTo>
                    <a:pt x="3919" y="2703"/>
                    <a:pt x="3787" y="2413"/>
                    <a:pt x="3573" y="2161"/>
                  </a:cubicBezTo>
                  <a:lnTo>
                    <a:pt x="3573" y="2161"/>
                  </a:lnTo>
                  <a:cubicBezTo>
                    <a:pt x="3503" y="2085"/>
                    <a:pt x="3434" y="2016"/>
                    <a:pt x="3371" y="1941"/>
                  </a:cubicBezTo>
                  <a:lnTo>
                    <a:pt x="3371" y="1941"/>
                  </a:lnTo>
                  <a:cubicBezTo>
                    <a:pt x="3302" y="1865"/>
                    <a:pt x="3245" y="1789"/>
                    <a:pt x="3188" y="1707"/>
                  </a:cubicBezTo>
                  <a:lnTo>
                    <a:pt x="3188" y="1707"/>
                  </a:lnTo>
                  <a:cubicBezTo>
                    <a:pt x="3169" y="1682"/>
                    <a:pt x="3163" y="1651"/>
                    <a:pt x="3151" y="1607"/>
                  </a:cubicBezTo>
                  <a:lnTo>
                    <a:pt x="3151" y="1607"/>
                  </a:lnTo>
                  <a:cubicBezTo>
                    <a:pt x="3358" y="1626"/>
                    <a:pt x="3535" y="1695"/>
                    <a:pt x="3718" y="1745"/>
                  </a:cubicBezTo>
                  <a:lnTo>
                    <a:pt x="3718" y="1745"/>
                  </a:lnTo>
                  <a:cubicBezTo>
                    <a:pt x="3900" y="1802"/>
                    <a:pt x="4089" y="1833"/>
                    <a:pt x="4259" y="1934"/>
                  </a:cubicBezTo>
                  <a:lnTo>
                    <a:pt x="4259" y="1934"/>
                  </a:lnTo>
                  <a:cubicBezTo>
                    <a:pt x="4253" y="1972"/>
                    <a:pt x="4253" y="2004"/>
                    <a:pt x="4247" y="2035"/>
                  </a:cubicBezTo>
                  <a:lnTo>
                    <a:pt x="4247" y="2035"/>
                  </a:lnTo>
                  <a:cubicBezTo>
                    <a:pt x="4209" y="2237"/>
                    <a:pt x="4209" y="2432"/>
                    <a:pt x="4240" y="2627"/>
                  </a:cubicBezTo>
                  <a:lnTo>
                    <a:pt x="4240" y="2627"/>
                  </a:lnTo>
                  <a:cubicBezTo>
                    <a:pt x="4266" y="2785"/>
                    <a:pt x="4285" y="2942"/>
                    <a:pt x="4303" y="3100"/>
                  </a:cubicBezTo>
                  <a:lnTo>
                    <a:pt x="4303" y="3100"/>
                  </a:lnTo>
                  <a:cubicBezTo>
                    <a:pt x="4316" y="3232"/>
                    <a:pt x="4316" y="3364"/>
                    <a:pt x="4266" y="3497"/>
                  </a:cubicBezTo>
                  <a:lnTo>
                    <a:pt x="4266" y="3497"/>
                  </a:lnTo>
                  <a:cubicBezTo>
                    <a:pt x="4234" y="3484"/>
                    <a:pt x="4215" y="3472"/>
                    <a:pt x="4196" y="3453"/>
                  </a:cubicBezTo>
                  <a:moveTo>
                    <a:pt x="5501" y="5192"/>
                  </a:moveTo>
                  <a:cubicBezTo>
                    <a:pt x="5475" y="5160"/>
                    <a:pt x="5444" y="5128"/>
                    <a:pt x="5425" y="5097"/>
                  </a:cubicBezTo>
                  <a:lnTo>
                    <a:pt x="5425" y="5097"/>
                  </a:lnTo>
                  <a:cubicBezTo>
                    <a:pt x="5110" y="4612"/>
                    <a:pt x="4782" y="4146"/>
                    <a:pt x="4411" y="3705"/>
                  </a:cubicBezTo>
                  <a:lnTo>
                    <a:pt x="4411" y="3705"/>
                  </a:lnTo>
                  <a:cubicBezTo>
                    <a:pt x="4348" y="3635"/>
                    <a:pt x="4341" y="3566"/>
                    <a:pt x="4360" y="3484"/>
                  </a:cubicBezTo>
                  <a:lnTo>
                    <a:pt x="4360" y="3484"/>
                  </a:lnTo>
                  <a:cubicBezTo>
                    <a:pt x="4398" y="3308"/>
                    <a:pt x="4392" y="3131"/>
                    <a:pt x="4366" y="2955"/>
                  </a:cubicBezTo>
                  <a:lnTo>
                    <a:pt x="4366" y="2955"/>
                  </a:lnTo>
                  <a:cubicBezTo>
                    <a:pt x="4341" y="2810"/>
                    <a:pt x="4322" y="2665"/>
                    <a:pt x="4303" y="2526"/>
                  </a:cubicBezTo>
                  <a:lnTo>
                    <a:pt x="4303" y="2526"/>
                  </a:lnTo>
                  <a:cubicBezTo>
                    <a:pt x="4285" y="2369"/>
                    <a:pt x="4285" y="2218"/>
                    <a:pt x="4316" y="2073"/>
                  </a:cubicBezTo>
                  <a:lnTo>
                    <a:pt x="4316" y="2073"/>
                  </a:lnTo>
                  <a:cubicBezTo>
                    <a:pt x="4329" y="2035"/>
                    <a:pt x="4341" y="1997"/>
                    <a:pt x="4354" y="1966"/>
                  </a:cubicBezTo>
                  <a:lnTo>
                    <a:pt x="4354" y="1966"/>
                  </a:lnTo>
                  <a:cubicBezTo>
                    <a:pt x="4555" y="2010"/>
                    <a:pt x="4978" y="2186"/>
                    <a:pt x="5129" y="2293"/>
                  </a:cubicBezTo>
                  <a:lnTo>
                    <a:pt x="5129" y="2293"/>
                  </a:lnTo>
                  <a:cubicBezTo>
                    <a:pt x="5167" y="2319"/>
                    <a:pt x="5198" y="2350"/>
                    <a:pt x="5223" y="2388"/>
                  </a:cubicBezTo>
                  <a:lnTo>
                    <a:pt x="5223" y="2388"/>
                  </a:lnTo>
                  <a:cubicBezTo>
                    <a:pt x="5488" y="2753"/>
                    <a:pt x="5608" y="3169"/>
                    <a:pt x="5576" y="3616"/>
                  </a:cubicBezTo>
                  <a:lnTo>
                    <a:pt x="5576" y="3616"/>
                  </a:lnTo>
                  <a:cubicBezTo>
                    <a:pt x="5564" y="3799"/>
                    <a:pt x="5545" y="3976"/>
                    <a:pt x="5532" y="4152"/>
                  </a:cubicBezTo>
                  <a:lnTo>
                    <a:pt x="5532" y="4152"/>
                  </a:lnTo>
                  <a:cubicBezTo>
                    <a:pt x="5501" y="4448"/>
                    <a:pt x="5488" y="4744"/>
                    <a:pt x="5526" y="5040"/>
                  </a:cubicBezTo>
                  <a:lnTo>
                    <a:pt x="5526" y="5040"/>
                  </a:lnTo>
                  <a:cubicBezTo>
                    <a:pt x="5538" y="5091"/>
                    <a:pt x="5526" y="5141"/>
                    <a:pt x="5526" y="5192"/>
                  </a:cubicBezTo>
                  <a:lnTo>
                    <a:pt x="5526" y="5192"/>
                  </a:lnTo>
                  <a:cubicBezTo>
                    <a:pt x="5513" y="5192"/>
                    <a:pt x="5507" y="5192"/>
                    <a:pt x="5501" y="5192"/>
                  </a:cubicBezTo>
                  <a:lnTo>
                    <a:pt x="5501" y="5192"/>
                  </a:lnTo>
                  <a:cubicBezTo>
                    <a:pt x="5501" y="5192"/>
                    <a:pt x="5501" y="5192"/>
                    <a:pt x="5501" y="5192"/>
                  </a:cubicBezTo>
                  <a:moveTo>
                    <a:pt x="11662" y="5847"/>
                  </a:moveTo>
                  <a:cubicBezTo>
                    <a:pt x="11524" y="5500"/>
                    <a:pt x="11549" y="5154"/>
                    <a:pt x="11675" y="4820"/>
                  </a:cubicBezTo>
                  <a:lnTo>
                    <a:pt x="11675" y="4820"/>
                  </a:lnTo>
                  <a:cubicBezTo>
                    <a:pt x="11738" y="4656"/>
                    <a:pt x="11826" y="4511"/>
                    <a:pt x="11902" y="4354"/>
                  </a:cubicBezTo>
                  <a:lnTo>
                    <a:pt x="11902" y="4354"/>
                  </a:lnTo>
                  <a:cubicBezTo>
                    <a:pt x="12002" y="4171"/>
                    <a:pt x="12110" y="3988"/>
                    <a:pt x="12204" y="3799"/>
                  </a:cubicBezTo>
                  <a:lnTo>
                    <a:pt x="12204" y="3799"/>
                  </a:lnTo>
                  <a:cubicBezTo>
                    <a:pt x="12292" y="3623"/>
                    <a:pt x="12330" y="3434"/>
                    <a:pt x="12324" y="3238"/>
                  </a:cubicBezTo>
                  <a:lnTo>
                    <a:pt x="12324" y="3238"/>
                  </a:lnTo>
                  <a:cubicBezTo>
                    <a:pt x="12317" y="3182"/>
                    <a:pt x="12324" y="3119"/>
                    <a:pt x="12324" y="3087"/>
                  </a:cubicBezTo>
                  <a:lnTo>
                    <a:pt x="12324" y="3087"/>
                  </a:lnTo>
                  <a:cubicBezTo>
                    <a:pt x="12519" y="2930"/>
                    <a:pt x="12714" y="2791"/>
                    <a:pt x="12878" y="2634"/>
                  </a:cubicBezTo>
                  <a:lnTo>
                    <a:pt x="12878" y="2634"/>
                  </a:lnTo>
                  <a:cubicBezTo>
                    <a:pt x="13055" y="2476"/>
                    <a:pt x="13206" y="2293"/>
                    <a:pt x="13376" y="2111"/>
                  </a:cubicBezTo>
                  <a:lnTo>
                    <a:pt x="13376" y="2111"/>
                  </a:lnTo>
                  <a:cubicBezTo>
                    <a:pt x="13363" y="2193"/>
                    <a:pt x="13326" y="2256"/>
                    <a:pt x="13294" y="2319"/>
                  </a:cubicBezTo>
                  <a:lnTo>
                    <a:pt x="13294" y="2319"/>
                  </a:lnTo>
                  <a:cubicBezTo>
                    <a:pt x="13111" y="2722"/>
                    <a:pt x="12966" y="3144"/>
                    <a:pt x="12878" y="3579"/>
                  </a:cubicBezTo>
                  <a:lnTo>
                    <a:pt x="12878" y="3579"/>
                  </a:lnTo>
                  <a:cubicBezTo>
                    <a:pt x="12828" y="3843"/>
                    <a:pt x="12790" y="4114"/>
                    <a:pt x="12740" y="4379"/>
                  </a:cubicBezTo>
                  <a:lnTo>
                    <a:pt x="12740" y="4379"/>
                  </a:lnTo>
                  <a:cubicBezTo>
                    <a:pt x="12626" y="5028"/>
                    <a:pt x="12292" y="5551"/>
                    <a:pt x="11826" y="5998"/>
                  </a:cubicBezTo>
                  <a:lnTo>
                    <a:pt x="11826" y="5998"/>
                  </a:lnTo>
                  <a:cubicBezTo>
                    <a:pt x="11813" y="6011"/>
                    <a:pt x="11795" y="6017"/>
                    <a:pt x="11776" y="6029"/>
                  </a:cubicBezTo>
                  <a:lnTo>
                    <a:pt x="11776" y="6029"/>
                  </a:lnTo>
                  <a:cubicBezTo>
                    <a:pt x="11706" y="5985"/>
                    <a:pt x="11687" y="5910"/>
                    <a:pt x="11662" y="5847"/>
                  </a:cubicBezTo>
                  <a:moveTo>
                    <a:pt x="13439" y="2363"/>
                  </a:moveTo>
                  <a:cubicBezTo>
                    <a:pt x="13426" y="2445"/>
                    <a:pt x="13407" y="2533"/>
                    <a:pt x="13395" y="2615"/>
                  </a:cubicBezTo>
                  <a:lnTo>
                    <a:pt x="13395" y="2615"/>
                  </a:lnTo>
                  <a:cubicBezTo>
                    <a:pt x="13351" y="2898"/>
                    <a:pt x="13344" y="3182"/>
                    <a:pt x="13351" y="3465"/>
                  </a:cubicBezTo>
                  <a:lnTo>
                    <a:pt x="13351" y="3465"/>
                  </a:lnTo>
                  <a:cubicBezTo>
                    <a:pt x="13351" y="3541"/>
                    <a:pt x="13357" y="3610"/>
                    <a:pt x="13313" y="3679"/>
                  </a:cubicBezTo>
                  <a:lnTo>
                    <a:pt x="13313" y="3679"/>
                  </a:lnTo>
                  <a:cubicBezTo>
                    <a:pt x="13225" y="3818"/>
                    <a:pt x="13124" y="3950"/>
                    <a:pt x="12992" y="4057"/>
                  </a:cubicBezTo>
                  <a:lnTo>
                    <a:pt x="12992" y="4057"/>
                  </a:lnTo>
                  <a:cubicBezTo>
                    <a:pt x="12973" y="4070"/>
                    <a:pt x="12941" y="4076"/>
                    <a:pt x="12910" y="4083"/>
                  </a:cubicBezTo>
                  <a:lnTo>
                    <a:pt x="12910" y="4083"/>
                  </a:lnTo>
                  <a:cubicBezTo>
                    <a:pt x="12941" y="3566"/>
                    <a:pt x="13200" y="2665"/>
                    <a:pt x="13439" y="2363"/>
                  </a:cubicBezTo>
                  <a:moveTo>
                    <a:pt x="5759" y="5570"/>
                  </a:moveTo>
                  <a:cubicBezTo>
                    <a:pt x="5620" y="5286"/>
                    <a:pt x="5576" y="4990"/>
                    <a:pt x="5582" y="4681"/>
                  </a:cubicBezTo>
                  <a:lnTo>
                    <a:pt x="5582" y="4681"/>
                  </a:lnTo>
                  <a:cubicBezTo>
                    <a:pt x="5589" y="4366"/>
                    <a:pt x="5620" y="4045"/>
                    <a:pt x="5645" y="3730"/>
                  </a:cubicBezTo>
                  <a:lnTo>
                    <a:pt x="5645" y="3730"/>
                  </a:lnTo>
                  <a:cubicBezTo>
                    <a:pt x="5683" y="3327"/>
                    <a:pt x="5639" y="2936"/>
                    <a:pt x="5431" y="2577"/>
                  </a:cubicBezTo>
                  <a:lnTo>
                    <a:pt x="5431" y="2577"/>
                  </a:lnTo>
                  <a:cubicBezTo>
                    <a:pt x="5419" y="2558"/>
                    <a:pt x="5406" y="2533"/>
                    <a:pt x="5400" y="2514"/>
                  </a:cubicBezTo>
                  <a:lnTo>
                    <a:pt x="5400" y="2514"/>
                  </a:lnTo>
                  <a:cubicBezTo>
                    <a:pt x="5595" y="2615"/>
                    <a:pt x="5765" y="2753"/>
                    <a:pt x="5866" y="2942"/>
                  </a:cubicBezTo>
                  <a:lnTo>
                    <a:pt x="5866" y="2942"/>
                  </a:lnTo>
                  <a:cubicBezTo>
                    <a:pt x="6042" y="3276"/>
                    <a:pt x="6118" y="3635"/>
                    <a:pt x="6086" y="4013"/>
                  </a:cubicBezTo>
                  <a:lnTo>
                    <a:pt x="6086" y="4013"/>
                  </a:lnTo>
                  <a:cubicBezTo>
                    <a:pt x="6068" y="4228"/>
                    <a:pt x="6017" y="4435"/>
                    <a:pt x="5960" y="4637"/>
                  </a:cubicBezTo>
                  <a:lnTo>
                    <a:pt x="5960" y="4637"/>
                  </a:lnTo>
                  <a:cubicBezTo>
                    <a:pt x="5872" y="4958"/>
                    <a:pt x="5816" y="5280"/>
                    <a:pt x="5853" y="5620"/>
                  </a:cubicBezTo>
                  <a:lnTo>
                    <a:pt x="5853" y="5620"/>
                  </a:lnTo>
                  <a:cubicBezTo>
                    <a:pt x="5853" y="5633"/>
                    <a:pt x="5841" y="5645"/>
                    <a:pt x="5828" y="5683"/>
                  </a:cubicBezTo>
                  <a:lnTo>
                    <a:pt x="5828" y="5683"/>
                  </a:lnTo>
                  <a:cubicBezTo>
                    <a:pt x="5797" y="5633"/>
                    <a:pt x="5778" y="5601"/>
                    <a:pt x="5759" y="5570"/>
                  </a:cubicBezTo>
                  <a:moveTo>
                    <a:pt x="1941" y="3843"/>
                  </a:moveTo>
                  <a:cubicBezTo>
                    <a:pt x="1890" y="3509"/>
                    <a:pt x="1802" y="3182"/>
                    <a:pt x="1670" y="2854"/>
                  </a:cubicBezTo>
                  <a:lnTo>
                    <a:pt x="1670" y="2854"/>
                  </a:lnTo>
                  <a:cubicBezTo>
                    <a:pt x="1903" y="2949"/>
                    <a:pt x="2130" y="3018"/>
                    <a:pt x="2363" y="3056"/>
                  </a:cubicBezTo>
                  <a:lnTo>
                    <a:pt x="2363" y="3056"/>
                  </a:lnTo>
                  <a:cubicBezTo>
                    <a:pt x="2483" y="3081"/>
                    <a:pt x="2596" y="3100"/>
                    <a:pt x="2716" y="3119"/>
                  </a:cubicBezTo>
                  <a:lnTo>
                    <a:pt x="2716" y="3119"/>
                  </a:lnTo>
                  <a:cubicBezTo>
                    <a:pt x="3094" y="3175"/>
                    <a:pt x="3447" y="3308"/>
                    <a:pt x="3743" y="3553"/>
                  </a:cubicBezTo>
                  <a:lnTo>
                    <a:pt x="3743" y="3553"/>
                  </a:lnTo>
                  <a:cubicBezTo>
                    <a:pt x="3856" y="3648"/>
                    <a:pt x="3963" y="3742"/>
                    <a:pt x="4070" y="3843"/>
                  </a:cubicBezTo>
                  <a:lnTo>
                    <a:pt x="4070" y="3843"/>
                  </a:lnTo>
                  <a:cubicBezTo>
                    <a:pt x="4234" y="4001"/>
                    <a:pt x="4417" y="4133"/>
                    <a:pt x="4631" y="4215"/>
                  </a:cubicBezTo>
                  <a:lnTo>
                    <a:pt x="4631" y="4215"/>
                  </a:lnTo>
                  <a:cubicBezTo>
                    <a:pt x="4656" y="4221"/>
                    <a:pt x="4688" y="4246"/>
                    <a:pt x="4713" y="4259"/>
                  </a:cubicBezTo>
                  <a:lnTo>
                    <a:pt x="4713" y="4259"/>
                  </a:lnTo>
                  <a:cubicBezTo>
                    <a:pt x="4669" y="4284"/>
                    <a:pt x="4631" y="4291"/>
                    <a:pt x="4600" y="4278"/>
                  </a:cubicBezTo>
                  <a:lnTo>
                    <a:pt x="4600" y="4278"/>
                  </a:lnTo>
                  <a:cubicBezTo>
                    <a:pt x="4455" y="4221"/>
                    <a:pt x="4316" y="4165"/>
                    <a:pt x="4177" y="4102"/>
                  </a:cubicBezTo>
                  <a:lnTo>
                    <a:pt x="4177" y="4102"/>
                  </a:lnTo>
                  <a:cubicBezTo>
                    <a:pt x="4039" y="4026"/>
                    <a:pt x="3907" y="3938"/>
                    <a:pt x="3768" y="3862"/>
                  </a:cubicBezTo>
                  <a:lnTo>
                    <a:pt x="3768" y="3862"/>
                  </a:lnTo>
                  <a:cubicBezTo>
                    <a:pt x="3541" y="3736"/>
                    <a:pt x="3295" y="3679"/>
                    <a:pt x="3037" y="3711"/>
                  </a:cubicBezTo>
                  <a:lnTo>
                    <a:pt x="3037" y="3711"/>
                  </a:lnTo>
                  <a:cubicBezTo>
                    <a:pt x="2867" y="3730"/>
                    <a:pt x="2703" y="3774"/>
                    <a:pt x="2533" y="3805"/>
                  </a:cubicBezTo>
                  <a:lnTo>
                    <a:pt x="2533" y="3805"/>
                  </a:lnTo>
                  <a:cubicBezTo>
                    <a:pt x="2394" y="3831"/>
                    <a:pt x="2262" y="3856"/>
                    <a:pt x="2124" y="3881"/>
                  </a:cubicBezTo>
                  <a:lnTo>
                    <a:pt x="2124" y="3881"/>
                  </a:lnTo>
                  <a:cubicBezTo>
                    <a:pt x="2105" y="3881"/>
                    <a:pt x="2086" y="3887"/>
                    <a:pt x="2073" y="3887"/>
                  </a:cubicBezTo>
                  <a:lnTo>
                    <a:pt x="2073" y="3887"/>
                  </a:lnTo>
                  <a:cubicBezTo>
                    <a:pt x="2029" y="3887"/>
                    <a:pt x="1985" y="3875"/>
                    <a:pt x="1941" y="3843"/>
                  </a:cubicBezTo>
                  <a:moveTo>
                    <a:pt x="11372" y="5759"/>
                  </a:moveTo>
                  <a:cubicBezTo>
                    <a:pt x="11303" y="5532"/>
                    <a:pt x="11303" y="5305"/>
                    <a:pt x="11360" y="5078"/>
                  </a:cubicBezTo>
                  <a:lnTo>
                    <a:pt x="11360" y="5078"/>
                  </a:lnTo>
                  <a:cubicBezTo>
                    <a:pt x="11417" y="4851"/>
                    <a:pt x="11486" y="4631"/>
                    <a:pt x="11555" y="4410"/>
                  </a:cubicBezTo>
                  <a:lnTo>
                    <a:pt x="11555" y="4410"/>
                  </a:lnTo>
                  <a:cubicBezTo>
                    <a:pt x="11624" y="4202"/>
                    <a:pt x="11650" y="3988"/>
                    <a:pt x="11624" y="3768"/>
                  </a:cubicBezTo>
                  <a:lnTo>
                    <a:pt x="11624" y="3768"/>
                  </a:lnTo>
                  <a:cubicBezTo>
                    <a:pt x="11612" y="3679"/>
                    <a:pt x="11587" y="3585"/>
                    <a:pt x="11574" y="3503"/>
                  </a:cubicBezTo>
                  <a:lnTo>
                    <a:pt x="11574" y="3503"/>
                  </a:lnTo>
                  <a:cubicBezTo>
                    <a:pt x="11744" y="3364"/>
                    <a:pt x="12072" y="3182"/>
                    <a:pt x="12229" y="3138"/>
                  </a:cubicBezTo>
                  <a:lnTo>
                    <a:pt x="12229" y="3138"/>
                  </a:lnTo>
                  <a:cubicBezTo>
                    <a:pt x="12261" y="3194"/>
                    <a:pt x="12254" y="3251"/>
                    <a:pt x="12248" y="3314"/>
                  </a:cubicBezTo>
                  <a:lnTo>
                    <a:pt x="12248" y="3314"/>
                  </a:lnTo>
                  <a:cubicBezTo>
                    <a:pt x="12242" y="3497"/>
                    <a:pt x="12185" y="3673"/>
                    <a:pt x="12097" y="3843"/>
                  </a:cubicBezTo>
                  <a:lnTo>
                    <a:pt x="12097" y="3843"/>
                  </a:lnTo>
                  <a:cubicBezTo>
                    <a:pt x="12002" y="4020"/>
                    <a:pt x="11902" y="4196"/>
                    <a:pt x="11801" y="4379"/>
                  </a:cubicBezTo>
                  <a:lnTo>
                    <a:pt x="11801" y="4379"/>
                  </a:lnTo>
                  <a:cubicBezTo>
                    <a:pt x="11706" y="4536"/>
                    <a:pt x="11624" y="4700"/>
                    <a:pt x="11574" y="4883"/>
                  </a:cubicBezTo>
                  <a:lnTo>
                    <a:pt x="11574" y="4883"/>
                  </a:lnTo>
                  <a:cubicBezTo>
                    <a:pt x="11454" y="5280"/>
                    <a:pt x="11461" y="5664"/>
                    <a:pt x="11662" y="6036"/>
                  </a:cubicBezTo>
                  <a:lnTo>
                    <a:pt x="11662" y="6036"/>
                  </a:lnTo>
                  <a:cubicBezTo>
                    <a:pt x="11669" y="6042"/>
                    <a:pt x="11675" y="6055"/>
                    <a:pt x="11681" y="6067"/>
                  </a:cubicBezTo>
                  <a:lnTo>
                    <a:pt x="11681" y="6067"/>
                  </a:lnTo>
                  <a:cubicBezTo>
                    <a:pt x="11700" y="6124"/>
                    <a:pt x="11675" y="6155"/>
                    <a:pt x="11606" y="6181"/>
                  </a:cubicBezTo>
                  <a:lnTo>
                    <a:pt x="11606" y="6181"/>
                  </a:lnTo>
                  <a:cubicBezTo>
                    <a:pt x="11505" y="6048"/>
                    <a:pt x="11423" y="5910"/>
                    <a:pt x="11372" y="5759"/>
                  </a:cubicBezTo>
                  <a:close/>
                  <a:moveTo>
                    <a:pt x="6704" y="6798"/>
                  </a:moveTo>
                  <a:cubicBezTo>
                    <a:pt x="6521" y="6533"/>
                    <a:pt x="6313" y="6281"/>
                    <a:pt x="6105" y="6036"/>
                  </a:cubicBezTo>
                  <a:lnTo>
                    <a:pt x="6105" y="6036"/>
                  </a:lnTo>
                  <a:cubicBezTo>
                    <a:pt x="6061" y="5985"/>
                    <a:pt x="6030" y="5922"/>
                    <a:pt x="6011" y="5866"/>
                  </a:cubicBezTo>
                  <a:lnTo>
                    <a:pt x="6011" y="5866"/>
                  </a:lnTo>
                  <a:cubicBezTo>
                    <a:pt x="5910" y="5607"/>
                    <a:pt x="5897" y="5336"/>
                    <a:pt x="5948" y="5065"/>
                  </a:cubicBezTo>
                  <a:lnTo>
                    <a:pt x="5948" y="5065"/>
                  </a:lnTo>
                  <a:cubicBezTo>
                    <a:pt x="5979" y="4883"/>
                    <a:pt x="6030" y="4700"/>
                    <a:pt x="6074" y="4524"/>
                  </a:cubicBezTo>
                  <a:lnTo>
                    <a:pt x="6074" y="4524"/>
                  </a:lnTo>
                  <a:cubicBezTo>
                    <a:pt x="6168" y="4152"/>
                    <a:pt x="6206" y="3780"/>
                    <a:pt x="6118" y="3402"/>
                  </a:cubicBezTo>
                  <a:lnTo>
                    <a:pt x="6118" y="3402"/>
                  </a:lnTo>
                  <a:cubicBezTo>
                    <a:pt x="6112" y="3390"/>
                    <a:pt x="6124" y="3371"/>
                    <a:pt x="6124" y="3339"/>
                  </a:cubicBezTo>
                  <a:lnTo>
                    <a:pt x="6124" y="3339"/>
                  </a:lnTo>
                  <a:cubicBezTo>
                    <a:pt x="6200" y="3409"/>
                    <a:pt x="6231" y="3490"/>
                    <a:pt x="6263" y="3566"/>
                  </a:cubicBezTo>
                  <a:lnTo>
                    <a:pt x="6263" y="3566"/>
                  </a:lnTo>
                  <a:cubicBezTo>
                    <a:pt x="6527" y="4108"/>
                    <a:pt x="6660" y="4687"/>
                    <a:pt x="6723" y="5280"/>
                  </a:cubicBezTo>
                  <a:lnTo>
                    <a:pt x="6723" y="5280"/>
                  </a:lnTo>
                  <a:cubicBezTo>
                    <a:pt x="6773" y="5777"/>
                    <a:pt x="6761" y="6275"/>
                    <a:pt x="6786" y="6767"/>
                  </a:cubicBezTo>
                  <a:lnTo>
                    <a:pt x="6786" y="6767"/>
                  </a:lnTo>
                  <a:cubicBezTo>
                    <a:pt x="6786" y="6792"/>
                    <a:pt x="6773" y="6817"/>
                    <a:pt x="6767" y="6842"/>
                  </a:cubicBezTo>
                  <a:lnTo>
                    <a:pt x="6767" y="6842"/>
                  </a:lnTo>
                  <a:cubicBezTo>
                    <a:pt x="6735" y="6823"/>
                    <a:pt x="6716" y="6817"/>
                    <a:pt x="6704" y="6798"/>
                  </a:cubicBezTo>
                  <a:moveTo>
                    <a:pt x="10881" y="5784"/>
                  </a:moveTo>
                  <a:cubicBezTo>
                    <a:pt x="10799" y="5708"/>
                    <a:pt x="10723" y="5626"/>
                    <a:pt x="10654" y="5538"/>
                  </a:cubicBezTo>
                  <a:lnTo>
                    <a:pt x="10654" y="5538"/>
                  </a:lnTo>
                  <a:cubicBezTo>
                    <a:pt x="10534" y="5399"/>
                    <a:pt x="10465" y="5236"/>
                    <a:pt x="10434" y="5053"/>
                  </a:cubicBezTo>
                  <a:lnTo>
                    <a:pt x="10434" y="5053"/>
                  </a:lnTo>
                  <a:cubicBezTo>
                    <a:pt x="10408" y="4876"/>
                    <a:pt x="10408" y="4694"/>
                    <a:pt x="10509" y="4536"/>
                  </a:cubicBezTo>
                  <a:lnTo>
                    <a:pt x="10509" y="4536"/>
                  </a:lnTo>
                  <a:cubicBezTo>
                    <a:pt x="10742" y="4177"/>
                    <a:pt x="11020" y="3856"/>
                    <a:pt x="11372" y="3610"/>
                  </a:cubicBezTo>
                  <a:lnTo>
                    <a:pt x="11372" y="3610"/>
                  </a:lnTo>
                  <a:cubicBezTo>
                    <a:pt x="11404" y="3591"/>
                    <a:pt x="11442" y="3579"/>
                    <a:pt x="11505" y="3541"/>
                  </a:cubicBezTo>
                  <a:lnTo>
                    <a:pt x="11505" y="3541"/>
                  </a:lnTo>
                  <a:cubicBezTo>
                    <a:pt x="11524" y="3648"/>
                    <a:pt x="11543" y="3724"/>
                    <a:pt x="11555" y="3799"/>
                  </a:cubicBezTo>
                  <a:lnTo>
                    <a:pt x="11555" y="3799"/>
                  </a:lnTo>
                  <a:cubicBezTo>
                    <a:pt x="11580" y="4020"/>
                    <a:pt x="11536" y="4234"/>
                    <a:pt x="11467" y="4442"/>
                  </a:cubicBezTo>
                  <a:lnTo>
                    <a:pt x="11467" y="4442"/>
                  </a:lnTo>
                  <a:cubicBezTo>
                    <a:pt x="11398" y="4643"/>
                    <a:pt x="11335" y="4845"/>
                    <a:pt x="11284" y="5053"/>
                  </a:cubicBezTo>
                  <a:lnTo>
                    <a:pt x="11284" y="5053"/>
                  </a:lnTo>
                  <a:cubicBezTo>
                    <a:pt x="11190" y="5437"/>
                    <a:pt x="11246" y="5803"/>
                    <a:pt x="11473" y="6130"/>
                  </a:cubicBezTo>
                  <a:lnTo>
                    <a:pt x="11473" y="6130"/>
                  </a:lnTo>
                  <a:cubicBezTo>
                    <a:pt x="11498" y="6168"/>
                    <a:pt x="11517" y="6212"/>
                    <a:pt x="11543" y="6250"/>
                  </a:cubicBezTo>
                  <a:lnTo>
                    <a:pt x="11543" y="6250"/>
                  </a:lnTo>
                  <a:cubicBezTo>
                    <a:pt x="11498" y="6319"/>
                    <a:pt x="11448" y="6363"/>
                    <a:pt x="11385" y="6401"/>
                  </a:cubicBezTo>
                  <a:lnTo>
                    <a:pt x="11385" y="6401"/>
                  </a:lnTo>
                  <a:cubicBezTo>
                    <a:pt x="11183" y="6080"/>
                    <a:pt x="11183" y="6080"/>
                    <a:pt x="10881" y="5784"/>
                  </a:cubicBezTo>
                  <a:moveTo>
                    <a:pt x="7939" y="6666"/>
                  </a:moveTo>
                  <a:cubicBezTo>
                    <a:pt x="7869" y="6439"/>
                    <a:pt x="7838" y="6206"/>
                    <a:pt x="7813" y="5966"/>
                  </a:cubicBezTo>
                  <a:lnTo>
                    <a:pt x="7813" y="5966"/>
                  </a:lnTo>
                  <a:cubicBezTo>
                    <a:pt x="7781" y="5696"/>
                    <a:pt x="7813" y="5437"/>
                    <a:pt x="7926" y="5192"/>
                  </a:cubicBezTo>
                  <a:lnTo>
                    <a:pt x="7926" y="5192"/>
                  </a:lnTo>
                  <a:cubicBezTo>
                    <a:pt x="8002" y="5021"/>
                    <a:pt x="8084" y="4858"/>
                    <a:pt x="8178" y="4694"/>
                  </a:cubicBezTo>
                  <a:lnTo>
                    <a:pt x="8178" y="4694"/>
                  </a:lnTo>
                  <a:cubicBezTo>
                    <a:pt x="8292" y="4486"/>
                    <a:pt x="8405" y="4278"/>
                    <a:pt x="8493" y="4057"/>
                  </a:cubicBezTo>
                  <a:lnTo>
                    <a:pt x="8493" y="4057"/>
                  </a:lnTo>
                  <a:cubicBezTo>
                    <a:pt x="8550" y="3925"/>
                    <a:pt x="8619" y="3793"/>
                    <a:pt x="8688" y="3667"/>
                  </a:cubicBezTo>
                  <a:lnTo>
                    <a:pt x="8688" y="3667"/>
                  </a:lnTo>
                  <a:cubicBezTo>
                    <a:pt x="8701" y="3642"/>
                    <a:pt x="8726" y="3623"/>
                    <a:pt x="8770" y="3579"/>
                  </a:cubicBezTo>
                  <a:lnTo>
                    <a:pt x="8770" y="3579"/>
                  </a:lnTo>
                  <a:cubicBezTo>
                    <a:pt x="8764" y="3654"/>
                    <a:pt x="8764" y="3705"/>
                    <a:pt x="8758" y="3749"/>
                  </a:cubicBezTo>
                  <a:lnTo>
                    <a:pt x="8758" y="3749"/>
                  </a:lnTo>
                  <a:cubicBezTo>
                    <a:pt x="8695" y="4057"/>
                    <a:pt x="8613" y="4366"/>
                    <a:pt x="8506" y="4662"/>
                  </a:cubicBezTo>
                  <a:lnTo>
                    <a:pt x="8506" y="4662"/>
                  </a:lnTo>
                  <a:cubicBezTo>
                    <a:pt x="8392" y="5002"/>
                    <a:pt x="8285" y="5343"/>
                    <a:pt x="8178" y="5683"/>
                  </a:cubicBezTo>
                  <a:lnTo>
                    <a:pt x="8178" y="5683"/>
                  </a:lnTo>
                  <a:cubicBezTo>
                    <a:pt x="8128" y="5840"/>
                    <a:pt x="8090" y="6004"/>
                    <a:pt x="8065" y="6168"/>
                  </a:cubicBezTo>
                  <a:lnTo>
                    <a:pt x="8065" y="6168"/>
                  </a:lnTo>
                  <a:cubicBezTo>
                    <a:pt x="8033" y="6363"/>
                    <a:pt x="8021" y="6559"/>
                    <a:pt x="7989" y="6798"/>
                  </a:cubicBezTo>
                  <a:lnTo>
                    <a:pt x="7989" y="6798"/>
                  </a:lnTo>
                  <a:cubicBezTo>
                    <a:pt x="7964" y="6729"/>
                    <a:pt x="7951" y="6697"/>
                    <a:pt x="7939" y="6666"/>
                  </a:cubicBezTo>
                  <a:moveTo>
                    <a:pt x="12525" y="5273"/>
                  </a:moveTo>
                  <a:cubicBezTo>
                    <a:pt x="12714" y="4946"/>
                    <a:pt x="12803" y="4587"/>
                    <a:pt x="12878" y="4240"/>
                  </a:cubicBezTo>
                  <a:lnTo>
                    <a:pt x="12878" y="4240"/>
                  </a:lnTo>
                  <a:cubicBezTo>
                    <a:pt x="12947" y="4183"/>
                    <a:pt x="13010" y="4146"/>
                    <a:pt x="13061" y="4102"/>
                  </a:cubicBezTo>
                  <a:lnTo>
                    <a:pt x="13061" y="4102"/>
                  </a:lnTo>
                  <a:cubicBezTo>
                    <a:pt x="13118" y="4051"/>
                    <a:pt x="13162" y="3994"/>
                    <a:pt x="13212" y="3944"/>
                  </a:cubicBezTo>
                  <a:lnTo>
                    <a:pt x="13212" y="3944"/>
                  </a:lnTo>
                  <a:cubicBezTo>
                    <a:pt x="13263" y="3894"/>
                    <a:pt x="13288" y="3818"/>
                    <a:pt x="13370" y="3774"/>
                  </a:cubicBezTo>
                  <a:lnTo>
                    <a:pt x="13370" y="3774"/>
                  </a:lnTo>
                  <a:cubicBezTo>
                    <a:pt x="13407" y="4026"/>
                    <a:pt x="13426" y="4265"/>
                    <a:pt x="13470" y="4498"/>
                  </a:cubicBezTo>
                  <a:lnTo>
                    <a:pt x="13470" y="4498"/>
                  </a:lnTo>
                  <a:cubicBezTo>
                    <a:pt x="13489" y="4624"/>
                    <a:pt x="13477" y="4732"/>
                    <a:pt x="13407" y="4839"/>
                  </a:cubicBezTo>
                  <a:lnTo>
                    <a:pt x="13407" y="4839"/>
                  </a:lnTo>
                  <a:cubicBezTo>
                    <a:pt x="13357" y="4927"/>
                    <a:pt x="13300" y="5021"/>
                    <a:pt x="13237" y="5103"/>
                  </a:cubicBezTo>
                  <a:lnTo>
                    <a:pt x="13237" y="5103"/>
                  </a:lnTo>
                  <a:cubicBezTo>
                    <a:pt x="13036" y="5368"/>
                    <a:pt x="12809" y="5607"/>
                    <a:pt x="12544" y="5809"/>
                  </a:cubicBezTo>
                  <a:lnTo>
                    <a:pt x="12544" y="5809"/>
                  </a:lnTo>
                  <a:cubicBezTo>
                    <a:pt x="12362" y="5948"/>
                    <a:pt x="12166" y="6055"/>
                    <a:pt x="11958" y="6137"/>
                  </a:cubicBezTo>
                  <a:lnTo>
                    <a:pt x="11958" y="6137"/>
                  </a:lnTo>
                  <a:cubicBezTo>
                    <a:pt x="11927" y="6149"/>
                    <a:pt x="11895" y="6149"/>
                    <a:pt x="11864" y="6162"/>
                  </a:cubicBezTo>
                  <a:lnTo>
                    <a:pt x="11864" y="6162"/>
                  </a:lnTo>
                  <a:cubicBezTo>
                    <a:pt x="12103" y="5859"/>
                    <a:pt x="12343" y="5588"/>
                    <a:pt x="12525" y="5273"/>
                  </a:cubicBezTo>
                  <a:moveTo>
                    <a:pt x="2584" y="3875"/>
                  </a:moveTo>
                  <a:cubicBezTo>
                    <a:pt x="2678" y="3850"/>
                    <a:pt x="2773" y="3831"/>
                    <a:pt x="2873" y="3812"/>
                  </a:cubicBezTo>
                  <a:lnTo>
                    <a:pt x="2873" y="3812"/>
                  </a:lnTo>
                  <a:cubicBezTo>
                    <a:pt x="3182" y="3749"/>
                    <a:pt x="3478" y="3780"/>
                    <a:pt x="3755" y="3944"/>
                  </a:cubicBezTo>
                  <a:lnTo>
                    <a:pt x="3755" y="3944"/>
                  </a:lnTo>
                  <a:cubicBezTo>
                    <a:pt x="3850" y="4001"/>
                    <a:pt x="3944" y="4057"/>
                    <a:pt x="4045" y="4114"/>
                  </a:cubicBezTo>
                  <a:lnTo>
                    <a:pt x="4045" y="4114"/>
                  </a:lnTo>
                  <a:cubicBezTo>
                    <a:pt x="4259" y="4240"/>
                    <a:pt x="4486" y="4354"/>
                    <a:pt x="4738" y="4385"/>
                  </a:cubicBezTo>
                  <a:lnTo>
                    <a:pt x="4738" y="4385"/>
                  </a:lnTo>
                  <a:cubicBezTo>
                    <a:pt x="4776" y="4385"/>
                    <a:pt x="4826" y="4404"/>
                    <a:pt x="4845" y="4429"/>
                  </a:cubicBezTo>
                  <a:lnTo>
                    <a:pt x="4845" y="4429"/>
                  </a:lnTo>
                  <a:cubicBezTo>
                    <a:pt x="4940" y="4549"/>
                    <a:pt x="5028" y="4669"/>
                    <a:pt x="5116" y="4839"/>
                  </a:cubicBezTo>
                  <a:lnTo>
                    <a:pt x="5116" y="4839"/>
                  </a:lnTo>
                  <a:cubicBezTo>
                    <a:pt x="4984" y="4839"/>
                    <a:pt x="4896" y="4832"/>
                    <a:pt x="4801" y="4839"/>
                  </a:cubicBezTo>
                  <a:lnTo>
                    <a:pt x="4801" y="4839"/>
                  </a:lnTo>
                  <a:cubicBezTo>
                    <a:pt x="4524" y="4851"/>
                    <a:pt x="4259" y="4933"/>
                    <a:pt x="3995" y="5015"/>
                  </a:cubicBezTo>
                  <a:lnTo>
                    <a:pt x="3995" y="5015"/>
                  </a:lnTo>
                  <a:cubicBezTo>
                    <a:pt x="3818" y="5072"/>
                    <a:pt x="3642" y="5128"/>
                    <a:pt x="3459" y="5173"/>
                  </a:cubicBezTo>
                  <a:lnTo>
                    <a:pt x="3459" y="5173"/>
                  </a:lnTo>
                  <a:cubicBezTo>
                    <a:pt x="3314" y="5210"/>
                    <a:pt x="3163" y="5236"/>
                    <a:pt x="3012" y="5217"/>
                  </a:cubicBezTo>
                  <a:lnTo>
                    <a:pt x="3012" y="5217"/>
                  </a:lnTo>
                  <a:cubicBezTo>
                    <a:pt x="2716" y="5173"/>
                    <a:pt x="2451" y="5053"/>
                    <a:pt x="2218" y="4876"/>
                  </a:cubicBezTo>
                  <a:lnTo>
                    <a:pt x="2218" y="4876"/>
                  </a:lnTo>
                  <a:cubicBezTo>
                    <a:pt x="2155" y="4832"/>
                    <a:pt x="2124" y="4782"/>
                    <a:pt x="2111" y="4713"/>
                  </a:cubicBezTo>
                  <a:lnTo>
                    <a:pt x="2111" y="4713"/>
                  </a:lnTo>
                  <a:cubicBezTo>
                    <a:pt x="2073" y="4536"/>
                    <a:pt x="2035" y="4354"/>
                    <a:pt x="1998" y="4171"/>
                  </a:cubicBezTo>
                  <a:lnTo>
                    <a:pt x="1998" y="4171"/>
                  </a:lnTo>
                  <a:cubicBezTo>
                    <a:pt x="1985" y="4108"/>
                    <a:pt x="1979" y="4045"/>
                    <a:pt x="1966" y="3976"/>
                  </a:cubicBezTo>
                  <a:lnTo>
                    <a:pt x="1966" y="3976"/>
                  </a:lnTo>
                  <a:cubicBezTo>
                    <a:pt x="2004" y="3963"/>
                    <a:pt x="2029" y="3957"/>
                    <a:pt x="2054" y="3957"/>
                  </a:cubicBezTo>
                  <a:lnTo>
                    <a:pt x="2054" y="3957"/>
                  </a:lnTo>
                  <a:lnTo>
                    <a:pt x="2061" y="3957"/>
                  </a:lnTo>
                  <a:lnTo>
                    <a:pt x="2061" y="3957"/>
                  </a:lnTo>
                  <a:cubicBezTo>
                    <a:pt x="2243" y="3957"/>
                    <a:pt x="2413" y="3919"/>
                    <a:pt x="2584" y="3875"/>
                  </a:cubicBezTo>
                  <a:close/>
                  <a:moveTo>
                    <a:pt x="8115" y="6515"/>
                  </a:moveTo>
                  <a:cubicBezTo>
                    <a:pt x="8140" y="6269"/>
                    <a:pt x="8178" y="6017"/>
                    <a:pt x="8254" y="5777"/>
                  </a:cubicBezTo>
                  <a:lnTo>
                    <a:pt x="8254" y="5777"/>
                  </a:lnTo>
                  <a:cubicBezTo>
                    <a:pt x="8367" y="5412"/>
                    <a:pt x="8487" y="5047"/>
                    <a:pt x="8607" y="4681"/>
                  </a:cubicBezTo>
                  <a:lnTo>
                    <a:pt x="8607" y="4681"/>
                  </a:lnTo>
                  <a:cubicBezTo>
                    <a:pt x="8676" y="4454"/>
                    <a:pt x="8739" y="4228"/>
                    <a:pt x="8802" y="4001"/>
                  </a:cubicBezTo>
                  <a:lnTo>
                    <a:pt x="8802" y="4001"/>
                  </a:lnTo>
                  <a:cubicBezTo>
                    <a:pt x="8821" y="3938"/>
                    <a:pt x="8840" y="3875"/>
                    <a:pt x="8852" y="3812"/>
                  </a:cubicBezTo>
                  <a:lnTo>
                    <a:pt x="8852" y="3812"/>
                  </a:lnTo>
                  <a:cubicBezTo>
                    <a:pt x="8865" y="3812"/>
                    <a:pt x="8871" y="3818"/>
                    <a:pt x="8877" y="3818"/>
                  </a:cubicBezTo>
                  <a:lnTo>
                    <a:pt x="8877" y="3818"/>
                  </a:lnTo>
                  <a:cubicBezTo>
                    <a:pt x="8909" y="4076"/>
                    <a:pt x="8934" y="4328"/>
                    <a:pt x="8959" y="4587"/>
                  </a:cubicBezTo>
                  <a:lnTo>
                    <a:pt x="8959" y="4587"/>
                  </a:lnTo>
                  <a:cubicBezTo>
                    <a:pt x="8978" y="4750"/>
                    <a:pt x="8991" y="4914"/>
                    <a:pt x="8997" y="5078"/>
                  </a:cubicBezTo>
                  <a:lnTo>
                    <a:pt x="8997" y="5078"/>
                  </a:lnTo>
                  <a:cubicBezTo>
                    <a:pt x="9022" y="5450"/>
                    <a:pt x="8934" y="5790"/>
                    <a:pt x="8751" y="6105"/>
                  </a:cubicBezTo>
                  <a:lnTo>
                    <a:pt x="8751" y="6105"/>
                  </a:lnTo>
                  <a:cubicBezTo>
                    <a:pt x="8569" y="6414"/>
                    <a:pt x="8399" y="6729"/>
                    <a:pt x="8222" y="7037"/>
                  </a:cubicBezTo>
                  <a:lnTo>
                    <a:pt x="8222" y="7037"/>
                  </a:lnTo>
                  <a:cubicBezTo>
                    <a:pt x="8210" y="7056"/>
                    <a:pt x="8191" y="7069"/>
                    <a:pt x="8159" y="7100"/>
                  </a:cubicBezTo>
                  <a:lnTo>
                    <a:pt x="8159" y="7100"/>
                  </a:lnTo>
                  <a:cubicBezTo>
                    <a:pt x="8109" y="6893"/>
                    <a:pt x="8096" y="6710"/>
                    <a:pt x="8115" y="6515"/>
                  </a:cubicBezTo>
                  <a:moveTo>
                    <a:pt x="11410" y="6546"/>
                  </a:moveTo>
                  <a:cubicBezTo>
                    <a:pt x="11511" y="6433"/>
                    <a:pt x="11606" y="6332"/>
                    <a:pt x="11763" y="6288"/>
                  </a:cubicBezTo>
                  <a:lnTo>
                    <a:pt x="11763" y="6288"/>
                  </a:lnTo>
                  <a:cubicBezTo>
                    <a:pt x="12053" y="6206"/>
                    <a:pt x="12317" y="6074"/>
                    <a:pt x="12557" y="5891"/>
                  </a:cubicBezTo>
                  <a:lnTo>
                    <a:pt x="12557" y="5891"/>
                  </a:lnTo>
                  <a:cubicBezTo>
                    <a:pt x="12891" y="5639"/>
                    <a:pt x="13187" y="5343"/>
                    <a:pt x="13407" y="4990"/>
                  </a:cubicBezTo>
                  <a:lnTo>
                    <a:pt x="13407" y="4990"/>
                  </a:lnTo>
                  <a:cubicBezTo>
                    <a:pt x="13426" y="4965"/>
                    <a:pt x="13445" y="4933"/>
                    <a:pt x="13470" y="4895"/>
                  </a:cubicBezTo>
                  <a:lnTo>
                    <a:pt x="13470" y="4895"/>
                  </a:lnTo>
                  <a:cubicBezTo>
                    <a:pt x="13496" y="4927"/>
                    <a:pt x="13508" y="4939"/>
                    <a:pt x="13508" y="4946"/>
                  </a:cubicBezTo>
                  <a:lnTo>
                    <a:pt x="13508" y="4946"/>
                  </a:lnTo>
                  <a:cubicBezTo>
                    <a:pt x="13533" y="5116"/>
                    <a:pt x="13496" y="5273"/>
                    <a:pt x="13395" y="5418"/>
                  </a:cubicBezTo>
                  <a:lnTo>
                    <a:pt x="13395" y="5418"/>
                  </a:lnTo>
                  <a:cubicBezTo>
                    <a:pt x="13105" y="5834"/>
                    <a:pt x="12740" y="6155"/>
                    <a:pt x="12242" y="6307"/>
                  </a:cubicBezTo>
                  <a:lnTo>
                    <a:pt x="12242" y="6307"/>
                  </a:lnTo>
                  <a:cubicBezTo>
                    <a:pt x="11971" y="6389"/>
                    <a:pt x="11706" y="6477"/>
                    <a:pt x="11435" y="6565"/>
                  </a:cubicBezTo>
                  <a:lnTo>
                    <a:pt x="11435" y="6565"/>
                  </a:lnTo>
                  <a:cubicBezTo>
                    <a:pt x="11435" y="6565"/>
                    <a:pt x="11435" y="6565"/>
                    <a:pt x="11435" y="6565"/>
                  </a:cubicBezTo>
                  <a:lnTo>
                    <a:pt x="11435" y="6565"/>
                  </a:lnTo>
                  <a:cubicBezTo>
                    <a:pt x="11429" y="6565"/>
                    <a:pt x="11423" y="6559"/>
                    <a:pt x="11410" y="6546"/>
                  </a:cubicBezTo>
                  <a:moveTo>
                    <a:pt x="3346" y="5280"/>
                  </a:moveTo>
                  <a:cubicBezTo>
                    <a:pt x="3566" y="5236"/>
                    <a:pt x="3781" y="5166"/>
                    <a:pt x="3995" y="5103"/>
                  </a:cubicBezTo>
                  <a:lnTo>
                    <a:pt x="3995" y="5103"/>
                  </a:lnTo>
                  <a:cubicBezTo>
                    <a:pt x="4190" y="5047"/>
                    <a:pt x="4385" y="4990"/>
                    <a:pt x="4587" y="4939"/>
                  </a:cubicBezTo>
                  <a:lnTo>
                    <a:pt x="4587" y="4939"/>
                  </a:lnTo>
                  <a:cubicBezTo>
                    <a:pt x="4763" y="4902"/>
                    <a:pt x="4940" y="4902"/>
                    <a:pt x="5123" y="4927"/>
                  </a:cubicBezTo>
                  <a:lnTo>
                    <a:pt x="5123" y="4927"/>
                  </a:lnTo>
                  <a:cubicBezTo>
                    <a:pt x="5204" y="4939"/>
                    <a:pt x="5249" y="4984"/>
                    <a:pt x="5255" y="5084"/>
                  </a:cubicBezTo>
                  <a:lnTo>
                    <a:pt x="5255" y="5084"/>
                  </a:lnTo>
                  <a:cubicBezTo>
                    <a:pt x="4965" y="5110"/>
                    <a:pt x="4738" y="5273"/>
                    <a:pt x="4511" y="5437"/>
                  </a:cubicBezTo>
                  <a:lnTo>
                    <a:pt x="4511" y="5437"/>
                  </a:lnTo>
                  <a:cubicBezTo>
                    <a:pt x="4467" y="5475"/>
                    <a:pt x="4417" y="5513"/>
                    <a:pt x="4366" y="5544"/>
                  </a:cubicBezTo>
                  <a:lnTo>
                    <a:pt x="4366" y="5544"/>
                  </a:lnTo>
                  <a:cubicBezTo>
                    <a:pt x="4234" y="5639"/>
                    <a:pt x="4096" y="5733"/>
                    <a:pt x="3957" y="5822"/>
                  </a:cubicBezTo>
                  <a:lnTo>
                    <a:pt x="3957" y="5822"/>
                  </a:lnTo>
                  <a:cubicBezTo>
                    <a:pt x="3655" y="5998"/>
                    <a:pt x="3333" y="6074"/>
                    <a:pt x="2987" y="6029"/>
                  </a:cubicBezTo>
                  <a:lnTo>
                    <a:pt x="2987" y="6029"/>
                  </a:lnTo>
                  <a:cubicBezTo>
                    <a:pt x="2873" y="6017"/>
                    <a:pt x="2791" y="5973"/>
                    <a:pt x="2716" y="5885"/>
                  </a:cubicBezTo>
                  <a:lnTo>
                    <a:pt x="2716" y="5885"/>
                  </a:lnTo>
                  <a:cubicBezTo>
                    <a:pt x="2520" y="5639"/>
                    <a:pt x="2363" y="5374"/>
                    <a:pt x="2243" y="5084"/>
                  </a:cubicBezTo>
                  <a:lnTo>
                    <a:pt x="2243" y="5084"/>
                  </a:lnTo>
                  <a:cubicBezTo>
                    <a:pt x="2231" y="5065"/>
                    <a:pt x="2231" y="5040"/>
                    <a:pt x="2224" y="4990"/>
                  </a:cubicBezTo>
                  <a:lnTo>
                    <a:pt x="2224" y="4990"/>
                  </a:lnTo>
                  <a:cubicBezTo>
                    <a:pt x="2268" y="5015"/>
                    <a:pt x="2300" y="5028"/>
                    <a:pt x="2325" y="5040"/>
                  </a:cubicBezTo>
                  <a:lnTo>
                    <a:pt x="2325" y="5040"/>
                  </a:lnTo>
                  <a:cubicBezTo>
                    <a:pt x="2426" y="5091"/>
                    <a:pt x="2520" y="5147"/>
                    <a:pt x="2628" y="5192"/>
                  </a:cubicBezTo>
                  <a:lnTo>
                    <a:pt x="2628" y="5192"/>
                  </a:lnTo>
                  <a:cubicBezTo>
                    <a:pt x="2791" y="5261"/>
                    <a:pt x="2955" y="5299"/>
                    <a:pt x="3125" y="5299"/>
                  </a:cubicBezTo>
                  <a:lnTo>
                    <a:pt x="3125" y="5299"/>
                  </a:lnTo>
                  <a:cubicBezTo>
                    <a:pt x="3195" y="5299"/>
                    <a:pt x="3270" y="5292"/>
                    <a:pt x="3346" y="5280"/>
                  </a:cubicBezTo>
                  <a:moveTo>
                    <a:pt x="10327" y="7945"/>
                  </a:moveTo>
                  <a:cubicBezTo>
                    <a:pt x="10232" y="7737"/>
                    <a:pt x="10138" y="7523"/>
                    <a:pt x="10043" y="7308"/>
                  </a:cubicBezTo>
                  <a:lnTo>
                    <a:pt x="10043" y="7308"/>
                  </a:lnTo>
                  <a:cubicBezTo>
                    <a:pt x="9993" y="7195"/>
                    <a:pt x="9942" y="7082"/>
                    <a:pt x="9911" y="6962"/>
                  </a:cubicBezTo>
                  <a:lnTo>
                    <a:pt x="9911" y="6962"/>
                  </a:lnTo>
                  <a:cubicBezTo>
                    <a:pt x="9854" y="6779"/>
                    <a:pt x="9848" y="6596"/>
                    <a:pt x="9917" y="6414"/>
                  </a:cubicBezTo>
                  <a:lnTo>
                    <a:pt x="9917" y="6414"/>
                  </a:lnTo>
                  <a:cubicBezTo>
                    <a:pt x="10030" y="6124"/>
                    <a:pt x="10093" y="5822"/>
                    <a:pt x="10144" y="5513"/>
                  </a:cubicBezTo>
                  <a:lnTo>
                    <a:pt x="10144" y="5513"/>
                  </a:lnTo>
                  <a:cubicBezTo>
                    <a:pt x="10175" y="5336"/>
                    <a:pt x="10201" y="5160"/>
                    <a:pt x="10270" y="4996"/>
                  </a:cubicBezTo>
                  <a:lnTo>
                    <a:pt x="10270" y="4996"/>
                  </a:lnTo>
                  <a:cubicBezTo>
                    <a:pt x="10282" y="4971"/>
                    <a:pt x="10308" y="4952"/>
                    <a:pt x="10333" y="4927"/>
                  </a:cubicBezTo>
                  <a:lnTo>
                    <a:pt x="10333" y="4927"/>
                  </a:lnTo>
                  <a:cubicBezTo>
                    <a:pt x="10339" y="4958"/>
                    <a:pt x="10345" y="4971"/>
                    <a:pt x="10345" y="4984"/>
                  </a:cubicBezTo>
                  <a:lnTo>
                    <a:pt x="10345" y="4984"/>
                  </a:lnTo>
                  <a:cubicBezTo>
                    <a:pt x="10352" y="4996"/>
                    <a:pt x="10352" y="5009"/>
                    <a:pt x="10352" y="5021"/>
                  </a:cubicBezTo>
                  <a:lnTo>
                    <a:pt x="10352" y="5021"/>
                  </a:lnTo>
                  <a:cubicBezTo>
                    <a:pt x="10383" y="5267"/>
                    <a:pt x="10478" y="5481"/>
                    <a:pt x="10648" y="5658"/>
                  </a:cubicBezTo>
                  <a:lnTo>
                    <a:pt x="10648" y="5658"/>
                  </a:lnTo>
                  <a:cubicBezTo>
                    <a:pt x="10730" y="5746"/>
                    <a:pt x="10818" y="5828"/>
                    <a:pt x="10900" y="5910"/>
                  </a:cubicBezTo>
                  <a:lnTo>
                    <a:pt x="10900" y="5910"/>
                  </a:lnTo>
                  <a:cubicBezTo>
                    <a:pt x="10988" y="6004"/>
                    <a:pt x="11076" y="6092"/>
                    <a:pt x="11152" y="6187"/>
                  </a:cubicBezTo>
                  <a:lnTo>
                    <a:pt x="11152" y="6187"/>
                  </a:lnTo>
                  <a:cubicBezTo>
                    <a:pt x="11228" y="6275"/>
                    <a:pt x="11291" y="6370"/>
                    <a:pt x="11297" y="6489"/>
                  </a:cubicBezTo>
                  <a:lnTo>
                    <a:pt x="11297" y="6489"/>
                  </a:lnTo>
                  <a:cubicBezTo>
                    <a:pt x="11165" y="6641"/>
                    <a:pt x="11032" y="6785"/>
                    <a:pt x="10906" y="6943"/>
                  </a:cubicBezTo>
                  <a:lnTo>
                    <a:pt x="10906" y="6943"/>
                  </a:lnTo>
                  <a:cubicBezTo>
                    <a:pt x="10786" y="7100"/>
                    <a:pt x="10679" y="7264"/>
                    <a:pt x="10597" y="7447"/>
                  </a:cubicBezTo>
                  <a:lnTo>
                    <a:pt x="10597" y="7447"/>
                  </a:lnTo>
                  <a:cubicBezTo>
                    <a:pt x="10516" y="7623"/>
                    <a:pt x="10446" y="7806"/>
                    <a:pt x="10371" y="7995"/>
                  </a:cubicBezTo>
                  <a:lnTo>
                    <a:pt x="10371" y="7995"/>
                  </a:lnTo>
                  <a:cubicBezTo>
                    <a:pt x="10352" y="7976"/>
                    <a:pt x="10333" y="7964"/>
                    <a:pt x="10327" y="7945"/>
                  </a:cubicBezTo>
                  <a:moveTo>
                    <a:pt x="3825" y="5979"/>
                  </a:moveTo>
                  <a:cubicBezTo>
                    <a:pt x="3932" y="5922"/>
                    <a:pt x="4039" y="5866"/>
                    <a:pt x="4133" y="5803"/>
                  </a:cubicBezTo>
                  <a:lnTo>
                    <a:pt x="4133" y="5803"/>
                  </a:lnTo>
                  <a:cubicBezTo>
                    <a:pt x="4297" y="5689"/>
                    <a:pt x="4461" y="5570"/>
                    <a:pt x="4625" y="5456"/>
                  </a:cubicBezTo>
                  <a:lnTo>
                    <a:pt x="4625" y="5456"/>
                  </a:lnTo>
                  <a:cubicBezTo>
                    <a:pt x="4719" y="5393"/>
                    <a:pt x="4820" y="5324"/>
                    <a:pt x="4921" y="5267"/>
                  </a:cubicBezTo>
                  <a:lnTo>
                    <a:pt x="4921" y="5267"/>
                  </a:lnTo>
                  <a:cubicBezTo>
                    <a:pt x="5053" y="5198"/>
                    <a:pt x="5186" y="5147"/>
                    <a:pt x="5356" y="5179"/>
                  </a:cubicBezTo>
                  <a:lnTo>
                    <a:pt x="5356" y="5179"/>
                  </a:lnTo>
                  <a:cubicBezTo>
                    <a:pt x="5431" y="5286"/>
                    <a:pt x="5501" y="5393"/>
                    <a:pt x="5570" y="5494"/>
                  </a:cubicBezTo>
                  <a:lnTo>
                    <a:pt x="5570" y="5494"/>
                  </a:lnTo>
                  <a:cubicBezTo>
                    <a:pt x="5645" y="5607"/>
                    <a:pt x="5740" y="5702"/>
                    <a:pt x="5790" y="5828"/>
                  </a:cubicBezTo>
                  <a:lnTo>
                    <a:pt x="5790" y="5828"/>
                  </a:lnTo>
                  <a:cubicBezTo>
                    <a:pt x="5771" y="5859"/>
                    <a:pt x="5759" y="5891"/>
                    <a:pt x="5740" y="5910"/>
                  </a:cubicBezTo>
                  <a:lnTo>
                    <a:pt x="5740" y="5910"/>
                  </a:lnTo>
                  <a:cubicBezTo>
                    <a:pt x="5702" y="5960"/>
                    <a:pt x="5658" y="6004"/>
                    <a:pt x="5614" y="6042"/>
                  </a:cubicBezTo>
                  <a:lnTo>
                    <a:pt x="5614" y="6042"/>
                  </a:lnTo>
                  <a:cubicBezTo>
                    <a:pt x="5274" y="6338"/>
                    <a:pt x="4896" y="6559"/>
                    <a:pt x="4448" y="6653"/>
                  </a:cubicBezTo>
                  <a:lnTo>
                    <a:pt x="4448" y="6653"/>
                  </a:lnTo>
                  <a:cubicBezTo>
                    <a:pt x="4278" y="6685"/>
                    <a:pt x="4108" y="6685"/>
                    <a:pt x="3938" y="6653"/>
                  </a:cubicBezTo>
                  <a:lnTo>
                    <a:pt x="3938" y="6653"/>
                  </a:lnTo>
                  <a:cubicBezTo>
                    <a:pt x="3592" y="6584"/>
                    <a:pt x="3289" y="6426"/>
                    <a:pt x="3031" y="6193"/>
                  </a:cubicBezTo>
                  <a:lnTo>
                    <a:pt x="3031" y="6193"/>
                  </a:lnTo>
                  <a:cubicBezTo>
                    <a:pt x="3006" y="6174"/>
                    <a:pt x="2974" y="6155"/>
                    <a:pt x="2993" y="6111"/>
                  </a:cubicBezTo>
                  <a:lnTo>
                    <a:pt x="2993" y="6111"/>
                  </a:lnTo>
                  <a:cubicBezTo>
                    <a:pt x="3043" y="6111"/>
                    <a:pt x="3100" y="6111"/>
                    <a:pt x="3151" y="6111"/>
                  </a:cubicBezTo>
                  <a:lnTo>
                    <a:pt x="3151" y="6111"/>
                  </a:lnTo>
                  <a:cubicBezTo>
                    <a:pt x="3176" y="6118"/>
                    <a:pt x="3195" y="6118"/>
                    <a:pt x="3220" y="6118"/>
                  </a:cubicBezTo>
                  <a:lnTo>
                    <a:pt x="3220" y="6118"/>
                  </a:lnTo>
                  <a:cubicBezTo>
                    <a:pt x="3428" y="6118"/>
                    <a:pt x="3636" y="6067"/>
                    <a:pt x="3825" y="5979"/>
                  </a:cubicBezTo>
                  <a:moveTo>
                    <a:pt x="10572" y="7768"/>
                  </a:moveTo>
                  <a:cubicBezTo>
                    <a:pt x="10667" y="7491"/>
                    <a:pt x="10805" y="7239"/>
                    <a:pt x="10988" y="7006"/>
                  </a:cubicBezTo>
                  <a:lnTo>
                    <a:pt x="10988" y="7006"/>
                  </a:lnTo>
                  <a:cubicBezTo>
                    <a:pt x="11102" y="6861"/>
                    <a:pt x="11234" y="6748"/>
                    <a:pt x="11404" y="6672"/>
                  </a:cubicBezTo>
                  <a:lnTo>
                    <a:pt x="11404" y="6672"/>
                  </a:lnTo>
                  <a:cubicBezTo>
                    <a:pt x="11549" y="6609"/>
                    <a:pt x="11694" y="6559"/>
                    <a:pt x="11845" y="6502"/>
                  </a:cubicBezTo>
                  <a:lnTo>
                    <a:pt x="11845" y="6502"/>
                  </a:lnTo>
                  <a:cubicBezTo>
                    <a:pt x="12002" y="6452"/>
                    <a:pt x="12160" y="6407"/>
                    <a:pt x="12317" y="6357"/>
                  </a:cubicBezTo>
                  <a:lnTo>
                    <a:pt x="12317" y="6357"/>
                  </a:lnTo>
                  <a:cubicBezTo>
                    <a:pt x="12639" y="6263"/>
                    <a:pt x="12910" y="6086"/>
                    <a:pt x="13136" y="5853"/>
                  </a:cubicBezTo>
                  <a:lnTo>
                    <a:pt x="13136" y="5853"/>
                  </a:lnTo>
                  <a:cubicBezTo>
                    <a:pt x="13212" y="5771"/>
                    <a:pt x="13281" y="5689"/>
                    <a:pt x="13351" y="5614"/>
                  </a:cubicBezTo>
                  <a:lnTo>
                    <a:pt x="13351" y="5614"/>
                  </a:lnTo>
                  <a:cubicBezTo>
                    <a:pt x="13370" y="5595"/>
                    <a:pt x="13389" y="5576"/>
                    <a:pt x="13439" y="5538"/>
                  </a:cubicBezTo>
                  <a:lnTo>
                    <a:pt x="13439" y="5538"/>
                  </a:lnTo>
                  <a:cubicBezTo>
                    <a:pt x="13389" y="5759"/>
                    <a:pt x="13307" y="5935"/>
                    <a:pt x="13218" y="6099"/>
                  </a:cubicBezTo>
                  <a:lnTo>
                    <a:pt x="13218" y="6099"/>
                  </a:lnTo>
                  <a:cubicBezTo>
                    <a:pt x="13124" y="6269"/>
                    <a:pt x="13029" y="6433"/>
                    <a:pt x="12935" y="6603"/>
                  </a:cubicBezTo>
                  <a:lnTo>
                    <a:pt x="12935" y="6603"/>
                  </a:lnTo>
                  <a:cubicBezTo>
                    <a:pt x="12891" y="6691"/>
                    <a:pt x="12834" y="6760"/>
                    <a:pt x="12758" y="6817"/>
                  </a:cubicBezTo>
                  <a:lnTo>
                    <a:pt x="12758" y="6817"/>
                  </a:lnTo>
                  <a:cubicBezTo>
                    <a:pt x="12595" y="6962"/>
                    <a:pt x="12406" y="7069"/>
                    <a:pt x="12198" y="7145"/>
                  </a:cubicBezTo>
                  <a:lnTo>
                    <a:pt x="12198" y="7145"/>
                  </a:lnTo>
                  <a:cubicBezTo>
                    <a:pt x="12034" y="7208"/>
                    <a:pt x="11870" y="7252"/>
                    <a:pt x="11706" y="7302"/>
                  </a:cubicBezTo>
                  <a:lnTo>
                    <a:pt x="11706" y="7302"/>
                  </a:lnTo>
                  <a:cubicBezTo>
                    <a:pt x="11328" y="7422"/>
                    <a:pt x="10957" y="7567"/>
                    <a:pt x="10629" y="7800"/>
                  </a:cubicBezTo>
                  <a:lnTo>
                    <a:pt x="10629" y="7800"/>
                  </a:lnTo>
                  <a:cubicBezTo>
                    <a:pt x="10616" y="7806"/>
                    <a:pt x="10591" y="7806"/>
                    <a:pt x="10579" y="7812"/>
                  </a:cubicBezTo>
                  <a:lnTo>
                    <a:pt x="10579" y="7812"/>
                  </a:lnTo>
                  <a:cubicBezTo>
                    <a:pt x="10572" y="7794"/>
                    <a:pt x="10566" y="7781"/>
                    <a:pt x="10572" y="7768"/>
                  </a:cubicBezTo>
                  <a:close/>
                  <a:moveTo>
                    <a:pt x="4789" y="6722"/>
                  </a:moveTo>
                  <a:cubicBezTo>
                    <a:pt x="4751" y="6722"/>
                    <a:pt x="4707" y="6716"/>
                    <a:pt x="4663" y="6710"/>
                  </a:cubicBezTo>
                  <a:lnTo>
                    <a:pt x="4663" y="6710"/>
                  </a:lnTo>
                  <a:cubicBezTo>
                    <a:pt x="5129" y="6533"/>
                    <a:pt x="5526" y="6275"/>
                    <a:pt x="5860" y="5897"/>
                  </a:cubicBezTo>
                  <a:lnTo>
                    <a:pt x="5860" y="5897"/>
                  </a:lnTo>
                  <a:cubicBezTo>
                    <a:pt x="6118" y="6231"/>
                    <a:pt x="6414" y="6515"/>
                    <a:pt x="6628" y="6886"/>
                  </a:cubicBezTo>
                  <a:lnTo>
                    <a:pt x="6628" y="6886"/>
                  </a:lnTo>
                  <a:cubicBezTo>
                    <a:pt x="6616" y="6886"/>
                    <a:pt x="6603" y="6886"/>
                    <a:pt x="6597" y="6886"/>
                  </a:cubicBezTo>
                  <a:lnTo>
                    <a:pt x="6597" y="6886"/>
                  </a:lnTo>
                  <a:cubicBezTo>
                    <a:pt x="6578" y="6886"/>
                    <a:pt x="6565" y="6886"/>
                    <a:pt x="6553" y="6886"/>
                  </a:cubicBezTo>
                  <a:lnTo>
                    <a:pt x="6553" y="6886"/>
                  </a:lnTo>
                  <a:cubicBezTo>
                    <a:pt x="6244" y="6760"/>
                    <a:pt x="5929" y="6722"/>
                    <a:pt x="5601" y="6722"/>
                  </a:cubicBezTo>
                  <a:lnTo>
                    <a:pt x="5601" y="6722"/>
                  </a:lnTo>
                  <a:cubicBezTo>
                    <a:pt x="5475" y="6722"/>
                    <a:pt x="5343" y="6722"/>
                    <a:pt x="5211" y="6722"/>
                  </a:cubicBezTo>
                  <a:lnTo>
                    <a:pt x="5211" y="6722"/>
                  </a:lnTo>
                  <a:lnTo>
                    <a:pt x="5123" y="6722"/>
                  </a:lnTo>
                  <a:lnTo>
                    <a:pt x="5123" y="6722"/>
                  </a:lnTo>
                  <a:cubicBezTo>
                    <a:pt x="5009" y="6722"/>
                    <a:pt x="4902" y="6722"/>
                    <a:pt x="4789" y="6722"/>
                  </a:cubicBezTo>
                  <a:close/>
                  <a:moveTo>
                    <a:pt x="9741" y="8077"/>
                  </a:moveTo>
                  <a:cubicBezTo>
                    <a:pt x="9678" y="7989"/>
                    <a:pt x="9621" y="7901"/>
                    <a:pt x="9577" y="7806"/>
                  </a:cubicBezTo>
                  <a:lnTo>
                    <a:pt x="9577" y="7806"/>
                  </a:lnTo>
                  <a:cubicBezTo>
                    <a:pt x="9533" y="7712"/>
                    <a:pt x="9508" y="7604"/>
                    <a:pt x="9476" y="7504"/>
                  </a:cubicBezTo>
                  <a:lnTo>
                    <a:pt x="9476" y="7504"/>
                  </a:lnTo>
                  <a:cubicBezTo>
                    <a:pt x="9457" y="7434"/>
                    <a:pt x="9463" y="7365"/>
                    <a:pt x="9501" y="7296"/>
                  </a:cubicBezTo>
                  <a:lnTo>
                    <a:pt x="9501" y="7296"/>
                  </a:lnTo>
                  <a:cubicBezTo>
                    <a:pt x="9577" y="7132"/>
                    <a:pt x="9646" y="6974"/>
                    <a:pt x="9728" y="6811"/>
                  </a:cubicBezTo>
                  <a:lnTo>
                    <a:pt x="9728" y="6811"/>
                  </a:lnTo>
                  <a:cubicBezTo>
                    <a:pt x="9734" y="6785"/>
                    <a:pt x="9753" y="6767"/>
                    <a:pt x="9785" y="6779"/>
                  </a:cubicBezTo>
                  <a:lnTo>
                    <a:pt x="9785" y="6779"/>
                  </a:lnTo>
                  <a:cubicBezTo>
                    <a:pt x="9810" y="6886"/>
                    <a:pt x="9829" y="6993"/>
                    <a:pt x="9867" y="7100"/>
                  </a:cubicBezTo>
                  <a:lnTo>
                    <a:pt x="9867" y="7100"/>
                  </a:lnTo>
                  <a:cubicBezTo>
                    <a:pt x="9904" y="7208"/>
                    <a:pt x="9961" y="7315"/>
                    <a:pt x="10012" y="7422"/>
                  </a:cubicBezTo>
                  <a:lnTo>
                    <a:pt x="10012" y="7422"/>
                  </a:lnTo>
                  <a:cubicBezTo>
                    <a:pt x="10049" y="7510"/>
                    <a:pt x="10100" y="7586"/>
                    <a:pt x="10131" y="7674"/>
                  </a:cubicBezTo>
                  <a:lnTo>
                    <a:pt x="10131" y="7674"/>
                  </a:lnTo>
                  <a:cubicBezTo>
                    <a:pt x="10188" y="7819"/>
                    <a:pt x="10245" y="7970"/>
                    <a:pt x="10295" y="8121"/>
                  </a:cubicBezTo>
                  <a:lnTo>
                    <a:pt x="10295" y="8121"/>
                  </a:lnTo>
                  <a:cubicBezTo>
                    <a:pt x="10308" y="8178"/>
                    <a:pt x="10314" y="8241"/>
                    <a:pt x="10308" y="8298"/>
                  </a:cubicBezTo>
                  <a:lnTo>
                    <a:pt x="10308" y="8298"/>
                  </a:lnTo>
                  <a:cubicBezTo>
                    <a:pt x="10289" y="8436"/>
                    <a:pt x="10257" y="8581"/>
                    <a:pt x="10219" y="8751"/>
                  </a:cubicBezTo>
                  <a:lnTo>
                    <a:pt x="10219" y="8751"/>
                  </a:lnTo>
                  <a:cubicBezTo>
                    <a:pt x="10043" y="8505"/>
                    <a:pt x="9886" y="8291"/>
                    <a:pt x="9741" y="8077"/>
                  </a:cubicBezTo>
                  <a:moveTo>
                    <a:pt x="10308" y="8909"/>
                  </a:moveTo>
                  <a:cubicBezTo>
                    <a:pt x="10345" y="8669"/>
                    <a:pt x="10390" y="8436"/>
                    <a:pt x="10434" y="8203"/>
                  </a:cubicBezTo>
                  <a:lnTo>
                    <a:pt x="10434" y="8203"/>
                  </a:lnTo>
                  <a:cubicBezTo>
                    <a:pt x="10453" y="8077"/>
                    <a:pt x="10516" y="7983"/>
                    <a:pt x="10616" y="7907"/>
                  </a:cubicBezTo>
                  <a:lnTo>
                    <a:pt x="10616" y="7907"/>
                  </a:lnTo>
                  <a:cubicBezTo>
                    <a:pt x="10705" y="7850"/>
                    <a:pt x="10786" y="7781"/>
                    <a:pt x="10881" y="7731"/>
                  </a:cubicBezTo>
                  <a:lnTo>
                    <a:pt x="10881" y="7731"/>
                  </a:lnTo>
                  <a:cubicBezTo>
                    <a:pt x="11013" y="7661"/>
                    <a:pt x="11152" y="7592"/>
                    <a:pt x="11291" y="7535"/>
                  </a:cubicBezTo>
                  <a:lnTo>
                    <a:pt x="11291" y="7535"/>
                  </a:lnTo>
                  <a:cubicBezTo>
                    <a:pt x="11486" y="7466"/>
                    <a:pt x="11681" y="7403"/>
                    <a:pt x="11876" y="7340"/>
                  </a:cubicBezTo>
                  <a:lnTo>
                    <a:pt x="11876" y="7340"/>
                  </a:lnTo>
                  <a:cubicBezTo>
                    <a:pt x="12166" y="7252"/>
                    <a:pt x="12450" y="7151"/>
                    <a:pt x="12702" y="6962"/>
                  </a:cubicBezTo>
                  <a:lnTo>
                    <a:pt x="12702" y="6962"/>
                  </a:lnTo>
                  <a:cubicBezTo>
                    <a:pt x="12714" y="6956"/>
                    <a:pt x="12733" y="6949"/>
                    <a:pt x="12771" y="6937"/>
                  </a:cubicBezTo>
                  <a:lnTo>
                    <a:pt x="12771" y="6937"/>
                  </a:lnTo>
                  <a:cubicBezTo>
                    <a:pt x="12758" y="6987"/>
                    <a:pt x="12752" y="7025"/>
                    <a:pt x="12746" y="7063"/>
                  </a:cubicBezTo>
                  <a:lnTo>
                    <a:pt x="12746" y="7063"/>
                  </a:lnTo>
                  <a:cubicBezTo>
                    <a:pt x="12721" y="7170"/>
                    <a:pt x="12689" y="7277"/>
                    <a:pt x="12670" y="7390"/>
                  </a:cubicBezTo>
                  <a:lnTo>
                    <a:pt x="12670" y="7390"/>
                  </a:lnTo>
                  <a:cubicBezTo>
                    <a:pt x="12651" y="7516"/>
                    <a:pt x="12607" y="7636"/>
                    <a:pt x="12538" y="7737"/>
                  </a:cubicBezTo>
                  <a:lnTo>
                    <a:pt x="12538" y="7737"/>
                  </a:lnTo>
                  <a:cubicBezTo>
                    <a:pt x="12456" y="7857"/>
                    <a:pt x="12368" y="7976"/>
                    <a:pt x="12273" y="8083"/>
                  </a:cubicBezTo>
                  <a:lnTo>
                    <a:pt x="12273" y="8083"/>
                  </a:lnTo>
                  <a:cubicBezTo>
                    <a:pt x="12110" y="8260"/>
                    <a:pt x="11908" y="8392"/>
                    <a:pt x="11700" y="8505"/>
                  </a:cubicBezTo>
                  <a:lnTo>
                    <a:pt x="11700" y="8505"/>
                  </a:lnTo>
                  <a:cubicBezTo>
                    <a:pt x="11517" y="8613"/>
                    <a:pt x="11328" y="8707"/>
                    <a:pt x="11146" y="8814"/>
                  </a:cubicBezTo>
                  <a:lnTo>
                    <a:pt x="11146" y="8814"/>
                  </a:lnTo>
                  <a:cubicBezTo>
                    <a:pt x="10824" y="8997"/>
                    <a:pt x="10528" y="9205"/>
                    <a:pt x="10295" y="9495"/>
                  </a:cubicBezTo>
                  <a:lnTo>
                    <a:pt x="10295" y="9495"/>
                  </a:lnTo>
                  <a:cubicBezTo>
                    <a:pt x="10289" y="9501"/>
                    <a:pt x="10276" y="9501"/>
                    <a:pt x="10232" y="9520"/>
                  </a:cubicBezTo>
                  <a:lnTo>
                    <a:pt x="10232" y="9520"/>
                  </a:lnTo>
                  <a:cubicBezTo>
                    <a:pt x="10257" y="9299"/>
                    <a:pt x="10276" y="9104"/>
                    <a:pt x="10308" y="8909"/>
                  </a:cubicBezTo>
                  <a:close/>
                  <a:moveTo>
                    <a:pt x="9823" y="9658"/>
                  </a:moveTo>
                  <a:cubicBezTo>
                    <a:pt x="9690" y="9551"/>
                    <a:pt x="9571" y="9444"/>
                    <a:pt x="9445" y="9331"/>
                  </a:cubicBezTo>
                  <a:lnTo>
                    <a:pt x="9445" y="9331"/>
                  </a:lnTo>
                  <a:cubicBezTo>
                    <a:pt x="9325" y="9224"/>
                    <a:pt x="9249" y="9085"/>
                    <a:pt x="9256" y="8915"/>
                  </a:cubicBezTo>
                  <a:lnTo>
                    <a:pt x="9256" y="8915"/>
                  </a:lnTo>
                  <a:cubicBezTo>
                    <a:pt x="9256" y="8883"/>
                    <a:pt x="9249" y="8846"/>
                    <a:pt x="9243" y="8814"/>
                  </a:cubicBezTo>
                  <a:lnTo>
                    <a:pt x="9243" y="8814"/>
                  </a:lnTo>
                  <a:cubicBezTo>
                    <a:pt x="9205" y="8411"/>
                    <a:pt x="9243" y="8008"/>
                    <a:pt x="9394" y="7586"/>
                  </a:cubicBezTo>
                  <a:lnTo>
                    <a:pt x="9394" y="7586"/>
                  </a:lnTo>
                  <a:cubicBezTo>
                    <a:pt x="9426" y="7642"/>
                    <a:pt x="9432" y="7661"/>
                    <a:pt x="9445" y="7686"/>
                  </a:cubicBezTo>
                  <a:lnTo>
                    <a:pt x="9445" y="7686"/>
                  </a:lnTo>
                  <a:cubicBezTo>
                    <a:pt x="9501" y="7806"/>
                    <a:pt x="9552" y="7926"/>
                    <a:pt x="9621" y="8039"/>
                  </a:cubicBezTo>
                  <a:lnTo>
                    <a:pt x="9621" y="8039"/>
                  </a:lnTo>
                  <a:cubicBezTo>
                    <a:pt x="9690" y="8159"/>
                    <a:pt x="9785" y="8266"/>
                    <a:pt x="9860" y="8379"/>
                  </a:cubicBezTo>
                  <a:lnTo>
                    <a:pt x="9860" y="8379"/>
                  </a:lnTo>
                  <a:cubicBezTo>
                    <a:pt x="9955" y="8518"/>
                    <a:pt x="10043" y="8657"/>
                    <a:pt x="10131" y="8795"/>
                  </a:cubicBezTo>
                  <a:lnTo>
                    <a:pt x="10131" y="8795"/>
                  </a:lnTo>
                  <a:cubicBezTo>
                    <a:pt x="10182" y="8883"/>
                    <a:pt x="10201" y="8978"/>
                    <a:pt x="10188" y="9085"/>
                  </a:cubicBezTo>
                  <a:lnTo>
                    <a:pt x="10188" y="9085"/>
                  </a:lnTo>
                  <a:cubicBezTo>
                    <a:pt x="10156" y="9280"/>
                    <a:pt x="10138" y="9476"/>
                    <a:pt x="10112" y="9677"/>
                  </a:cubicBezTo>
                  <a:lnTo>
                    <a:pt x="10112" y="9677"/>
                  </a:lnTo>
                  <a:cubicBezTo>
                    <a:pt x="10106" y="9709"/>
                    <a:pt x="10112" y="9759"/>
                    <a:pt x="10068" y="9778"/>
                  </a:cubicBezTo>
                  <a:lnTo>
                    <a:pt x="10068" y="9778"/>
                  </a:lnTo>
                  <a:cubicBezTo>
                    <a:pt x="9974" y="9759"/>
                    <a:pt x="9892" y="9715"/>
                    <a:pt x="9823" y="9658"/>
                  </a:cubicBezTo>
                  <a:moveTo>
                    <a:pt x="10194" y="9936"/>
                  </a:moveTo>
                  <a:cubicBezTo>
                    <a:pt x="10201" y="9810"/>
                    <a:pt x="10245" y="9702"/>
                    <a:pt x="10314" y="9608"/>
                  </a:cubicBezTo>
                  <a:lnTo>
                    <a:pt x="10314" y="9608"/>
                  </a:lnTo>
                  <a:cubicBezTo>
                    <a:pt x="10421" y="9450"/>
                    <a:pt x="10553" y="9324"/>
                    <a:pt x="10698" y="9205"/>
                  </a:cubicBezTo>
                  <a:lnTo>
                    <a:pt x="10698" y="9205"/>
                  </a:lnTo>
                  <a:cubicBezTo>
                    <a:pt x="10912" y="9035"/>
                    <a:pt x="11146" y="8902"/>
                    <a:pt x="11385" y="8770"/>
                  </a:cubicBezTo>
                  <a:lnTo>
                    <a:pt x="11385" y="8770"/>
                  </a:lnTo>
                  <a:cubicBezTo>
                    <a:pt x="11568" y="8669"/>
                    <a:pt x="11757" y="8568"/>
                    <a:pt x="11939" y="8455"/>
                  </a:cubicBezTo>
                  <a:lnTo>
                    <a:pt x="11939" y="8455"/>
                  </a:lnTo>
                  <a:cubicBezTo>
                    <a:pt x="12166" y="8316"/>
                    <a:pt x="12362" y="8134"/>
                    <a:pt x="12513" y="7920"/>
                  </a:cubicBezTo>
                  <a:lnTo>
                    <a:pt x="12513" y="7920"/>
                  </a:lnTo>
                  <a:cubicBezTo>
                    <a:pt x="12538" y="7888"/>
                    <a:pt x="12563" y="7857"/>
                    <a:pt x="12588" y="7831"/>
                  </a:cubicBezTo>
                  <a:lnTo>
                    <a:pt x="12588" y="7831"/>
                  </a:lnTo>
                  <a:cubicBezTo>
                    <a:pt x="12595" y="7838"/>
                    <a:pt x="12607" y="7838"/>
                    <a:pt x="12620" y="7844"/>
                  </a:cubicBezTo>
                  <a:lnTo>
                    <a:pt x="12620" y="7844"/>
                  </a:lnTo>
                  <a:cubicBezTo>
                    <a:pt x="12620" y="7951"/>
                    <a:pt x="12614" y="8058"/>
                    <a:pt x="12620" y="8159"/>
                  </a:cubicBezTo>
                  <a:lnTo>
                    <a:pt x="12620" y="8159"/>
                  </a:lnTo>
                  <a:cubicBezTo>
                    <a:pt x="12626" y="8272"/>
                    <a:pt x="12601" y="8373"/>
                    <a:pt x="12557" y="8468"/>
                  </a:cubicBezTo>
                  <a:lnTo>
                    <a:pt x="12557" y="8468"/>
                  </a:lnTo>
                  <a:cubicBezTo>
                    <a:pt x="12437" y="8745"/>
                    <a:pt x="12261" y="8972"/>
                    <a:pt x="12015" y="9142"/>
                  </a:cubicBezTo>
                  <a:lnTo>
                    <a:pt x="12015" y="9142"/>
                  </a:lnTo>
                  <a:cubicBezTo>
                    <a:pt x="11858" y="9249"/>
                    <a:pt x="11687" y="9343"/>
                    <a:pt x="11524" y="9444"/>
                  </a:cubicBezTo>
                  <a:lnTo>
                    <a:pt x="11524" y="9444"/>
                  </a:lnTo>
                  <a:cubicBezTo>
                    <a:pt x="11372" y="9539"/>
                    <a:pt x="11209" y="9621"/>
                    <a:pt x="11064" y="9715"/>
                  </a:cubicBezTo>
                  <a:lnTo>
                    <a:pt x="11064" y="9715"/>
                  </a:lnTo>
                  <a:cubicBezTo>
                    <a:pt x="10705" y="9954"/>
                    <a:pt x="10402" y="10244"/>
                    <a:pt x="10238" y="10660"/>
                  </a:cubicBezTo>
                  <a:lnTo>
                    <a:pt x="10238" y="10660"/>
                  </a:lnTo>
                  <a:cubicBezTo>
                    <a:pt x="10232" y="10673"/>
                    <a:pt x="10213" y="10679"/>
                    <a:pt x="10182" y="10698"/>
                  </a:cubicBezTo>
                  <a:lnTo>
                    <a:pt x="10182" y="10698"/>
                  </a:lnTo>
                  <a:cubicBezTo>
                    <a:pt x="10169" y="10433"/>
                    <a:pt x="10175" y="10188"/>
                    <a:pt x="10194" y="9936"/>
                  </a:cubicBezTo>
                  <a:moveTo>
                    <a:pt x="10213" y="11189"/>
                  </a:moveTo>
                  <a:cubicBezTo>
                    <a:pt x="10207" y="11145"/>
                    <a:pt x="10207" y="11107"/>
                    <a:pt x="10207" y="11070"/>
                  </a:cubicBezTo>
                  <a:lnTo>
                    <a:pt x="10207" y="11070"/>
                  </a:lnTo>
                  <a:cubicBezTo>
                    <a:pt x="10207" y="11051"/>
                    <a:pt x="10207" y="11026"/>
                    <a:pt x="10213" y="11007"/>
                  </a:cubicBezTo>
                  <a:lnTo>
                    <a:pt x="10213" y="11007"/>
                  </a:lnTo>
                  <a:cubicBezTo>
                    <a:pt x="10282" y="10717"/>
                    <a:pt x="10396" y="10446"/>
                    <a:pt x="10604" y="10213"/>
                  </a:cubicBezTo>
                  <a:lnTo>
                    <a:pt x="10604" y="10213"/>
                  </a:lnTo>
                  <a:cubicBezTo>
                    <a:pt x="10768" y="10036"/>
                    <a:pt x="10950" y="9873"/>
                    <a:pt x="11165" y="9747"/>
                  </a:cubicBezTo>
                  <a:lnTo>
                    <a:pt x="11165" y="9747"/>
                  </a:lnTo>
                  <a:cubicBezTo>
                    <a:pt x="11291" y="9671"/>
                    <a:pt x="11417" y="9602"/>
                    <a:pt x="11543" y="9526"/>
                  </a:cubicBezTo>
                  <a:lnTo>
                    <a:pt x="11543" y="9526"/>
                  </a:lnTo>
                  <a:cubicBezTo>
                    <a:pt x="11681" y="9444"/>
                    <a:pt x="11826" y="9362"/>
                    <a:pt x="11965" y="9274"/>
                  </a:cubicBezTo>
                  <a:lnTo>
                    <a:pt x="11965" y="9274"/>
                  </a:lnTo>
                  <a:cubicBezTo>
                    <a:pt x="12173" y="9135"/>
                    <a:pt x="12355" y="8972"/>
                    <a:pt x="12488" y="8764"/>
                  </a:cubicBezTo>
                  <a:lnTo>
                    <a:pt x="12488" y="8764"/>
                  </a:lnTo>
                  <a:cubicBezTo>
                    <a:pt x="12506" y="8739"/>
                    <a:pt x="12532" y="8713"/>
                    <a:pt x="12563" y="8669"/>
                  </a:cubicBezTo>
                  <a:lnTo>
                    <a:pt x="12563" y="8669"/>
                  </a:lnTo>
                  <a:cubicBezTo>
                    <a:pt x="12563" y="8726"/>
                    <a:pt x="12569" y="8764"/>
                    <a:pt x="12563" y="8789"/>
                  </a:cubicBezTo>
                  <a:lnTo>
                    <a:pt x="12563" y="8789"/>
                  </a:lnTo>
                  <a:cubicBezTo>
                    <a:pt x="12519" y="8984"/>
                    <a:pt x="12443" y="9167"/>
                    <a:pt x="12343" y="9343"/>
                  </a:cubicBezTo>
                  <a:lnTo>
                    <a:pt x="12343" y="9343"/>
                  </a:lnTo>
                  <a:cubicBezTo>
                    <a:pt x="12198" y="9602"/>
                    <a:pt x="12015" y="9835"/>
                    <a:pt x="11795" y="10043"/>
                  </a:cubicBezTo>
                  <a:lnTo>
                    <a:pt x="11795" y="10043"/>
                  </a:lnTo>
                  <a:cubicBezTo>
                    <a:pt x="11606" y="10232"/>
                    <a:pt x="11404" y="10414"/>
                    <a:pt x="11196" y="10597"/>
                  </a:cubicBezTo>
                  <a:lnTo>
                    <a:pt x="11196" y="10597"/>
                  </a:lnTo>
                  <a:cubicBezTo>
                    <a:pt x="10894" y="10862"/>
                    <a:pt x="10585" y="11120"/>
                    <a:pt x="10327" y="11441"/>
                  </a:cubicBezTo>
                  <a:lnTo>
                    <a:pt x="10327" y="11441"/>
                  </a:lnTo>
                  <a:cubicBezTo>
                    <a:pt x="10314" y="11454"/>
                    <a:pt x="10289" y="11467"/>
                    <a:pt x="10257" y="11492"/>
                  </a:cubicBezTo>
                  <a:lnTo>
                    <a:pt x="10257" y="11492"/>
                  </a:lnTo>
                  <a:cubicBezTo>
                    <a:pt x="10238" y="11378"/>
                    <a:pt x="10226" y="11284"/>
                    <a:pt x="10213" y="11189"/>
                  </a:cubicBezTo>
                  <a:moveTo>
                    <a:pt x="9363" y="9369"/>
                  </a:moveTo>
                  <a:cubicBezTo>
                    <a:pt x="9583" y="9583"/>
                    <a:pt x="9797" y="9772"/>
                    <a:pt x="10093" y="9879"/>
                  </a:cubicBezTo>
                  <a:lnTo>
                    <a:pt x="10093" y="9879"/>
                  </a:lnTo>
                  <a:cubicBezTo>
                    <a:pt x="10075" y="10345"/>
                    <a:pt x="10068" y="10792"/>
                    <a:pt x="10119" y="11240"/>
                  </a:cubicBezTo>
                  <a:lnTo>
                    <a:pt x="10119" y="11240"/>
                  </a:lnTo>
                  <a:cubicBezTo>
                    <a:pt x="10119" y="11246"/>
                    <a:pt x="10112" y="11259"/>
                    <a:pt x="10112" y="11259"/>
                  </a:cubicBezTo>
                  <a:lnTo>
                    <a:pt x="10112" y="11259"/>
                  </a:lnTo>
                  <a:cubicBezTo>
                    <a:pt x="10106" y="11265"/>
                    <a:pt x="10100" y="11265"/>
                    <a:pt x="10093" y="11265"/>
                  </a:cubicBezTo>
                  <a:lnTo>
                    <a:pt x="10093" y="11265"/>
                  </a:lnTo>
                  <a:cubicBezTo>
                    <a:pt x="9829" y="10944"/>
                    <a:pt x="9356" y="9728"/>
                    <a:pt x="9363" y="9369"/>
                  </a:cubicBezTo>
                  <a:close/>
                  <a:moveTo>
                    <a:pt x="2785" y="13319"/>
                  </a:moveTo>
                  <a:cubicBezTo>
                    <a:pt x="2684" y="13268"/>
                    <a:pt x="2577" y="13224"/>
                    <a:pt x="2489" y="13161"/>
                  </a:cubicBezTo>
                  <a:lnTo>
                    <a:pt x="2489" y="13161"/>
                  </a:lnTo>
                  <a:cubicBezTo>
                    <a:pt x="2363" y="13073"/>
                    <a:pt x="2250" y="12979"/>
                    <a:pt x="2136" y="12872"/>
                  </a:cubicBezTo>
                  <a:lnTo>
                    <a:pt x="2136" y="12872"/>
                  </a:lnTo>
                  <a:cubicBezTo>
                    <a:pt x="1998" y="12745"/>
                    <a:pt x="1865" y="12607"/>
                    <a:pt x="1727" y="12468"/>
                  </a:cubicBezTo>
                  <a:lnTo>
                    <a:pt x="1727" y="12468"/>
                  </a:lnTo>
                  <a:cubicBezTo>
                    <a:pt x="1575" y="12311"/>
                    <a:pt x="1399" y="12185"/>
                    <a:pt x="1197" y="12097"/>
                  </a:cubicBezTo>
                  <a:lnTo>
                    <a:pt x="1197" y="12097"/>
                  </a:lnTo>
                  <a:cubicBezTo>
                    <a:pt x="1172" y="12090"/>
                    <a:pt x="1147" y="12071"/>
                    <a:pt x="1134" y="12065"/>
                  </a:cubicBezTo>
                  <a:lnTo>
                    <a:pt x="1134" y="12065"/>
                  </a:lnTo>
                  <a:cubicBezTo>
                    <a:pt x="1059" y="11863"/>
                    <a:pt x="990" y="11668"/>
                    <a:pt x="901" y="11485"/>
                  </a:cubicBezTo>
                  <a:lnTo>
                    <a:pt x="901" y="11485"/>
                  </a:lnTo>
                  <a:cubicBezTo>
                    <a:pt x="819" y="11303"/>
                    <a:pt x="712" y="11133"/>
                    <a:pt x="599" y="10925"/>
                  </a:cubicBezTo>
                  <a:lnTo>
                    <a:pt x="599" y="10925"/>
                  </a:lnTo>
                  <a:cubicBezTo>
                    <a:pt x="750" y="10975"/>
                    <a:pt x="857" y="11044"/>
                    <a:pt x="958" y="11114"/>
                  </a:cubicBezTo>
                  <a:lnTo>
                    <a:pt x="958" y="11114"/>
                  </a:lnTo>
                  <a:cubicBezTo>
                    <a:pt x="1210" y="11278"/>
                    <a:pt x="1437" y="11485"/>
                    <a:pt x="1632" y="11719"/>
                  </a:cubicBezTo>
                  <a:lnTo>
                    <a:pt x="1632" y="11719"/>
                  </a:lnTo>
                  <a:cubicBezTo>
                    <a:pt x="1859" y="11983"/>
                    <a:pt x="2067" y="12254"/>
                    <a:pt x="2281" y="12525"/>
                  </a:cubicBezTo>
                  <a:lnTo>
                    <a:pt x="2281" y="12525"/>
                  </a:lnTo>
                  <a:cubicBezTo>
                    <a:pt x="2470" y="12764"/>
                    <a:pt x="2659" y="13010"/>
                    <a:pt x="2848" y="13256"/>
                  </a:cubicBezTo>
                  <a:lnTo>
                    <a:pt x="2848" y="13256"/>
                  </a:lnTo>
                  <a:cubicBezTo>
                    <a:pt x="2867" y="13275"/>
                    <a:pt x="2873" y="13300"/>
                    <a:pt x="2899" y="13338"/>
                  </a:cubicBezTo>
                  <a:lnTo>
                    <a:pt x="2899" y="13338"/>
                  </a:lnTo>
                  <a:cubicBezTo>
                    <a:pt x="2848" y="13331"/>
                    <a:pt x="2810" y="13331"/>
                    <a:pt x="2785" y="13319"/>
                  </a:cubicBezTo>
                  <a:moveTo>
                    <a:pt x="3875" y="13949"/>
                  </a:moveTo>
                  <a:cubicBezTo>
                    <a:pt x="3516" y="13760"/>
                    <a:pt x="3207" y="13514"/>
                    <a:pt x="2943" y="13212"/>
                  </a:cubicBezTo>
                  <a:lnTo>
                    <a:pt x="2943" y="13212"/>
                  </a:lnTo>
                  <a:cubicBezTo>
                    <a:pt x="2779" y="13023"/>
                    <a:pt x="2628" y="12821"/>
                    <a:pt x="2476" y="12619"/>
                  </a:cubicBezTo>
                  <a:lnTo>
                    <a:pt x="2476" y="12619"/>
                  </a:lnTo>
                  <a:cubicBezTo>
                    <a:pt x="2275" y="12361"/>
                    <a:pt x="2086" y="12103"/>
                    <a:pt x="1878" y="11851"/>
                  </a:cubicBezTo>
                  <a:lnTo>
                    <a:pt x="1878" y="11851"/>
                  </a:lnTo>
                  <a:cubicBezTo>
                    <a:pt x="1620" y="11530"/>
                    <a:pt x="1336" y="11240"/>
                    <a:pt x="990" y="11013"/>
                  </a:cubicBezTo>
                  <a:lnTo>
                    <a:pt x="990" y="11013"/>
                  </a:lnTo>
                  <a:cubicBezTo>
                    <a:pt x="971" y="11000"/>
                    <a:pt x="952" y="10975"/>
                    <a:pt x="927" y="10944"/>
                  </a:cubicBezTo>
                  <a:lnTo>
                    <a:pt x="927" y="10944"/>
                  </a:lnTo>
                  <a:cubicBezTo>
                    <a:pt x="1147" y="10981"/>
                    <a:pt x="1349" y="11013"/>
                    <a:pt x="1550" y="11051"/>
                  </a:cubicBezTo>
                  <a:lnTo>
                    <a:pt x="1550" y="11051"/>
                  </a:lnTo>
                  <a:cubicBezTo>
                    <a:pt x="1632" y="11063"/>
                    <a:pt x="1708" y="11082"/>
                    <a:pt x="1783" y="11107"/>
                  </a:cubicBezTo>
                  <a:lnTo>
                    <a:pt x="1783" y="11107"/>
                  </a:lnTo>
                  <a:cubicBezTo>
                    <a:pt x="2124" y="11246"/>
                    <a:pt x="2413" y="11473"/>
                    <a:pt x="2672" y="11725"/>
                  </a:cubicBezTo>
                  <a:lnTo>
                    <a:pt x="2672" y="11725"/>
                  </a:lnTo>
                  <a:cubicBezTo>
                    <a:pt x="3050" y="12090"/>
                    <a:pt x="3314" y="12531"/>
                    <a:pt x="3510" y="13016"/>
                  </a:cubicBezTo>
                  <a:lnTo>
                    <a:pt x="3510" y="13016"/>
                  </a:lnTo>
                  <a:cubicBezTo>
                    <a:pt x="3642" y="13350"/>
                    <a:pt x="3781" y="13678"/>
                    <a:pt x="4001" y="13968"/>
                  </a:cubicBezTo>
                  <a:lnTo>
                    <a:pt x="4001" y="13968"/>
                  </a:lnTo>
                  <a:cubicBezTo>
                    <a:pt x="4007" y="13968"/>
                    <a:pt x="4007" y="13980"/>
                    <a:pt x="4014" y="14018"/>
                  </a:cubicBezTo>
                  <a:lnTo>
                    <a:pt x="4014" y="14018"/>
                  </a:lnTo>
                  <a:cubicBezTo>
                    <a:pt x="3951" y="13987"/>
                    <a:pt x="3913" y="13974"/>
                    <a:pt x="3875" y="13949"/>
                  </a:cubicBezTo>
                  <a:moveTo>
                    <a:pt x="4675" y="14270"/>
                  </a:moveTo>
                  <a:cubicBezTo>
                    <a:pt x="4600" y="14251"/>
                    <a:pt x="4524" y="14220"/>
                    <a:pt x="4448" y="14201"/>
                  </a:cubicBezTo>
                  <a:lnTo>
                    <a:pt x="4448" y="14201"/>
                  </a:lnTo>
                  <a:cubicBezTo>
                    <a:pt x="4297" y="14163"/>
                    <a:pt x="4190" y="14075"/>
                    <a:pt x="4102" y="13955"/>
                  </a:cubicBezTo>
                  <a:lnTo>
                    <a:pt x="4102" y="13955"/>
                  </a:lnTo>
                  <a:cubicBezTo>
                    <a:pt x="3913" y="13709"/>
                    <a:pt x="3768" y="13445"/>
                    <a:pt x="3648" y="13161"/>
                  </a:cubicBezTo>
                  <a:lnTo>
                    <a:pt x="3648" y="13161"/>
                  </a:lnTo>
                  <a:cubicBezTo>
                    <a:pt x="3573" y="12972"/>
                    <a:pt x="3491" y="12783"/>
                    <a:pt x="3403" y="12601"/>
                  </a:cubicBezTo>
                  <a:lnTo>
                    <a:pt x="3403" y="12601"/>
                  </a:lnTo>
                  <a:cubicBezTo>
                    <a:pt x="3100" y="11996"/>
                    <a:pt x="2665" y="11523"/>
                    <a:pt x="2086" y="11177"/>
                  </a:cubicBezTo>
                  <a:lnTo>
                    <a:pt x="2086" y="11177"/>
                  </a:lnTo>
                  <a:cubicBezTo>
                    <a:pt x="2067" y="11164"/>
                    <a:pt x="2048" y="11145"/>
                    <a:pt x="1985" y="11101"/>
                  </a:cubicBezTo>
                  <a:lnTo>
                    <a:pt x="1985" y="11101"/>
                  </a:lnTo>
                  <a:cubicBezTo>
                    <a:pt x="2281" y="11095"/>
                    <a:pt x="2514" y="11139"/>
                    <a:pt x="2728" y="11278"/>
                  </a:cubicBezTo>
                  <a:lnTo>
                    <a:pt x="2728" y="11278"/>
                  </a:lnTo>
                  <a:cubicBezTo>
                    <a:pt x="2962" y="11429"/>
                    <a:pt x="3176" y="11605"/>
                    <a:pt x="3346" y="11832"/>
                  </a:cubicBezTo>
                  <a:lnTo>
                    <a:pt x="3346" y="11832"/>
                  </a:lnTo>
                  <a:cubicBezTo>
                    <a:pt x="3522" y="12059"/>
                    <a:pt x="3661" y="12304"/>
                    <a:pt x="3781" y="12563"/>
                  </a:cubicBezTo>
                  <a:lnTo>
                    <a:pt x="3781" y="12563"/>
                  </a:lnTo>
                  <a:cubicBezTo>
                    <a:pt x="3875" y="12764"/>
                    <a:pt x="3970" y="12972"/>
                    <a:pt x="4064" y="13174"/>
                  </a:cubicBezTo>
                  <a:lnTo>
                    <a:pt x="4064" y="13174"/>
                  </a:lnTo>
                  <a:cubicBezTo>
                    <a:pt x="4228" y="13533"/>
                    <a:pt x="4417" y="13873"/>
                    <a:pt x="4669" y="14176"/>
                  </a:cubicBezTo>
                  <a:lnTo>
                    <a:pt x="4669" y="14176"/>
                  </a:lnTo>
                  <a:cubicBezTo>
                    <a:pt x="4694" y="14201"/>
                    <a:pt x="4707" y="14226"/>
                    <a:pt x="4719" y="14258"/>
                  </a:cubicBezTo>
                  <a:lnTo>
                    <a:pt x="4719" y="14258"/>
                  </a:lnTo>
                  <a:cubicBezTo>
                    <a:pt x="4700" y="14264"/>
                    <a:pt x="4688" y="14270"/>
                    <a:pt x="4682" y="14270"/>
                  </a:cubicBezTo>
                  <a:lnTo>
                    <a:pt x="4682" y="14270"/>
                  </a:lnTo>
                  <a:cubicBezTo>
                    <a:pt x="4675" y="14270"/>
                    <a:pt x="4675" y="14270"/>
                    <a:pt x="4675" y="14270"/>
                  </a:cubicBezTo>
                  <a:close/>
                  <a:moveTo>
                    <a:pt x="6131" y="14686"/>
                  </a:moveTo>
                  <a:cubicBezTo>
                    <a:pt x="5797" y="14585"/>
                    <a:pt x="5456" y="14491"/>
                    <a:pt x="5116" y="14402"/>
                  </a:cubicBezTo>
                  <a:lnTo>
                    <a:pt x="5116" y="14402"/>
                  </a:lnTo>
                  <a:cubicBezTo>
                    <a:pt x="5015" y="14377"/>
                    <a:pt x="4934" y="14333"/>
                    <a:pt x="4864" y="14264"/>
                  </a:cubicBezTo>
                  <a:lnTo>
                    <a:pt x="4864" y="14264"/>
                  </a:lnTo>
                  <a:cubicBezTo>
                    <a:pt x="4801" y="14201"/>
                    <a:pt x="4738" y="14138"/>
                    <a:pt x="4694" y="14069"/>
                  </a:cubicBezTo>
                  <a:lnTo>
                    <a:pt x="4694" y="14069"/>
                  </a:lnTo>
                  <a:cubicBezTo>
                    <a:pt x="4568" y="13892"/>
                    <a:pt x="4436" y="13716"/>
                    <a:pt x="4335" y="13520"/>
                  </a:cubicBezTo>
                  <a:lnTo>
                    <a:pt x="4335" y="13520"/>
                  </a:lnTo>
                  <a:cubicBezTo>
                    <a:pt x="4196" y="13281"/>
                    <a:pt x="4083" y="13029"/>
                    <a:pt x="3970" y="12777"/>
                  </a:cubicBezTo>
                  <a:lnTo>
                    <a:pt x="3970" y="12777"/>
                  </a:lnTo>
                  <a:cubicBezTo>
                    <a:pt x="3850" y="12525"/>
                    <a:pt x="3736" y="12267"/>
                    <a:pt x="3585" y="12034"/>
                  </a:cubicBezTo>
                  <a:lnTo>
                    <a:pt x="3585" y="12034"/>
                  </a:lnTo>
                  <a:cubicBezTo>
                    <a:pt x="3403" y="11744"/>
                    <a:pt x="3182" y="11492"/>
                    <a:pt x="2899" y="11303"/>
                  </a:cubicBezTo>
                  <a:lnTo>
                    <a:pt x="2899" y="11303"/>
                  </a:lnTo>
                  <a:cubicBezTo>
                    <a:pt x="2873" y="11284"/>
                    <a:pt x="2848" y="11259"/>
                    <a:pt x="2823" y="11240"/>
                  </a:cubicBezTo>
                  <a:lnTo>
                    <a:pt x="2823" y="11240"/>
                  </a:lnTo>
                  <a:cubicBezTo>
                    <a:pt x="3025" y="11252"/>
                    <a:pt x="3157" y="11303"/>
                    <a:pt x="3377" y="11416"/>
                  </a:cubicBezTo>
                  <a:lnTo>
                    <a:pt x="3377" y="11416"/>
                  </a:lnTo>
                  <a:cubicBezTo>
                    <a:pt x="3636" y="11555"/>
                    <a:pt x="3875" y="11719"/>
                    <a:pt x="4108" y="11889"/>
                  </a:cubicBezTo>
                  <a:lnTo>
                    <a:pt x="4108" y="11889"/>
                  </a:lnTo>
                  <a:cubicBezTo>
                    <a:pt x="4322" y="12034"/>
                    <a:pt x="4530" y="12185"/>
                    <a:pt x="4751" y="12323"/>
                  </a:cubicBezTo>
                  <a:lnTo>
                    <a:pt x="4751" y="12323"/>
                  </a:lnTo>
                  <a:cubicBezTo>
                    <a:pt x="4826" y="12374"/>
                    <a:pt x="4883" y="12424"/>
                    <a:pt x="4921" y="12506"/>
                  </a:cubicBezTo>
                  <a:lnTo>
                    <a:pt x="4921" y="12506"/>
                  </a:lnTo>
                  <a:cubicBezTo>
                    <a:pt x="5135" y="12953"/>
                    <a:pt x="5438" y="13338"/>
                    <a:pt x="5784" y="13684"/>
                  </a:cubicBezTo>
                  <a:lnTo>
                    <a:pt x="5784" y="13684"/>
                  </a:lnTo>
                  <a:cubicBezTo>
                    <a:pt x="5960" y="13854"/>
                    <a:pt x="6124" y="14037"/>
                    <a:pt x="6288" y="14220"/>
                  </a:cubicBezTo>
                  <a:lnTo>
                    <a:pt x="6288" y="14220"/>
                  </a:lnTo>
                  <a:cubicBezTo>
                    <a:pt x="6427" y="14371"/>
                    <a:pt x="6534" y="14547"/>
                    <a:pt x="6609" y="14736"/>
                  </a:cubicBezTo>
                  <a:lnTo>
                    <a:pt x="6609" y="14736"/>
                  </a:lnTo>
                  <a:cubicBezTo>
                    <a:pt x="6622" y="14768"/>
                    <a:pt x="6616" y="14799"/>
                    <a:pt x="6616" y="14837"/>
                  </a:cubicBezTo>
                  <a:lnTo>
                    <a:pt x="6616" y="14837"/>
                  </a:lnTo>
                  <a:cubicBezTo>
                    <a:pt x="6446" y="14780"/>
                    <a:pt x="6288" y="14730"/>
                    <a:pt x="6131" y="14686"/>
                  </a:cubicBezTo>
                  <a:moveTo>
                    <a:pt x="1210" y="12298"/>
                  </a:moveTo>
                  <a:cubicBezTo>
                    <a:pt x="1197" y="12273"/>
                    <a:pt x="1204" y="12241"/>
                    <a:pt x="1197" y="12191"/>
                  </a:cubicBezTo>
                  <a:lnTo>
                    <a:pt x="1197" y="12191"/>
                  </a:lnTo>
                  <a:cubicBezTo>
                    <a:pt x="1242" y="12210"/>
                    <a:pt x="1273" y="12216"/>
                    <a:pt x="1305" y="12235"/>
                  </a:cubicBezTo>
                  <a:lnTo>
                    <a:pt x="1305" y="12235"/>
                  </a:lnTo>
                  <a:cubicBezTo>
                    <a:pt x="1449" y="12311"/>
                    <a:pt x="1569" y="12424"/>
                    <a:pt x="1689" y="12538"/>
                  </a:cubicBezTo>
                  <a:lnTo>
                    <a:pt x="1689" y="12538"/>
                  </a:lnTo>
                  <a:cubicBezTo>
                    <a:pt x="1859" y="12708"/>
                    <a:pt x="2029" y="12878"/>
                    <a:pt x="2199" y="13042"/>
                  </a:cubicBezTo>
                  <a:lnTo>
                    <a:pt x="2199" y="13042"/>
                  </a:lnTo>
                  <a:cubicBezTo>
                    <a:pt x="2420" y="13243"/>
                    <a:pt x="2672" y="13401"/>
                    <a:pt x="2974" y="13457"/>
                  </a:cubicBezTo>
                  <a:lnTo>
                    <a:pt x="2974" y="13457"/>
                  </a:lnTo>
                  <a:cubicBezTo>
                    <a:pt x="3006" y="13464"/>
                    <a:pt x="3037" y="13476"/>
                    <a:pt x="3069" y="13495"/>
                  </a:cubicBezTo>
                  <a:lnTo>
                    <a:pt x="3069" y="13495"/>
                  </a:lnTo>
                  <a:cubicBezTo>
                    <a:pt x="3088" y="13508"/>
                    <a:pt x="3100" y="13533"/>
                    <a:pt x="3113" y="13552"/>
                  </a:cubicBezTo>
                  <a:lnTo>
                    <a:pt x="3113" y="13552"/>
                  </a:lnTo>
                  <a:cubicBezTo>
                    <a:pt x="2943" y="13621"/>
                    <a:pt x="2842" y="13634"/>
                    <a:pt x="2684" y="13596"/>
                  </a:cubicBezTo>
                  <a:lnTo>
                    <a:pt x="2684" y="13596"/>
                  </a:lnTo>
                  <a:cubicBezTo>
                    <a:pt x="2590" y="13577"/>
                    <a:pt x="2502" y="13558"/>
                    <a:pt x="2413" y="13527"/>
                  </a:cubicBezTo>
                  <a:lnTo>
                    <a:pt x="2413" y="13527"/>
                  </a:lnTo>
                  <a:cubicBezTo>
                    <a:pt x="2187" y="13457"/>
                    <a:pt x="1960" y="13394"/>
                    <a:pt x="1701" y="13445"/>
                  </a:cubicBezTo>
                  <a:lnTo>
                    <a:pt x="1701" y="13445"/>
                  </a:lnTo>
                  <a:cubicBezTo>
                    <a:pt x="1475" y="13073"/>
                    <a:pt x="1349" y="12689"/>
                    <a:pt x="1210" y="12298"/>
                  </a:cubicBezTo>
                  <a:moveTo>
                    <a:pt x="7869" y="15436"/>
                  </a:moveTo>
                  <a:cubicBezTo>
                    <a:pt x="7750" y="15366"/>
                    <a:pt x="7630" y="15297"/>
                    <a:pt x="7504" y="15234"/>
                  </a:cubicBezTo>
                  <a:lnTo>
                    <a:pt x="7504" y="15234"/>
                  </a:lnTo>
                  <a:cubicBezTo>
                    <a:pt x="7384" y="15165"/>
                    <a:pt x="7258" y="15108"/>
                    <a:pt x="7132" y="15051"/>
                  </a:cubicBezTo>
                  <a:lnTo>
                    <a:pt x="7132" y="15051"/>
                  </a:lnTo>
                  <a:cubicBezTo>
                    <a:pt x="7006" y="14995"/>
                    <a:pt x="6880" y="14944"/>
                    <a:pt x="6761" y="14888"/>
                  </a:cubicBezTo>
                  <a:lnTo>
                    <a:pt x="6761" y="14888"/>
                  </a:lnTo>
                  <a:cubicBezTo>
                    <a:pt x="6565" y="14421"/>
                    <a:pt x="6521" y="14352"/>
                    <a:pt x="6156" y="13955"/>
                  </a:cubicBezTo>
                  <a:lnTo>
                    <a:pt x="6156" y="13955"/>
                  </a:lnTo>
                  <a:cubicBezTo>
                    <a:pt x="5998" y="13785"/>
                    <a:pt x="5834" y="13621"/>
                    <a:pt x="5677" y="13451"/>
                  </a:cubicBezTo>
                  <a:lnTo>
                    <a:pt x="5677" y="13451"/>
                  </a:lnTo>
                  <a:cubicBezTo>
                    <a:pt x="5431" y="13199"/>
                    <a:pt x="5223" y="12916"/>
                    <a:pt x="5060" y="12607"/>
                  </a:cubicBezTo>
                  <a:lnTo>
                    <a:pt x="5060" y="12607"/>
                  </a:lnTo>
                  <a:cubicBezTo>
                    <a:pt x="5041" y="12575"/>
                    <a:pt x="5034" y="12538"/>
                    <a:pt x="5009" y="12475"/>
                  </a:cubicBezTo>
                  <a:lnTo>
                    <a:pt x="5009" y="12475"/>
                  </a:lnTo>
                  <a:cubicBezTo>
                    <a:pt x="5066" y="12493"/>
                    <a:pt x="5097" y="12506"/>
                    <a:pt x="5123" y="12519"/>
                  </a:cubicBezTo>
                  <a:lnTo>
                    <a:pt x="5123" y="12519"/>
                  </a:lnTo>
                  <a:cubicBezTo>
                    <a:pt x="5356" y="12613"/>
                    <a:pt x="5595" y="12689"/>
                    <a:pt x="5841" y="12739"/>
                  </a:cubicBezTo>
                  <a:lnTo>
                    <a:pt x="5841" y="12739"/>
                  </a:lnTo>
                  <a:cubicBezTo>
                    <a:pt x="5935" y="12758"/>
                    <a:pt x="6023" y="12783"/>
                    <a:pt x="6112" y="12796"/>
                  </a:cubicBezTo>
                  <a:lnTo>
                    <a:pt x="6112" y="12796"/>
                  </a:lnTo>
                  <a:cubicBezTo>
                    <a:pt x="6175" y="12808"/>
                    <a:pt x="6219" y="12840"/>
                    <a:pt x="6257" y="12897"/>
                  </a:cubicBezTo>
                  <a:lnTo>
                    <a:pt x="6257" y="12897"/>
                  </a:lnTo>
                  <a:cubicBezTo>
                    <a:pt x="6326" y="13010"/>
                    <a:pt x="6427" y="13092"/>
                    <a:pt x="6534" y="13174"/>
                  </a:cubicBezTo>
                  <a:lnTo>
                    <a:pt x="6534" y="13174"/>
                  </a:lnTo>
                  <a:cubicBezTo>
                    <a:pt x="6679" y="13281"/>
                    <a:pt x="6824" y="13388"/>
                    <a:pt x="6969" y="13489"/>
                  </a:cubicBezTo>
                  <a:lnTo>
                    <a:pt x="6969" y="13489"/>
                  </a:lnTo>
                  <a:cubicBezTo>
                    <a:pt x="7227" y="13678"/>
                    <a:pt x="7454" y="13892"/>
                    <a:pt x="7662" y="14138"/>
                  </a:cubicBezTo>
                  <a:lnTo>
                    <a:pt x="7662" y="14138"/>
                  </a:lnTo>
                  <a:cubicBezTo>
                    <a:pt x="8014" y="14541"/>
                    <a:pt x="8203" y="15007"/>
                    <a:pt x="8241" y="15543"/>
                  </a:cubicBezTo>
                  <a:lnTo>
                    <a:pt x="8241" y="15543"/>
                  </a:lnTo>
                  <a:cubicBezTo>
                    <a:pt x="8247" y="15574"/>
                    <a:pt x="8260" y="15618"/>
                    <a:pt x="8210" y="15656"/>
                  </a:cubicBezTo>
                  <a:lnTo>
                    <a:pt x="8210" y="15656"/>
                  </a:lnTo>
                  <a:cubicBezTo>
                    <a:pt x="8090" y="15600"/>
                    <a:pt x="7989" y="15505"/>
                    <a:pt x="7869" y="15436"/>
                  </a:cubicBezTo>
                  <a:moveTo>
                    <a:pt x="13237" y="12853"/>
                  </a:moveTo>
                  <a:cubicBezTo>
                    <a:pt x="13256" y="12827"/>
                    <a:pt x="13281" y="12802"/>
                    <a:pt x="13313" y="12783"/>
                  </a:cubicBezTo>
                  <a:lnTo>
                    <a:pt x="13313" y="12783"/>
                  </a:lnTo>
                  <a:cubicBezTo>
                    <a:pt x="13407" y="12733"/>
                    <a:pt x="13515" y="12689"/>
                    <a:pt x="13615" y="12645"/>
                  </a:cubicBezTo>
                  <a:lnTo>
                    <a:pt x="13615" y="12645"/>
                  </a:lnTo>
                  <a:cubicBezTo>
                    <a:pt x="13628" y="12638"/>
                    <a:pt x="13647" y="12632"/>
                    <a:pt x="13666" y="12632"/>
                  </a:cubicBezTo>
                  <a:lnTo>
                    <a:pt x="13666" y="12632"/>
                  </a:lnTo>
                  <a:cubicBezTo>
                    <a:pt x="13666" y="12645"/>
                    <a:pt x="13678" y="12664"/>
                    <a:pt x="13672" y="12670"/>
                  </a:cubicBezTo>
                  <a:lnTo>
                    <a:pt x="13672" y="12670"/>
                  </a:lnTo>
                  <a:cubicBezTo>
                    <a:pt x="13477" y="12941"/>
                    <a:pt x="13275" y="13205"/>
                    <a:pt x="13080" y="13476"/>
                  </a:cubicBezTo>
                  <a:lnTo>
                    <a:pt x="13080" y="13476"/>
                  </a:lnTo>
                  <a:cubicBezTo>
                    <a:pt x="13055" y="13243"/>
                    <a:pt x="13136" y="13042"/>
                    <a:pt x="13237" y="12853"/>
                  </a:cubicBezTo>
                  <a:moveTo>
                    <a:pt x="13722" y="12840"/>
                  </a:moveTo>
                  <a:cubicBezTo>
                    <a:pt x="13722" y="12859"/>
                    <a:pt x="13722" y="12884"/>
                    <a:pt x="13722" y="12897"/>
                  </a:cubicBezTo>
                  <a:lnTo>
                    <a:pt x="13722" y="12897"/>
                  </a:lnTo>
                  <a:cubicBezTo>
                    <a:pt x="13653" y="13105"/>
                    <a:pt x="13590" y="13319"/>
                    <a:pt x="13521" y="13520"/>
                  </a:cubicBezTo>
                  <a:lnTo>
                    <a:pt x="13521" y="13520"/>
                  </a:lnTo>
                  <a:cubicBezTo>
                    <a:pt x="13502" y="13571"/>
                    <a:pt x="13477" y="13621"/>
                    <a:pt x="13445" y="13659"/>
                  </a:cubicBezTo>
                  <a:lnTo>
                    <a:pt x="13445" y="13659"/>
                  </a:lnTo>
                  <a:cubicBezTo>
                    <a:pt x="13281" y="13880"/>
                    <a:pt x="13086" y="14069"/>
                    <a:pt x="12853" y="14213"/>
                  </a:cubicBezTo>
                  <a:lnTo>
                    <a:pt x="12853" y="14213"/>
                  </a:lnTo>
                  <a:cubicBezTo>
                    <a:pt x="12834" y="14226"/>
                    <a:pt x="12809" y="14232"/>
                    <a:pt x="12777" y="14239"/>
                  </a:cubicBezTo>
                  <a:lnTo>
                    <a:pt x="12777" y="14239"/>
                  </a:lnTo>
                  <a:cubicBezTo>
                    <a:pt x="12866" y="13936"/>
                    <a:pt x="13521" y="12972"/>
                    <a:pt x="13722" y="12840"/>
                  </a:cubicBezTo>
                  <a:moveTo>
                    <a:pt x="8348" y="15770"/>
                  </a:moveTo>
                  <a:cubicBezTo>
                    <a:pt x="8342" y="15751"/>
                    <a:pt x="8336" y="15744"/>
                    <a:pt x="8336" y="15738"/>
                  </a:cubicBezTo>
                  <a:lnTo>
                    <a:pt x="8336" y="15738"/>
                  </a:lnTo>
                  <a:cubicBezTo>
                    <a:pt x="8329" y="15681"/>
                    <a:pt x="8329" y="15631"/>
                    <a:pt x="8323" y="15581"/>
                  </a:cubicBezTo>
                  <a:lnTo>
                    <a:pt x="8323" y="15581"/>
                  </a:lnTo>
                  <a:cubicBezTo>
                    <a:pt x="8292" y="15007"/>
                    <a:pt x="8096" y="14510"/>
                    <a:pt x="7718" y="14075"/>
                  </a:cubicBezTo>
                  <a:lnTo>
                    <a:pt x="7718" y="14075"/>
                  </a:lnTo>
                  <a:cubicBezTo>
                    <a:pt x="7504" y="13835"/>
                    <a:pt x="7271" y="13609"/>
                    <a:pt x="7006" y="13420"/>
                  </a:cubicBezTo>
                  <a:lnTo>
                    <a:pt x="7006" y="13420"/>
                  </a:lnTo>
                  <a:cubicBezTo>
                    <a:pt x="6855" y="13313"/>
                    <a:pt x="6704" y="13205"/>
                    <a:pt x="6553" y="13092"/>
                  </a:cubicBezTo>
                  <a:lnTo>
                    <a:pt x="6553" y="13092"/>
                  </a:lnTo>
                  <a:cubicBezTo>
                    <a:pt x="6477" y="13035"/>
                    <a:pt x="6401" y="12972"/>
                    <a:pt x="6320" y="12846"/>
                  </a:cubicBezTo>
                  <a:lnTo>
                    <a:pt x="6320" y="12846"/>
                  </a:lnTo>
                  <a:cubicBezTo>
                    <a:pt x="6446" y="12865"/>
                    <a:pt x="6527" y="12878"/>
                    <a:pt x="6609" y="12897"/>
                  </a:cubicBezTo>
                  <a:lnTo>
                    <a:pt x="6609" y="12897"/>
                  </a:lnTo>
                  <a:cubicBezTo>
                    <a:pt x="6899" y="12947"/>
                    <a:pt x="7183" y="13010"/>
                    <a:pt x="7460" y="13098"/>
                  </a:cubicBezTo>
                  <a:lnTo>
                    <a:pt x="7460" y="13098"/>
                  </a:lnTo>
                  <a:cubicBezTo>
                    <a:pt x="7888" y="13243"/>
                    <a:pt x="8241" y="13483"/>
                    <a:pt x="8518" y="13835"/>
                  </a:cubicBezTo>
                  <a:lnTo>
                    <a:pt x="8518" y="13835"/>
                  </a:lnTo>
                  <a:cubicBezTo>
                    <a:pt x="8701" y="14056"/>
                    <a:pt x="8852" y="14295"/>
                    <a:pt x="8978" y="14554"/>
                  </a:cubicBezTo>
                  <a:lnTo>
                    <a:pt x="8978" y="14554"/>
                  </a:lnTo>
                  <a:cubicBezTo>
                    <a:pt x="9092" y="14806"/>
                    <a:pt x="9186" y="15070"/>
                    <a:pt x="9268" y="15335"/>
                  </a:cubicBezTo>
                  <a:lnTo>
                    <a:pt x="9268" y="15335"/>
                  </a:lnTo>
                  <a:cubicBezTo>
                    <a:pt x="9445" y="15933"/>
                    <a:pt x="9596" y="16538"/>
                    <a:pt x="9804" y="17124"/>
                  </a:cubicBezTo>
                  <a:lnTo>
                    <a:pt x="9804" y="17124"/>
                  </a:lnTo>
                  <a:cubicBezTo>
                    <a:pt x="9804" y="17124"/>
                    <a:pt x="9791" y="17137"/>
                    <a:pt x="9772" y="17156"/>
                  </a:cubicBezTo>
                  <a:lnTo>
                    <a:pt x="9772" y="17156"/>
                  </a:lnTo>
                  <a:cubicBezTo>
                    <a:pt x="9300" y="16683"/>
                    <a:pt x="8871" y="16167"/>
                    <a:pt x="8348" y="15770"/>
                  </a:cubicBezTo>
                  <a:moveTo>
                    <a:pt x="12721" y="13766"/>
                  </a:moveTo>
                  <a:cubicBezTo>
                    <a:pt x="12614" y="13590"/>
                    <a:pt x="12620" y="13420"/>
                    <a:pt x="12765" y="13256"/>
                  </a:cubicBezTo>
                  <a:lnTo>
                    <a:pt x="12765" y="13256"/>
                  </a:lnTo>
                  <a:cubicBezTo>
                    <a:pt x="12859" y="13149"/>
                    <a:pt x="12941" y="13035"/>
                    <a:pt x="13061" y="12947"/>
                  </a:cubicBezTo>
                  <a:lnTo>
                    <a:pt x="13061" y="12947"/>
                  </a:lnTo>
                  <a:cubicBezTo>
                    <a:pt x="13099" y="13010"/>
                    <a:pt x="13061" y="13048"/>
                    <a:pt x="13042" y="13092"/>
                  </a:cubicBezTo>
                  <a:lnTo>
                    <a:pt x="13042" y="13092"/>
                  </a:lnTo>
                  <a:cubicBezTo>
                    <a:pt x="13004" y="13224"/>
                    <a:pt x="12954" y="13357"/>
                    <a:pt x="12960" y="13495"/>
                  </a:cubicBezTo>
                  <a:lnTo>
                    <a:pt x="12960" y="13495"/>
                  </a:lnTo>
                  <a:cubicBezTo>
                    <a:pt x="12973" y="13646"/>
                    <a:pt x="12910" y="13766"/>
                    <a:pt x="12796" y="13898"/>
                  </a:cubicBezTo>
                  <a:lnTo>
                    <a:pt x="12796" y="13898"/>
                  </a:lnTo>
                  <a:cubicBezTo>
                    <a:pt x="12765" y="13842"/>
                    <a:pt x="12740" y="13804"/>
                    <a:pt x="12721" y="13766"/>
                  </a:cubicBezTo>
                  <a:close/>
                  <a:moveTo>
                    <a:pt x="15631" y="14106"/>
                  </a:moveTo>
                  <a:cubicBezTo>
                    <a:pt x="15732" y="13961"/>
                    <a:pt x="15858" y="13848"/>
                    <a:pt x="16035" y="13798"/>
                  </a:cubicBezTo>
                  <a:lnTo>
                    <a:pt x="16035" y="13798"/>
                  </a:lnTo>
                  <a:cubicBezTo>
                    <a:pt x="16142" y="13766"/>
                    <a:pt x="16249" y="13722"/>
                    <a:pt x="16356" y="13703"/>
                  </a:cubicBezTo>
                  <a:lnTo>
                    <a:pt x="16356" y="13703"/>
                  </a:lnTo>
                  <a:cubicBezTo>
                    <a:pt x="16602" y="13665"/>
                    <a:pt x="16854" y="13634"/>
                    <a:pt x="17099" y="13602"/>
                  </a:cubicBezTo>
                  <a:lnTo>
                    <a:pt x="17099" y="13602"/>
                  </a:lnTo>
                  <a:cubicBezTo>
                    <a:pt x="17515" y="13546"/>
                    <a:pt x="17925" y="13489"/>
                    <a:pt x="18315" y="13319"/>
                  </a:cubicBezTo>
                  <a:lnTo>
                    <a:pt x="18315" y="13319"/>
                  </a:lnTo>
                  <a:cubicBezTo>
                    <a:pt x="18328" y="13313"/>
                    <a:pt x="18347" y="13313"/>
                    <a:pt x="18391" y="13306"/>
                  </a:cubicBezTo>
                  <a:lnTo>
                    <a:pt x="18391" y="13306"/>
                  </a:lnTo>
                  <a:cubicBezTo>
                    <a:pt x="18359" y="13344"/>
                    <a:pt x="18347" y="13363"/>
                    <a:pt x="18334" y="13382"/>
                  </a:cubicBezTo>
                  <a:lnTo>
                    <a:pt x="18334" y="13382"/>
                  </a:lnTo>
                  <a:cubicBezTo>
                    <a:pt x="18063" y="13628"/>
                    <a:pt x="17767" y="13835"/>
                    <a:pt x="17421" y="13968"/>
                  </a:cubicBezTo>
                  <a:lnTo>
                    <a:pt x="17421" y="13968"/>
                  </a:lnTo>
                  <a:cubicBezTo>
                    <a:pt x="17206" y="14056"/>
                    <a:pt x="16992" y="14132"/>
                    <a:pt x="16765" y="14201"/>
                  </a:cubicBezTo>
                  <a:lnTo>
                    <a:pt x="16765" y="14201"/>
                  </a:lnTo>
                  <a:cubicBezTo>
                    <a:pt x="16318" y="14333"/>
                    <a:pt x="15865" y="14459"/>
                    <a:pt x="15442" y="14667"/>
                  </a:cubicBezTo>
                  <a:lnTo>
                    <a:pt x="15442" y="14667"/>
                  </a:lnTo>
                  <a:cubicBezTo>
                    <a:pt x="15430" y="14673"/>
                    <a:pt x="15417" y="14673"/>
                    <a:pt x="15373" y="14680"/>
                  </a:cubicBezTo>
                  <a:lnTo>
                    <a:pt x="15373" y="14680"/>
                  </a:lnTo>
                  <a:cubicBezTo>
                    <a:pt x="15424" y="14459"/>
                    <a:pt x="15512" y="14276"/>
                    <a:pt x="15631" y="14106"/>
                  </a:cubicBezTo>
                  <a:moveTo>
                    <a:pt x="2678" y="14497"/>
                  </a:moveTo>
                  <a:cubicBezTo>
                    <a:pt x="2325" y="14258"/>
                    <a:pt x="2035" y="13949"/>
                    <a:pt x="1796" y="13596"/>
                  </a:cubicBezTo>
                  <a:lnTo>
                    <a:pt x="1796" y="13596"/>
                  </a:lnTo>
                  <a:cubicBezTo>
                    <a:pt x="1783" y="13583"/>
                    <a:pt x="1777" y="13558"/>
                    <a:pt x="1771" y="13533"/>
                  </a:cubicBezTo>
                  <a:lnTo>
                    <a:pt x="1771" y="13533"/>
                  </a:lnTo>
                  <a:cubicBezTo>
                    <a:pt x="1840" y="13489"/>
                    <a:pt x="1909" y="13489"/>
                    <a:pt x="1972" y="13502"/>
                  </a:cubicBezTo>
                  <a:lnTo>
                    <a:pt x="1972" y="13502"/>
                  </a:lnTo>
                  <a:cubicBezTo>
                    <a:pt x="2061" y="13514"/>
                    <a:pt x="2142" y="13533"/>
                    <a:pt x="2224" y="13558"/>
                  </a:cubicBezTo>
                  <a:lnTo>
                    <a:pt x="2224" y="13558"/>
                  </a:lnTo>
                  <a:cubicBezTo>
                    <a:pt x="2363" y="13596"/>
                    <a:pt x="2502" y="13634"/>
                    <a:pt x="2647" y="13672"/>
                  </a:cubicBezTo>
                  <a:lnTo>
                    <a:pt x="2647" y="13672"/>
                  </a:lnTo>
                  <a:cubicBezTo>
                    <a:pt x="2791" y="13703"/>
                    <a:pt x="2936" y="13709"/>
                    <a:pt x="3075" y="13659"/>
                  </a:cubicBezTo>
                  <a:lnTo>
                    <a:pt x="3075" y="13659"/>
                  </a:lnTo>
                  <a:cubicBezTo>
                    <a:pt x="3119" y="13646"/>
                    <a:pt x="3163" y="13640"/>
                    <a:pt x="3214" y="13628"/>
                  </a:cubicBezTo>
                  <a:lnTo>
                    <a:pt x="3214" y="13628"/>
                  </a:lnTo>
                  <a:cubicBezTo>
                    <a:pt x="3239" y="13646"/>
                    <a:pt x="3270" y="13665"/>
                    <a:pt x="3295" y="13684"/>
                  </a:cubicBezTo>
                  <a:lnTo>
                    <a:pt x="3295" y="13684"/>
                  </a:lnTo>
                  <a:cubicBezTo>
                    <a:pt x="3648" y="13974"/>
                    <a:pt x="4045" y="14176"/>
                    <a:pt x="4474" y="14314"/>
                  </a:cubicBezTo>
                  <a:lnTo>
                    <a:pt x="4474" y="14314"/>
                  </a:lnTo>
                  <a:cubicBezTo>
                    <a:pt x="4738" y="14402"/>
                    <a:pt x="5009" y="14472"/>
                    <a:pt x="5274" y="14547"/>
                  </a:cubicBezTo>
                  <a:lnTo>
                    <a:pt x="5274" y="14547"/>
                  </a:lnTo>
                  <a:cubicBezTo>
                    <a:pt x="5324" y="14566"/>
                    <a:pt x="5368" y="14585"/>
                    <a:pt x="5438" y="14610"/>
                  </a:cubicBezTo>
                  <a:lnTo>
                    <a:pt x="5438" y="14610"/>
                  </a:lnTo>
                  <a:cubicBezTo>
                    <a:pt x="5387" y="14636"/>
                    <a:pt x="5362" y="14654"/>
                    <a:pt x="5330" y="14661"/>
                  </a:cubicBezTo>
                  <a:lnTo>
                    <a:pt x="5330" y="14661"/>
                  </a:lnTo>
                  <a:cubicBezTo>
                    <a:pt x="5104" y="14730"/>
                    <a:pt x="4877" y="14762"/>
                    <a:pt x="4644" y="14724"/>
                  </a:cubicBezTo>
                  <a:lnTo>
                    <a:pt x="4644" y="14724"/>
                  </a:lnTo>
                  <a:cubicBezTo>
                    <a:pt x="4411" y="14692"/>
                    <a:pt x="4171" y="14648"/>
                    <a:pt x="3938" y="14598"/>
                  </a:cubicBezTo>
                  <a:lnTo>
                    <a:pt x="3938" y="14598"/>
                  </a:lnTo>
                  <a:cubicBezTo>
                    <a:pt x="3579" y="14528"/>
                    <a:pt x="3214" y="14459"/>
                    <a:pt x="2842" y="14547"/>
                  </a:cubicBezTo>
                  <a:lnTo>
                    <a:pt x="2842" y="14547"/>
                  </a:lnTo>
                  <a:cubicBezTo>
                    <a:pt x="2829" y="14547"/>
                    <a:pt x="2823" y="14554"/>
                    <a:pt x="2810" y="14554"/>
                  </a:cubicBezTo>
                  <a:lnTo>
                    <a:pt x="2810" y="14554"/>
                  </a:lnTo>
                  <a:cubicBezTo>
                    <a:pt x="2760" y="14554"/>
                    <a:pt x="2722" y="14522"/>
                    <a:pt x="2678" y="14497"/>
                  </a:cubicBezTo>
                  <a:moveTo>
                    <a:pt x="14869" y="15146"/>
                  </a:moveTo>
                  <a:cubicBezTo>
                    <a:pt x="14919" y="15108"/>
                    <a:pt x="14951" y="15089"/>
                    <a:pt x="14982" y="15064"/>
                  </a:cubicBezTo>
                  <a:lnTo>
                    <a:pt x="14982" y="15064"/>
                  </a:lnTo>
                  <a:cubicBezTo>
                    <a:pt x="15159" y="14938"/>
                    <a:pt x="15348" y="14825"/>
                    <a:pt x="15543" y="14730"/>
                  </a:cubicBezTo>
                  <a:lnTo>
                    <a:pt x="15543" y="14730"/>
                  </a:lnTo>
                  <a:cubicBezTo>
                    <a:pt x="15808" y="14604"/>
                    <a:pt x="16079" y="14510"/>
                    <a:pt x="16362" y="14428"/>
                  </a:cubicBezTo>
                  <a:lnTo>
                    <a:pt x="16362" y="14428"/>
                  </a:lnTo>
                  <a:cubicBezTo>
                    <a:pt x="16608" y="14352"/>
                    <a:pt x="16854" y="14283"/>
                    <a:pt x="17099" y="14201"/>
                  </a:cubicBezTo>
                  <a:lnTo>
                    <a:pt x="17099" y="14201"/>
                  </a:lnTo>
                  <a:cubicBezTo>
                    <a:pt x="17515" y="14062"/>
                    <a:pt x="17912" y="13880"/>
                    <a:pt x="18246" y="13590"/>
                  </a:cubicBezTo>
                  <a:lnTo>
                    <a:pt x="18246" y="13590"/>
                  </a:lnTo>
                  <a:cubicBezTo>
                    <a:pt x="18259" y="13577"/>
                    <a:pt x="18278" y="13571"/>
                    <a:pt x="18296" y="13558"/>
                  </a:cubicBezTo>
                  <a:lnTo>
                    <a:pt x="18296" y="13558"/>
                  </a:lnTo>
                  <a:cubicBezTo>
                    <a:pt x="18133" y="13835"/>
                    <a:pt x="17944" y="14081"/>
                    <a:pt x="17704" y="14283"/>
                  </a:cubicBezTo>
                  <a:lnTo>
                    <a:pt x="17704" y="14283"/>
                  </a:lnTo>
                  <a:cubicBezTo>
                    <a:pt x="17679" y="14308"/>
                    <a:pt x="17654" y="14327"/>
                    <a:pt x="17629" y="14346"/>
                  </a:cubicBezTo>
                  <a:lnTo>
                    <a:pt x="17629" y="14346"/>
                  </a:lnTo>
                  <a:cubicBezTo>
                    <a:pt x="17282" y="14579"/>
                    <a:pt x="16910" y="14768"/>
                    <a:pt x="16495" y="14856"/>
                  </a:cubicBezTo>
                  <a:lnTo>
                    <a:pt x="16495" y="14856"/>
                  </a:lnTo>
                  <a:cubicBezTo>
                    <a:pt x="16350" y="14888"/>
                    <a:pt x="16198" y="14919"/>
                    <a:pt x="16047" y="14938"/>
                  </a:cubicBezTo>
                  <a:lnTo>
                    <a:pt x="16047" y="14938"/>
                  </a:lnTo>
                  <a:cubicBezTo>
                    <a:pt x="15682" y="15001"/>
                    <a:pt x="15304" y="15039"/>
                    <a:pt x="14945" y="15158"/>
                  </a:cubicBezTo>
                  <a:lnTo>
                    <a:pt x="14945" y="15158"/>
                  </a:lnTo>
                  <a:cubicBezTo>
                    <a:pt x="14945" y="15158"/>
                    <a:pt x="14938" y="15158"/>
                    <a:pt x="14938" y="15158"/>
                  </a:cubicBezTo>
                  <a:lnTo>
                    <a:pt x="14938" y="15158"/>
                  </a:lnTo>
                  <a:cubicBezTo>
                    <a:pt x="14926" y="15158"/>
                    <a:pt x="14913" y="15152"/>
                    <a:pt x="14869" y="15146"/>
                  </a:cubicBezTo>
                  <a:moveTo>
                    <a:pt x="12569" y="13640"/>
                  </a:moveTo>
                  <a:cubicBezTo>
                    <a:pt x="12639" y="13779"/>
                    <a:pt x="12695" y="13886"/>
                    <a:pt x="12752" y="14006"/>
                  </a:cubicBezTo>
                  <a:lnTo>
                    <a:pt x="12752" y="14006"/>
                  </a:lnTo>
                  <a:cubicBezTo>
                    <a:pt x="12689" y="14144"/>
                    <a:pt x="12626" y="14270"/>
                    <a:pt x="12569" y="14396"/>
                  </a:cubicBezTo>
                  <a:lnTo>
                    <a:pt x="12569" y="14396"/>
                  </a:lnTo>
                  <a:cubicBezTo>
                    <a:pt x="12506" y="14522"/>
                    <a:pt x="12469" y="14661"/>
                    <a:pt x="12362" y="14806"/>
                  </a:cubicBezTo>
                  <a:lnTo>
                    <a:pt x="12362" y="14806"/>
                  </a:lnTo>
                  <a:cubicBezTo>
                    <a:pt x="12387" y="14396"/>
                    <a:pt x="12425" y="14024"/>
                    <a:pt x="12569" y="13640"/>
                  </a:cubicBezTo>
                  <a:moveTo>
                    <a:pt x="12658" y="14447"/>
                  </a:moveTo>
                  <a:cubicBezTo>
                    <a:pt x="12677" y="14409"/>
                    <a:pt x="12721" y="14384"/>
                    <a:pt x="12758" y="14365"/>
                  </a:cubicBezTo>
                  <a:lnTo>
                    <a:pt x="12758" y="14365"/>
                  </a:lnTo>
                  <a:cubicBezTo>
                    <a:pt x="12935" y="14264"/>
                    <a:pt x="13092" y="14150"/>
                    <a:pt x="13237" y="14012"/>
                  </a:cubicBezTo>
                  <a:lnTo>
                    <a:pt x="13237" y="14012"/>
                  </a:lnTo>
                  <a:cubicBezTo>
                    <a:pt x="13250" y="13993"/>
                    <a:pt x="13275" y="13980"/>
                    <a:pt x="13294" y="13968"/>
                  </a:cubicBezTo>
                  <a:lnTo>
                    <a:pt x="13294" y="13968"/>
                  </a:lnTo>
                  <a:cubicBezTo>
                    <a:pt x="13332" y="14024"/>
                    <a:pt x="13294" y="14062"/>
                    <a:pt x="13269" y="14100"/>
                  </a:cubicBezTo>
                  <a:lnTo>
                    <a:pt x="13269" y="14100"/>
                  </a:lnTo>
                  <a:cubicBezTo>
                    <a:pt x="13099" y="14415"/>
                    <a:pt x="12878" y="14692"/>
                    <a:pt x="12607" y="14925"/>
                  </a:cubicBezTo>
                  <a:lnTo>
                    <a:pt x="12607" y="14925"/>
                  </a:lnTo>
                  <a:cubicBezTo>
                    <a:pt x="12557" y="14969"/>
                    <a:pt x="12513" y="15032"/>
                    <a:pt x="12412" y="15051"/>
                  </a:cubicBezTo>
                  <a:lnTo>
                    <a:pt x="12412" y="15051"/>
                  </a:lnTo>
                  <a:cubicBezTo>
                    <a:pt x="12481" y="14831"/>
                    <a:pt x="12563" y="14636"/>
                    <a:pt x="12658" y="14447"/>
                  </a:cubicBezTo>
                  <a:moveTo>
                    <a:pt x="14724" y="14736"/>
                  </a:moveTo>
                  <a:cubicBezTo>
                    <a:pt x="14888" y="14465"/>
                    <a:pt x="15134" y="14283"/>
                    <a:pt x="15411" y="14132"/>
                  </a:cubicBezTo>
                  <a:lnTo>
                    <a:pt x="15411" y="14132"/>
                  </a:lnTo>
                  <a:cubicBezTo>
                    <a:pt x="15449" y="14113"/>
                    <a:pt x="15480" y="14069"/>
                    <a:pt x="15537" y="14094"/>
                  </a:cubicBezTo>
                  <a:lnTo>
                    <a:pt x="15537" y="14094"/>
                  </a:lnTo>
                  <a:cubicBezTo>
                    <a:pt x="15424" y="14283"/>
                    <a:pt x="15335" y="14478"/>
                    <a:pt x="15285" y="14686"/>
                  </a:cubicBezTo>
                  <a:lnTo>
                    <a:pt x="15285" y="14686"/>
                  </a:lnTo>
                  <a:cubicBezTo>
                    <a:pt x="15272" y="14743"/>
                    <a:pt x="15228" y="14787"/>
                    <a:pt x="15178" y="14818"/>
                  </a:cubicBezTo>
                  <a:lnTo>
                    <a:pt x="15178" y="14818"/>
                  </a:lnTo>
                  <a:cubicBezTo>
                    <a:pt x="14957" y="14951"/>
                    <a:pt x="14749" y="15108"/>
                    <a:pt x="14567" y="15291"/>
                  </a:cubicBezTo>
                  <a:lnTo>
                    <a:pt x="14567" y="15291"/>
                  </a:lnTo>
                  <a:cubicBezTo>
                    <a:pt x="14554" y="15303"/>
                    <a:pt x="14535" y="15310"/>
                    <a:pt x="14485" y="15335"/>
                  </a:cubicBezTo>
                  <a:lnTo>
                    <a:pt x="14485" y="15335"/>
                  </a:lnTo>
                  <a:cubicBezTo>
                    <a:pt x="14529" y="15095"/>
                    <a:pt x="14617" y="14913"/>
                    <a:pt x="14724" y="14736"/>
                  </a:cubicBezTo>
                  <a:moveTo>
                    <a:pt x="13647" y="16500"/>
                  </a:moveTo>
                  <a:cubicBezTo>
                    <a:pt x="13647" y="16255"/>
                    <a:pt x="13641" y="16009"/>
                    <a:pt x="13653" y="15763"/>
                  </a:cubicBezTo>
                  <a:lnTo>
                    <a:pt x="13653" y="15763"/>
                  </a:lnTo>
                  <a:cubicBezTo>
                    <a:pt x="13672" y="15442"/>
                    <a:pt x="13792" y="15152"/>
                    <a:pt x="14006" y="14900"/>
                  </a:cubicBezTo>
                  <a:lnTo>
                    <a:pt x="14006" y="14900"/>
                  </a:lnTo>
                  <a:cubicBezTo>
                    <a:pt x="14056" y="14831"/>
                    <a:pt x="14119" y="14774"/>
                    <a:pt x="14201" y="14743"/>
                  </a:cubicBezTo>
                  <a:lnTo>
                    <a:pt x="14201" y="14743"/>
                  </a:lnTo>
                  <a:cubicBezTo>
                    <a:pt x="14371" y="14667"/>
                    <a:pt x="14541" y="14591"/>
                    <a:pt x="14712" y="14516"/>
                  </a:cubicBezTo>
                  <a:lnTo>
                    <a:pt x="14712" y="14516"/>
                  </a:lnTo>
                  <a:cubicBezTo>
                    <a:pt x="14724" y="14510"/>
                    <a:pt x="14743" y="14516"/>
                    <a:pt x="14768" y="14516"/>
                  </a:cubicBezTo>
                  <a:lnTo>
                    <a:pt x="14768" y="14516"/>
                  </a:lnTo>
                  <a:cubicBezTo>
                    <a:pt x="14756" y="14541"/>
                    <a:pt x="14749" y="14560"/>
                    <a:pt x="14737" y="14579"/>
                  </a:cubicBezTo>
                  <a:lnTo>
                    <a:pt x="14737" y="14579"/>
                  </a:lnTo>
                  <a:cubicBezTo>
                    <a:pt x="14548" y="14831"/>
                    <a:pt x="14434" y="15114"/>
                    <a:pt x="14378" y="15429"/>
                  </a:cubicBezTo>
                  <a:lnTo>
                    <a:pt x="14378" y="15429"/>
                  </a:lnTo>
                  <a:cubicBezTo>
                    <a:pt x="14371" y="15480"/>
                    <a:pt x="14352" y="15524"/>
                    <a:pt x="14315" y="15568"/>
                  </a:cubicBezTo>
                  <a:lnTo>
                    <a:pt x="14315" y="15568"/>
                  </a:lnTo>
                  <a:cubicBezTo>
                    <a:pt x="14075" y="15845"/>
                    <a:pt x="13886" y="16154"/>
                    <a:pt x="13729" y="16482"/>
                  </a:cubicBezTo>
                  <a:lnTo>
                    <a:pt x="13729" y="16482"/>
                  </a:lnTo>
                  <a:cubicBezTo>
                    <a:pt x="13716" y="16513"/>
                    <a:pt x="13697" y="16532"/>
                    <a:pt x="13666" y="16570"/>
                  </a:cubicBezTo>
                  <a:lnTo>
                    <a:pt x="13666" y="16570"/>
                  </a:lnTo>
                  <a:cubicBezTo>
                    <a:pt x="13653" y="16532"/>
                    <a:pt x="13647" y="16519"/>
                    <a:pt x="13647" y="16500"/>
                  </a:cubicBezTo>
                  <a:close/>
                  <a:moveTo>
                    <a:pt x="4366" y="15140"/>
                  </a:moveTo>
                  <a:cubicBezTo>
                    <a:pt x="4177" y="15077"/>
                    <a:pt x="3988" y="15020"/>
                    <a:pt x="3793" y="14969"/>
                  </a:cubicBezTo>
                  <a:lnTo>
                    <a:pt x="3793" y="14969"/>
                  </a:lnTo>
                  <a:cubicBezTo>
                    <a:pt x="3529" y="14894"/>
                    <a:pt x="3264" y="14818"/>
                    <a:pt x="3012" y="14692"/>
                  </a:cubicBezTo>
                  <a:lnTo>
                    <a:pt x="3012" y="14692"/>
                  </a:lnTo>
                  <a:cubicBezTo>
                    <a:pt x="2980" y="14673"/>
                    <a:pt x="2955" y="14648"/>
                    <a:pt x="2924" y="14623"/>
                  </a:cubicBezTo>
                  <a:lnTo>
                    <a:pt x="2924" y="14623"/>
                  </a:lnTo>
                  <a:cubicBezTo>
                    <a:pt x="3132" y="14573"/>
                    <a:pt x="3245" y="14560"/>
                    <a:pt x="3428" y="14591"/>
                  </a:cubicBezTo>
                  <a:lnTo>
                    <a:pt x="3428" y="14591"/>
                  </a:lnTo>
                  <a:cubicBezTo>
                    <a:pt x="3730" y="14648"/>
                    <a:pt x="4026" y="14705"/>
                    <a:pt x="4322" y="14762"/>
                  </a:cubicBezTo>
                  <a:lnTo>
                    <a:pt x="4322" y="14762"/>
                  </a:lnTo>
                  <a:cubicBezTo>
                    <a:pt x="4593" y="14812"/>
                    <a:pt x="4858" y="14843"/>
                    <a:pt x="5129" y="14787"/>
                  </a:cubicBezTo>
                  <a:lnTo>
                    <a:pt x="5129" y="14787"/>
                  </a:lnTo>
                  <a:cubicBezTo>
                    <a:pt x="5261" y="14762"/>
                    <a:pt x="5387" y="14724"/>
                    <a:pt x="5538" y="14686"/>
                  </a:cubicBezTo>
                  <a:lnTo>
                    <a:pt x="5538" y="14686"/>
                  </a:lnTo>
                  <a:cubicBezTo>
                    <a:pt x="5482" y="14825"/>
                    <a:pt x="5387" y="14900"/>
                    <a:pt x="5280" y="14951"/>
                  </a:cubicBezTo>
                  <a:lnTo>
                    <a:pt x="5280" y="14951"/>
                  </a:lnTo>
                  <a:cubicBezTo>
                    <a:pt x="5173" y="15001"/>
                    <a:pt x="5060" y="15039"/>
                    <a:pt x="4946" y="15064"/>
                  </a:cubicBezTo>
                  <a:lnTo>
                    <a:pt x="4946" y="15064"/>
                  </a:lnTo>
                  <a:cubicBezTo>
                    <a:pt x="4814" y="15102"/>
                    <a:pt x="4682" y="15114"/>
                    <a:pt x="4555" y="15146"/>
                  </a:cubicBezTo>
                  <a:lnTo>
                    <a:pt x="4555" y="15146"/>
                  </a:lnTo>
                  <a:cubicBezTo>
                    <a:pt x="4530" y="15158"/>
                    <a:pt x="4505" y="15158"/>
                    <a:pt x="4480" y="15158"/>
                  </a:cubicBezTo>
                  <a:lnTo>
                    <a:pt x="4480" y="15158"/>
                  </a:lnTo>
                  <a:cubicBezTo>
                    <a:pt x="4442" y="15158"/>
                    <a:pt x="4404" y="15152"/>
                    <a:pt x="4366" y="15140"/>
                  </a:cubicBezTo>
                  <a:moveTo>
                    <a:pt x="5444" y="15940"/>
                  </a:moveTo>
                  <a:cubicBezTo>
                    <a:pt x="5324" y="15814"/>
                    <a:pt x="5211" y="15675"/>
                    <a:pt x="5072" y="15555"/>
                  </a:cubicBezTo>
                  <a:lnTo>
                    <a:pt x="5072" y="15555"/>
                  </a:lnTo>
                  <a:cubicBezTo>
                    <a:pt x="4934" y="15436"/>
                    <a:pt x="4782" y="15341"/>
                    <a:pt x="4618" y="15221"/>
                  </a:cubicBezTo>
                  <a:lnTo>
                    <a:pt x="4618" y="15221"/>
                  </a:lnTo>
                  <a:cubicBezTo>
                    <a:pt x="4656" y="15209"/>
                    <a:pt x="4688" y="15196"/>
                    <a:pt x="4713" y="15190"/>
                  </a:cubicBezTo>
                  <a:lnTo>
                    <a:pt x="4713" y="15190"/>
                  </a:lnTo>
                  <a:cubicBezTo>
                    <a:pt x="4801" y="15171"/>
                    <a:pt x="4883" y="15158"/>
                    <a:pt x="4971" y="15140"/>
                  </a:cubicBezTo>
                  <a:lnTo>
                    <a:pt x="4971" y="15140"/>
                  </a:lnTo>
                  <a:cubicBezTo>
                    <a:pt x="5255" y="15077"/>
                    <a:pt x="5513" y="14963"/>
                    <a:pt x="5658" y="14667"/>
                  </a:cubicBezTo>
                  <a:lnTo>
                    <a:pt x="5658" y="14667"/>
                  </a:lnTo>
                  <a:cubicBezTo>
                    <a:pt x="5721" y="14673"/>
                    <a:pt x="5765" y="14680"/>
                    <a:pt x="5809" y="14692"/>
                  </a:cubicBezTo>
                  <a:lnTo>
                    <a:pt x="5809" y="14692"/>
                  </a:lnTo>
                  <a:cubicBezTo>
                    <a:pt x="5935" y="14730"/>
                    <a:pt x="6061" y="14762"/>
                    <a:pt x="6187" y="14806"/>
                  </a:cubicBezTo>
                  <a:lnTo>
                    <a:pt x="6187" y="14806"/>
                  </a:lnTo>
                  <a:cubicBezTo>
                    <a:pt x="6584" y="14932"/>
                    <a:pt x="6975" y="15077"/>
                    <a:pt x="7347" y="15266"/>
                  </a:cubicBezTo>
                  <a:lnTo>
                    <a:pt x="7347" y="15266"/>
                  </a:lnTo>
                  <a:cubicBezTo>
                    <a:pt x="7384" y="15284"/>
                    <a:pt x="7441" y="15291"/>
                    <a:pt x="7441" y="15354"/>
                  </a:cubicBezTo>
                  <a:lnTo>
                    <a:pt x="7441" y="15354"/>
                  </a:lnTo>
                  <a:cubicBezTo>
                    <a:pt x="7044" y="15700"/>
                    <a:pt x="6275" y="15946"/>
                    <a:pt x="5652" y="15946"/>
                  </a:cubicBezTo>
                  <a:lnTo>
                    <a:pt x="5652" y="15946"/>
                  </a:lnTo>
                  <a:cubicBezTo>
                    <a:pt x="5582" y="15946"/>
                    <a:pt x="5513" y="15946"/>
                    <a:pt x="5444" y="15940"/>
                  </a:cubicBezTo>
                  <a:close/>
                  <a:moveTo>
                    <a:pt x="14088" y="16041"/>
                  </a:moveTo>
                  <a:cubicBezTo>
                    <a:pt x="14195" y="15896"/>
                    <a:pt x="14308" y="15744"/>
                    <a:pt x="14422" y="15600"/>
                  </a:cubicBezTo>
                  <a:lnTo>
                    <a:pt x="14422" y="15600"/>
                  </a:lnTo>
                  <a:cubicBezTo>
                    <a:pt x="14497" y="15492"/>
                    <a:pt x="14592" y="15417"/>
                    <a:pt x="14705" y="15360"/>
                  </a:cubicBezTo>
                  <a:lnTo>
                    <a:pt x="14705" y="15360"/>
                  </a:lnTo>
                  <a:cubicBezTo>
                    <a:pt x="14819" y="15303"/>
                    <a:pt x="14932" y="15253"/>
                    <a:pt x="15052" y="15209"/>
                  </a:cubicBezTo>
                  <a:lnTo>
                    <a:pt x="15052" y="15209"/>
                  </a:lnTo>
                  <a:cubicBezTo>
                    <a:pt x="15291" y="15127"/>
                    <a:pt x="15543" y="15102"/>
                    <a:pt x="15789" y="15058"/>
                  </a:cubicBezTo>
                  <a:lnTo>
                    <a:pt x="15789" y="15058"/>
                  </a:lnTo>
                  <a:cubicBezTo>
                    <a:pt x="16192" y="15001"/>
                    <a:pt x="16589" y="14938"/>
                    <a:pt x="16967" y="14793"/>
                  </a:cubicBezTo>
                  <a:lnTo>
                    <a:pt x="16967" y="14793"/>
                  </a:lnTo>
                  <a:cubicBezTo>
                    <a:pt x="16986" y="14787"/>
                    <a:pt x="17005" y="14793"/>
                    <a:pt x="17055" y="14787"/>
                  </a:cubicBezTo>
                  <a:lnTo>
                    <a:pt x="17055" y="14787"/>
                  </a:lnTo>
                  <a:cubicBezTo>
                    <a:pt x="16992" y="14837"/>
                    <a:pt x="16948" y="14869"/>
                    <a:pt x="16910" y="14900"/>
                  </a:cubicBezTo>
                  <a:lnTo>
                    <a:pt x="16910" y="14900"/>
                  </a:lnTo>
                  <a:cubicBezTo>
                    <a:pt x="16772" y="14995"/>
                    <a:pt x="16633" y="15083"/>
                    <a:pt x="16501" y="15177"/>
                  </a:cubicBezTo>
                  <a:lnTo>
                    <a:pt x="16501" y="15177"/>
                  </a:lnTo>
                  <a:cubicBezTo>
                    <a:pt x="16394" y="15253"/>
                    <a:pt x="16280" y="15310"/>
                    <a:pt x="16161" y="15341"/>
                  </a:cubicBezTo>
                  <a:lnTo>
                    <a:pt x="16161" y="15341"/>
                  </a:lnTo>
                  <a:cubicBezTo>
                    <a:pt x="16003" y="15379"/>
                    <a:pt x="15839" y="15423"/>
                    <a:pt x="15682" y="15455"/>
                  </a:cubicBezTo>
                  <a:lnTo>
                    <a:pt x="15682" y="15455"/>
                  </a:lnTo>
                  <a:cubicBezTo>
                    <a:pt x="15115" y="15574"/>
                    <a:pt x="14586" y="15770"/>
                    <a:pt x="14119" y="16110"/>
                  </a:cubicBezTo>
                  <a:lnTo>
                    <a:pt x="14119" y="16110"/>
                  </a:lnTo>
                  <a:cubicBezTo>
                    <a:pt x="14107" y="16116"/>
                    <a:pt x="14082" y="16116"/>
                    <a:pt x="14050" y="16129"/>
                  </a:cubicBezTo>
                  <a:lnTo>
                    <a:pt x="14050" y="16129"/>
                  </a:lnTo>
                  <a:cubicBezTo>
                    <a:pt x="14069" y="16085"/>
                    <a:pt x="14075" y="16066"/>
                    <a:pt x="14088" y="16041"/>
                  </a:cubicBezTo>
                  <a:close/>
                  <a:moveTo>
                    <a:pt x="12752" y="18151"/>
                  </a:moveTo>
                  <a:cubicBezTo>
                    <a:pt x="12765" y="17880"/>
                    <a:pt x="12784" y="17609"/>
                    <a:pt x="12796" y="17338"/>
                  </a:cubicBezTo>
                  <a:lnTo>
                    <a:pt x="12796" y="17338"/>
                  </a:lnTo>
                  <a:cubicBezTo>
                    <a:pt x="12815" y="16979"/>
                    <a:pt x="12878" y="16633"/>
                    <a:pt x="12979" y="16286"/>
                  </a:cubicBezTo>
                  <a:lnTo>
                    <a:pt x="12979" y="16286"/>
                  </a:lnTo>
                  <a:cubicBezTo>
                    <a:pt x="13055" y="16028"/>
                    <a:pt x="13149" y="15770"/>
                    <a:pt x="13281" y="15530"/>
                  </a:cubicBezTo>
                  <a:lnTo>
                    <a:pt x="13281" y="15530"/>
                  </a:lnTo>
                  <a:cubicBezTo>
                    <a:pt x="13407" y="15303"/>
                    <a:pt x="13578" y="15114"/>
                    <a:pt x="13830" y="14963"/>
                  </a:cubicBezTo>
                  <a:lnTo>
                    <a:pt x="13830" y="14963"/>
                  </a:lnTo>
                  <a:cubicBezTo>
                    <a:pt x="13817" y="15014"/>
                    <a:pt x="13811" y="15026"/>
                    <a:pt x="13804" y="15039"/>
                  </a:cubicBezTo>
                  <a:lnTo>
                    <a:pt x="13804" y="15039"/>
                  </a:lnTo>
                  <a:cubicBezTo>
                    <a:pt x="13641" y="15303"/>
                    <a:pt x="13571" y="15593"/>
                    <a:pt x="13565" y="15908"/>
                  </a:cubicBezTo>
                  <a:lnTo>
                    <a:pt x="13565" y="15908"/>
                  </a:lnTo>
                  <a:cubicBezTo>
                    <a:pt x="13565" y="16135"/>
                    <a:pt x="13565" y="16356"/>
                    <a:pt x="13565" y="16582"/>
                  </a:cubicBezTo>
                  <a:lnTo>
                    <a:pt x="13565" y="16582"/>
                  </a:lnTo>
                  <a:cubicBezTo>
                    <a:pt x="13565" y="16765"/>
                    <a:pt x="13540" y="16935"/>
                    <a:pt x="13458" y="17099"/>
                  </a:cubicBezTo>
                  <a:lnTo>
                    <a:pt x="13458" y="17099"/>
                  </a:lnTo>
                  <a:cubicBezTo>
                    <a:pt x="13395" y="17219"/>
                    <a:pt x="13351" y="17345"/>
                    <a:pt x="13294" y="17464"/>
                  </a:cubicBezTo>
                  <a:lnTo>
                    <a:pt x="13294" y="17464"/>
                  </a:lnTo>
                  <a:cubicBezTo>
                    <a:pt x="13162" y="17742"/>
                    <a:pt x="13017" y="18006"/>
                    <a:pt x="12834" y="18252"/>
                  </a:cubicBezTo>
                  <a:lnTo>
                    <a:pt x="12834" y="18252"/>
                  </a:lnTo>
                  <a:cubicBezTo>
                    <a:pt x="12821" y="18271"/>
                    <a:pt x="12796" y="18283"/>
                    <a:pt x="12758" y="18315"/>
                  </a:cubicBezTo>
                  <a:lnTo>
                    <a:pt x="12758" y="18315"/>
                  </a:lnTo>
                  <a:cubicBezTo>
                    <a:pt x="12758" y="18239"/>
                    <a:pt x="12752" y="18195"/>
                    <a:pt x="12752" y="18151"/>
                  </a:cubicBezTo>
                  <a:moveTo>
                    <a:pt x="6609" y="15870"/>
                  </a:moveTo>
                  <a:cubicBezTo>
                    <a:pt x="6950" y="15751"/>
                    <a:pt x="7271" y="15606"/>
                    <a:pt x="7548" y="15385"/>
                  </a:cubicBezTo>
                  <a:lnTo>
                    <a:pt x="7548" y="15385"/>
                  </a:lnTo>
                  <a:cubicBezTo>
                    <a:pt x="7838" y="15505"/>
                    <a:pt x="8367" y="15883"/>
                    <a:pt x="8531" y="16078"/>
                  </a:cubicBezTo>
                  <a:lnTo>
                    <a:pt x="8531" y="16078"/>
                  </a:lnTo>
                  <a:cubicBezTo>
                    <a:pt x="8499" y="16104"/>
                    <a:pt x="8474" y="16122"/>
                    <a:pt x="8455" y="16129"/>
                  </a:cubicBezTo>
                  <a:lnTo>
                    <a:pt x="8455" y="16129"/>
                  </a:lnTo>
                  <a:cubicBezTo>
                    <a:pt x="8386" y="16160"/>
                    <a:pt x="8323" y="16192"/>
                    <a:pt x="8254" y="16217"/>
                  </a:cubicBezTo>
                  <a:lnTo>
                    <a:pt x="8254" y="16217"/>
                  </a:lnTo>
                  <a:cubicBezTo>
                    <a:pt x="7517" y="16519"/>
                    <a:pt x="6761" y="16582"/>
                    <a:pt x="5979" y="16469"/>
                  </a:cubicBezTo>
                  <a:lnTo>
                    <a:pt x="5979" y="16469"/>
                  </a:lnTo>
                  <a:cubicBezTo>
                    <a:pt x="5910" y="16456"/>
                    <a:pt x="5853" y="16431"/>
                    <a:pt x="5809" y="16381"/>
                  </a:cubicBezTo>
                  <a:lnTo>
                    <a:pt x="5809" y="16381"/>
                  </a:lnTo>
                  <a:cubicBezTo>
                    <a:pt x="5734" y="16286"/>
                    <a:pt x="5652" y="16198"/>
                    <a:pt x="5576" y="16110"/>
                  </a:cubicBezTo>
                  <a:lnTo>
                    <a:pt x="5576" y="16110"/>
                  </a:lnTo>
                  <a:cubicBezTo>
                    <a:pt x="5564" y="16091"/>
                    <a:pt x="5557" y="16066"/>
                    <a:pt x="5545" y="16022"/>
                  </a:cubicBezTo>
                  <a:lnTo>
                    <a:pt x="5545" y="16022"/>
                  </a:lnTo>
                  <a:cubicBezTo>
                    <a:pt x="5576" y="16028"/>
                    <a:pt x="5608" y="16028"/>
                    <a:pt x="5633" y="16028"/>
                  </a:cubicBezTo>
                  <a:lnTo>
                    <a:pt x="5633" y="16028"/>
                  </a:lnTo>
                  <a:cubicBezTo>
                    <a:pt x="5979" y="16028"/>
                    <a:pt x="6301" y="15978"/>
                    <a:pt x="6609" y="15870"/>
                  </a:cubicBezTo>
                  <a:moveTo>
                    <a:pt x="13748" y="16677"/>
                  </a:moveTo>
                  <a:cubicBezTo>
                    <a:pt x="13823" y="16482"/>
                    <a:pt x="13949" y="16337"/>
                    <a:pt x="14113" y="16217"/>
                  </a:cubicBezTo>
                  <a:lnTo>
                    <a:pt x="14113" y="16217"/>
                  </a:lnTo>
                  <a:cubicBezTo>
                    <a:pt x="14415" y="15984"/>
                    <a:pt x="14743" y="15801"/>
                    <a:pt x="15108" y="15694"/>
                  </a:cubicBezTo>
                  <a:lnTo>
                    <a:pt x="15108" y="15694"/>
                  </a:lnTo>
                  <a:cubicBezTo>
                    <a:pt x="15411" y="15606"/>
                    <a:pt x="15713" y="15537"/>
                    <a:pt x="16016" y="15461"/>
                  </a:cubicBezTo>
                  <a:lnTo>
                    <a:pt x="16016" y="15461"/>
                  </a:lnTo>
                  <a:cubicBezTo>
                    <a:pt x="16028" y="15461"/>
                    <a:pt x="16047" y="15467"/>
                    <a:pt x="16079" y="15480"/>
                  </a:cubicBezTo>
                  <a:lnTo>
                    <a:pt x="16079" y="15480"/>
                  </a:lnTo>
                  <a:cubicBezTo>
                    <a:pt x="16041" y="15518"/>
                    <a:pt x="16016" y="15543"/>
                    <a:pt x="15991" y="15568"/>
                  </a:cubicBezTo>
                  <a:lnTo>
                    <a:pt x="15991" y="15568"/>
                  </a:lnTo>
                  <a:cubicBezTo>
                    <a:pt x="15827" y="15719"/>
                    <a:pt x="15688" y="15883"/>
                    <a:pt x="15568" y="16066"/>
                  </a:cubicBezTo>
                  <a:lnTo>
                    <a:pt x="15568" y="16066"/>
                  </a:lnTo>
                  <a:cubicBezTo>
                    <a:pt x="15493" y="16179"/>
                    <a:pt x="15430" y="16293"/>
                    <a:pt x="15354" y="16406"/>
                  </a:cubicBezTo>
                  <a:lnTo>
                    <a:pt x="15354" y="16406"/>
                  </a:lnTo>
                  <a:cubicBezTo>
                    <a:pt x="15304" y="16482"/>
                    <a:pt x="15247" y="16557"/>
                    <a:pt x="15184" y="16620"/>
                  </a:cubicBezTo>
                  <a:lnTo>
                    <a:pt x="15184" y="16620"/>
                  </a:lnTo>
                  <a:cubicBezTo>
                    <a:pt x="15008" y="16809"/>
                    <a:pt x="14806" y="16954"/>
                    <a:pt x="14573" y="17055"/>
                  </a:cubicBezTo>
                  <a:lnTo>
                    <a:pt x="14573" y="17055"/>
                  </a:lnTo>
                  <a:cubicBezTo>
                    <a:pt x="14422" y="17112"/>
                    <a:pt x="14277" y="17175"/>
                    <a:pt x="14126" y="17225"/>
                  </a:cubicBezTo>
                  <a:lnTo>
                    <a:pt x="14126" y="17225"/>
                  </a:lnTo>
                  <a:cubicBezTo>
                    <a:pt x="13893" y="17313"/>
                    <a:pt x="13659" y="17408"/>
                    <a:pt x="13445" y="17546"/>
                  </a:cubicBezTo>
                  <a:lnTo>
                    <a:pt x="13445" y="17546"/>
                  </a:lnTo>
                  <a:cubicBezTo>
                    <a:pt x="13433" y="17559"/>
                    <a:pt x="13407" y="17559"/>
                    <a:pt x="13357" y="17584"/>
                  </a:cubicBezTo>
                  <a:lnTo>
                    <a:pt x="13357" y="17584"/>
                  </a:lnTo>
                  <a:cubicBezTo>
                    <a:pt x="13496" y="17256"/>
                    <a:pt x="13634" y="16967"/>
                    <a:pt x="13748" y="16677"/>
                  </a:cubicBezTo>
                  <a:moveTo>
                    <a:pt x="6779" y="16595"/>
                  </a:moveTo>
                  <a:cubicBezTo>
                    <a:pt x="7384" y="16595"/>
                    <a:pt x="7958" y="16456"/>
                    <a:pt x="8499" y="16198"/>
                  </a:cubicBezTo>
                  <a:lnTo>
                    <a:pt x="8499" y="16198"/>
                  </a:lnTo>
                  <a:cubicBezTo>
                    <a:pt x="8544" y="16179"/>
                    <a:pt x="8581" y="16160"/>
                    <a:pt x="8619" y="16141"/>
                  </a:cubicBezTo>
                  <a:lnTo>
                    <a:pt x="8619" y="16141"/>
                  </a:lnTo>
                  <a:cubicBezTo>
                    <a:pt x="8814" y="16293"/>
                    <a:pt x="9237" y="16721"/>
                    <a:pt x="9589" y="17118"/>
                  </a:cubicBezTo>
                  <a:lnTo>
                    <a:pt x="9589" y="17118"/>
                  </a:lnTo>
                  <a:cubicBezTo>
                    <a:pt x="9602" y="17130"/>
                    <a:pt x="9608" y="17149"/>
                    <a:pt x="9615" y="17168"/>
                  </a:cubicBezTo>
                  <a:lnTo>
                    <a:pt x="9615" y="17168"/>
                  </a:lnTo>
                  <a:cubicBezTo>
                    <a:pt x="9589" y="17181"/>
                    <a:pt x="9577" y="17187"/>
                    <a:pt x="9558" y="17187"/>
                  </a:cubicBezTo>
                  <a:lnTo>
                    <a:pt x="9558" y="17187"/>
                  </a:lnTo>
                  <a:cubicBezTo>
                    <a:pt x="8947" y="17225"/>
                    <a:pt x="8342" y="17219"/>
                    <a:pt x="7731" y="17200"/>
                  </a:cubicBezTo>
                  <a:lnTo>
                    <a:pt x="7731" y="17200"/>
                  </a:lnTo>
                  <a:cubicBezTo>
                    <a:pt x="7510" y="17187"/>
                    <a:pt x="7284" y="17156"/>
                    <a:pt x="7069" y="17112"/>
                  </a:cubicBezTo>
                  <a:lnTo>
                    <a:pt x="7069" y="17112"/>
                  </a:lnTo>
                  <a:cubicBezTo>
                    <a:pt x="6710" y="17036"/>
                    <a:pt x="6389" y="16885"/>
                    <a:pt x="6105" y="16658"/>
                  </a:cubicBezTo>
                  <a:lnTo>
                    <a:pt x="6105" y="16658"/>
                  </a:lnTo>
                  <a:cubicBezTo>
                    <a:pt x="6080" y="16639"/>
                    <a:pt x="6055" y="16608"/>
                    <a:pt x="6005" y="16557"/>
                  </a:cubicBezTo>
                  <a:lnTo>
                    <a:pt x="6005" y="16557"/>
                  </a:lnTo>
                  <a:cubicBezTo>
                    <a:pt x="6061" y="16557"/>
                    <a:pt x="6086" y="16551"/>
                    <a:pt x="6105" y="16557"/>
                  </a:cubicBezTo>
                  <a:lnTo>
                    <a:pt x="6105" y="16557"/>
                  </a:lnTo>
                  <a:cubicBezTo>
                    <a:pt x="6294" y="16595"/>
                    <a:pt x="6477" y="16595"/>
                    <a:pt x="6666" y="16595"/>
                  </a:cubicBezTo>
                  <a:lnTo>
                    <a:pt x="6666" y="16595"/>
                  </a:lnTo>
                  <a:cubicBezTo>
                    <a:pt x="6704" y="16595"/>
                    <a:pt x="6742" y="16595"/>
                    <a:pt x="6779" y="16595"/>
                  </a:cubicBezTo>
                  <a:moveTo>
                    <a:pt x="12935" y="18302"/>
                  </a:moveTo>
                  <a:cubicBezTo>
                    <a:pt x="12998" y="18195"/>
                    <a:pt x="13073" y="18094"/>
                    <a:pt x="13130" y="17981"/>
                  </a:cubicBezTo>
                  <a:lnTo>
                    <a:pt x="13130" y="17981"/>
                  </a:lnTo>
                  <a:cubicBezTo>
                    <a:pt x="13206" y="17836"/>
                    <a:pt x="13319" y="17723"/>
                    <a:pt x="13452" y="17641"/>
                  </a:cubicBezTo>
                  <a:lnTo>
                    <a:pt x="13452" y="17641"/>
                  </a:lnTo>
                  <a:cubicBezTo>
                    <a:pt x="13552" y="17578"/>
                    <a:pt x="13653" y="17515"/>
                    <a:pt x="13760" y="17464"/>
                  </a:cubicBezTo>
                  <a:lnTo>
                    <a:pt x="13760" y="17464"/>
                  </a:lnTo>
                  <a:cubicBezTo>
                    <a:pt x="13924" y="17389"/>
                    <a:pt x="14094" y="17326"/>
                    <a:pt x="14258" y="17263"/>
                  </a:cubicBezTo>
                  <a:lnTo>
                    <a:pt x="14258" y="17263"/>
                  </a:lnTo>
                  <a:cubicBezTo>
                    <a:pt x="14523" y="17162"/>
                    <a:pt x="14781" y="17061"/>
                    <a:pt x="15001" y="16891"/>
                  </a:cubicBezTo>
                  <a:lnTo>
                    <a:pt x="15001" y="16891"/>
                  </a:lnTo>
                  <a:cubicBezTo>
                    <a:pt x="15014" y="16885"/>
                    <a:pt x="15027" y="16885"/>
                    <a:pt x="15064" y="16878"/>
                  </a:cubicBezTo>
                  <a:lnTo>
                    <a:pt x="15064" y="16878"/>
                  </a:lnTo>
                  <a:cubicBezTo>
                    <a:pt x="14819" y="17345"/>
                    <a:pt x="14491" y="17697"/>
                    <a:pt x="14025" y="17912"/>
                  </a:cubicBezTo>
                  <a:lnTo>
                    <a:pt x="14025" y="17912"/>
                  </a:lnTo>
                  <a:cubicBezTo>
                    <a:pt x="13685" y="18069"/>
                    <a:pt x="13332" y="18202"/>
                    <a:pt x="12973" y="18315"/>
                  </a:cubicBezTo>
                  <a:lnTo>
                    <a:pt x="12973" y="18315"/>
                  </a:lnTo>
                  <a:cubicBezTo>
                    <a:pt x="12973" y="18315"/>
                    <a:pt x="12973" y="18315"/>
                    <a:pt x="12973" y="18315"/>
                  </a:cubicBezTo>
                  <a:lnTo>
                    <a:pt x="12973" y="18315"/>
                  </a:lnTo>
                  <a:cubicBezTo>
                    <a:pt x="12960" y="18315"/>
                    <a:pt x="12947" y="18309"/>
                    <a:pt x="12935" y="18302"/>
                  </a:cubicBezTo>
                  <a:moveTo>
                    <a:pt x="8714" y="19266"/>
                  </a:moveTo>
                  <a:cubicBezTo>
                    <a:pt x="8575" y="19109"/>
                    <a:pt x="8436" y="18964"/>
                    <a:pt x="8310" y="18800"/>
                  </a:cubicBezTo>
                  <a:lnTo>
                    <a:pt x="8310" y="18800"/>
                  </a:lnTo>
                  <a:cubicBezTo>
                    <a:pt x="8115" y="18535"/>
                    <a:pt x="7932" y="18265"/>
                    <a:pt x="7718" y="17956"/>
                  </a:cubicBezTo>
                  <a:lnTo>
                    <a:pt x="7718" y="17956"/>
                  </a:lnTo>
                  <a:cubicBezTo>
                    <a:pt x="7964" y="18076"/>
                    <a:pt x="8153" y="18208"/>
                    <a:pt x="8348" y="18328"/>
                  </a:cubicBezTo>
                  <a:lnTo>
                    <a:pt x="8348" y="18328"/>
                  </a:lnTo>
                  <a:cubicBezTo>
                    <a:pt x="8575" y="18479"/>
                    <a:pt x="8707" y="18687"/>
                    <a:pt x="8777" y="18945"/>
                  </a:cubicBezTo>
                  <a:lnTo>
                    <a:pt x="8777" y="18945"/>
                  </a:lnTo>
                  <a:cubicBezTo>
                    <a:pt x="8802" y="19046"/>
                    <a:pt x="8821" y="19153"/>
                    <a:pt x="8840" y="19254"/>
                  </a:cubicBezTo>
                  <a:lnTo>
                    <a:pt x="8840" y="19254"/>
                  </a:lnTo>
                  <a:cubicBezTo>
                    <a:pt x="8846" y="19285"/>
                    <a:pt x="8859" y="19317"/>
                    <a:pt x="8808" y="19348"/>
                  </a:cubicBezTo>
                  <a:lnTo>
                    <a:pt x="8808" y="19348"/>
                  </a:lnTo>
                  <a:cubicBezTo>
                    <a:pt x="8777" y="19323"/>
                    <a:pt x="8739" y="19298"/>
                    <a:pt x="8714" y="19266"/>
                  </a:cubicBezTo>
                  <a:close/>
                  <a:moveTo>
                    <a:pt x="8203" y="18989"/>
                  </a:moveTo>
                  <a:cubicBezTo>
                    <a:pt x="8096" y="18951"/>
                    <a:pt x="7995" y="18913"/>
                    <a:pt x="7888" y="18869"/>
                  </a:cubicBezTo>
                  <a:lnTo>
                    <a:pt x="7888" y="18869"/>
                  </a:lnTo>
                  <a:cubicBezTo>
                    <a:pt x="7788" y="18825"/>
                    <a:pt x="7718" y="18756"/>
                    <a:pt x="7693" y="18636"/>
                  </a:cubicBezTo>
                  <a:lnTo>
                    <a:pt x="7693" y="18636"/>
                  </a:lnTo>
                  <a:cubicBezTo>
                    <a:pt x="7649" y="18435"/>
                    <a:pt x="7599" y="18227"/>
                    <a:pt x="7548" y="18019"/>
                  </a:cubicBezTo>
                  <a:lnTo>
                    <a:pt x="7548" y="18019"/>
                  </a:lnTo>
                  <a:cubicBezTo>
                    <a:pt x="7548" y="18013"/>
                    <a:pt x="7561" y="18006"/>
                    <a:pt x="7573" y="17994"/>
                  </a:cubicBezTo>
                  <a:lnTo>
                    <a:pt x="7573" y="17994"/>
                  </a:lnTo>
                  <a:cubicBezTo>
                    <a:pt x="7750" y="18145"/>
                    <a:pt x="8103" y="18624"/>
                    <a:pt x="8304" y="18989"/>
                  </a:cubicBezTo>
                  <a:lnTo>
                    <a:pt x="8304" y="18989"/>
                  </a:lnTo>
                  <a:cubicBezTo>
                    <a:pt x="8292" y="18989"/>
                    <a:pt x="8279" y="18989"/>
                    <a:pt x="8266" y="18989"/>
                  </a:cubicBezTo>
                  <a:lnTo>
                    <a:pt x="8266" y="18989"/>
                  </a:lnTo>
                  <a:cubicBezTo>
                    <a:pt x="8260" y="18995"/>
                    <a:pt x="8247" y="18995"/>
                    <a:pt x="8241" y="18995"/>
                  </a:cubicBezTo>
                  <a:lnTo>
                    <a:pt x="8241" y="18995"/>
                  </a:lnTo>
                  <a:cubicBezTo>
                    <a:pt x="8229" y="18995"/>
                    <a:pt x="8216" y="18989"/>
                    <a:pt x="8203" y="18989"/>
                  </a:cubicBezTo>
                  <a:close/>
                  <a:moveTo>
                    <a:pt x="10049" y="20205"/>
                  </a:moveTo>
                  <a:cubicBezTo>
                    <a:pt x="9678" y="20016"/>
                    <a:pt x="9325" y="19789"/>
                    <a:pt x="9004" y="19525"/>
                  </a:cubicBezTo>
                  <a:lnTo>
                    <a:pt x="9004" y="19525"/>
                  </a:lnTo>
                  <a:cubicBezTo>
                    <a:pt x="8953" y="19487"/>
                    <a:pt x="8928" y="19436"/>
                    <a:pt x="8928" y="19373"/>
                  </a:cubicBezTo>
                  <a:lnTo>
                    <a:pt x="8928" y="19373"/>
                  </a:lnTo>
                  <a:cubicBezTo>
                    <a:pt x="8915" y="19191"/>
                    <a:pt x="8884" y="19021"/>
                    <a:pt x="8827" y="18850"/>
                  </a:cubicBezTo>
                  <a:lnTo>
                    <a:pt x="8827" y="18850"/>
                  </a:lnTo>
                  <a:cubicBezTo>
                    <a:pt x="8821" y="18832"/>
                    <a:pt x="8827" y="18813"/>
                    <a:pt x="8821" y="18775"/>
                  </a:cubicBezTo>
                  <a:lnTo>
                    <a:pt x="8821" y="18775"/>
                  </a:lnTo>
                  <a:cubicBezTo>
                    <a:pt x="8865" y="18806"/>
                    <a:pt x="8896" y="18832"/>
                    <a:pt x="8915" y="18857"/>
                  </a:cubicBezTo>
                  <a:lnTo>
                    <a:pt x="8915" y="18857"/>
                  </a:lnTo>
                  <a:cubicBezTo>
                    <a:pt x="9022" y="18983"/>
                    <a:pt x="9123" y="19102"/>
                    <a:pt x="9224" y="19222"/>
                  </a:cubicBezTo>
                  <a:lnTo>
                    <a:pt x="9224" y="19222"/>
                  </a:lnTo>
                  <a:cubicBezTo>
                    <a:pt x="9476" y="19550"/>
                    <a:pt x="9747" y="19858"/>
                    <a:pt x="10056" y="20136"/>
                  </a:cubicBezTo>
                  <a:lnTo>
                    <a:pt x="10056" y="20136"/>
                  </a:lnTo>
                  <a:cubicBezTo>
                    <a:pt x="10075" y="20155"/>
                    <a:pt x="10087" y="20180"/>
                    <a:pt x="10100" y="20205"/>
                  </a:cubicBezTo>
                  <a:lnTo>
                    <a:pt x="10100" y="20205"/>
                  </a:lnTo>
                  <a:cubicBezTo>
                    <a:pt x="10100" y="20205"/>
                    <a:pt x="10093" y="20205"/>
                    <a:pt x="10087" y="20211"/>
                  </a:cubicBezTo>
                  <a:lnTo>
                    <a:pt x="10087" y="20211"/>
                  </a:lnTo>
                  <a:cubicBezTo>
                    <a:pt x="10087" y="20211"/>
                    <a:pt x="10081" y="20211"/>
                    <a:pt x="10075" y="20211"/>
                  </a:cubicBezTo>
                  <a:lnTo>
                    <a:pt x="10075" y="20211"/>
                  </a:lnTo>
                  <a:cubicBezTo>
                    <a:pt x="10068" y="20211"/>
                    <a:pt x="10056" y="20211"/>
                    <a:pt x="10049" y="20205"/>
                  </a:cubicBezTo>
                  <a:close/>
                  <a:moveTo>
                    <a:pt x="8405" y="19663"/>
                  </a:moveTo>
                  <a:cubicBezTo>
                    <a:pt x="8373" y="19651"/>
                    <a:pt x="8348" y="19632"/>
                    <a:pt x="8323" y="19606"/>
                  </a:cubicBezTo>
                  <a:lnTo>
                    <a:pt x="8323" y="19606"/>
                  </a:lnTo>
                  <a:cubicBezTo>
                    <a:pt x="8140" y="19443"/>
                    <a:pt x="7983" y="19254"/>
                    <a:pt x="7869" y="19033"/>
                  </a:cubicBezTo>
                  <a:lnTo>
                    <a:pt x="7869" y="19033"/>
                  </a:lnTo>
                  <a:cubicBezTo>
                    <a:pt x="7857" y="19014"/>
                    <a:pt x="7838" y="18989"/>
                    <a:pt x="7876" y="18958"/>
                  </a:cubicBezTo>
                  <a:lnTo>
                    <a:pt x="7876" y="18958"/>
                  </a:lnTo>
                  <a:cubicBezTo>
                    <a:pt x="7951" y="18983"/>
                    <a:pt x="8027" y="19014"/>
                    <a:pt x="8109" y="19039"/>
                  </a:cubicBezTo>
                  <a:lnTo>
                    <a:pt x="8109" y="19039"/>
                  </a:lnTo>
                  <a:cubicBezTo>
                    <a:pt x="8197" y="19065"/>
                    <a:pt x="8285" y="19084"/>
                    <a:pt x="8380" y="19102"/>
                  </a:cubicBezTo>
                  <a:lnTo>
                    <a:pt x="8380" y="19102"/>
                  </a:lnTo>
                  <a:cubicBezTo>
                    <a:pt x="8436" y="19115"/>
                    <a:pt x="8468" y="19153"/>
                    <a:pt x="8506" y="19197"/>
                  </a:cubicBezTo>
                  <a:lnTo>
                    <a:pt x="8506" y="19197"/>
                  </a:lnTo>
                  <a:cubicBezTo>
                    <a:pt x="8676" y="19386"/>
                    <a:pt x="8871" y="19556"/>
                    <a:pt x="9079" y="19714"/>
                  </a:cubicBezTo>
                  <a:lnTo>
                    <a:pt x="9079" y="19714"/>
                  </a:lnTo>
                  <a:cubicBezTo>
                    <a:pt x="9111" y="19739"/>
                    <a:pt x="9136" y="19764"/>
                    <a:pt x="9167" y="19789"/>
                  </a:cubicBezTo>
                  <a:lnTo>
                    <a:pt x="9167" y="19789"/>
                  </a:lnTo>
                  <a:cubicBezTo>
                    <a:pt x="9104" y="19795"/>
                    <a:pt x="9041" y="19802"/>
                    <a:pt x="8985" y="19802"/>
                  </a:cubicBezTo>
                  <a:lnTo>
                    <a:pt x="8985" y="19802"/>
                  </a:lnTo>
                  <a:cubicBezTo>
                    <a:pt x="8777" y="19802"/>
                    <a:pt x="8588" y="19751"/>
                    <a:pt x="8405" y="19663"/>
                  </a:cubicBezTo>
                  <a:close/>
                  <a:moveTo>
                    <a:pt x="9684" y="20362"/>
                  </a:moveTo>
                  <a:cubicBezTo>
                    <a:pt x="9615" y="20344"/>
                    <a:pt x="9545" y="20318"/>
                    <a:pt x="9476" y="20287"/>
                  </a:cubicBezTo>
                  <a:lnTo>
                    <a:pt x="9476" y="20287"/>
                  </a:lnTo>
                  <a:cubicBezTo>
                    <a:pt x="9268" y="20192"/>
                    <a:pt x="9054" y="20098"/>
                    <a:pt x="8846" y="19997"/>
                  </a:cubicBezTo>
                  <a:lnTo>
                    <a:pt x="8846" y="19997"/>
                  </a:lnTo>
                  <a:cubicBezTo>
                    <a:pt x="8783" y="19966"/>
                    <a:pt x="8720" y="19934"/>
                    <a:pt x="8657" y="19852"/>
                  </a:cubicBezTo>
                  <a:lnTo>
                    <a:pt x="8657" y="19852"/>
                  </a:lnTo>
                  <a:cubicBezTo>
                    <a:pt x="8707" y="19858"/>
                    <a:pt x="8726" y="19865"/>
                    <a:pt x="8751" y="19865"/>
                  </a:cubicBezTo>
                  <a:lnTo>
                    <a:pt x="8751" y="19865"/>
                  </a:lnTo>
                  <a:cubicBezTo>
                    <a:pt x="8909" y="19877"/>
                    <a:pt x="9067" y="19903"/>
                    <a:pt x="9224" y="19909"/>
                  </a:cubicBezTo>
                  <a:lnTo>
                    <a:pt x="9224" y="19909"/>
                  </a:lnTo>
                  <a:cubicBezTo>
                    <a:pt x="9306" y="19909"/>
                    <a:pt x="9375" y="19928"/>
                    <a:pt x="9451" y="19972"/>
                  </a:cubicBezTo>
                  <a:lnTo>
                    <a:pt x="9451" y="19972"/>
                  </a:lnTo>
                  <a:cubicBezTo>
                    <a:pt x="9652" y="20098"/>
                    <a:pt x="9860" y="20211"/>
                    <a:pt x="10068" y="20331"/>
                  </a:cubicBezTo>
                  <a:lnTo>
                    <a:pt x="10068" y="20331"/>
                  </a:lnTo>
                  <a:cubicBezTo>
                    <a:pt x="10194" y="20407"/>
                    <a:pt x="10320" y="20476"/>
                    <a:pt x="10440" y="20552"/>
                  </a:cubicBezTo>
                  <a:lnTo>
                    <a:pt x="10440" y="20552"/>
                  </a:lnTo>
                  <a:cubicBezTo>
                    <a:pt x="10465" y="20570"/>
                    <a:pt x="10503" y="20577"/>
                    <a:pt x="10490" y="20627"/>
                  </a:cubicBezTo>
                  <a:lnTo>
                    <a:pt x="10490" y="20627"/>
                  </a:lnTo>
                  <a:cubicBezTo>
                    <a:pt x="10219" y="20539"/>
                    <a:pt x="9955" y="20451"/>
                    <a:pt x="9684" y="20362"/>
                  </a:cubicBezTo>
                  <a:moveTo>
                    <a:pt x="10119" y="20218"/>
                  </a:moveTo>
                  <a:cubicBezTo>
                    <a:pt x="10125" y="20218"/>
                    <a:pt x="10138" y="20224"/>
                    <a:pt x="10150" y="20230"/>
                  </a:cubicBezTo>
                  <a:lnTo>
                    <a:pt x="10150" y="20230"/>
                  </a:lnTo>
                  <a:cubicBezTo>
                    <a:pt x="10144" y="20230"/>
                    <a:pt x="10138" y="20236"/>
                    <a:pt x="10138" y="20243"/>
                  </a:cubicBezTo>
                  <a:lnTo>
                    <a:pt x="10138" y="20243"/>
                  </a:lnTo>
                  <a:cubicBezTo>
                    <a:pt x="10131" y="20230"/>
                    <a:pt x="10125" y="20224"/>
                    <a:pt x="10119" y="202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8"/>
          <p:cNvSpPr/>
          <p:nvPr/>
        </p:nvSpPr>
        <p:spPr>
          <a:xfrm rot="-9277534">
            <a:off x="-471089" y="3099387"/>
            <a:ext cx="1893321" cy="3008237"/>
          </a:xfrm>
          <a:custGeom>
            <a:avLst/>
            <a:gdLst/>
            <a:ahLst/>
            <a:cxnLst/>
            <a:rect l="l" t="t" r="r" b="b"/>
            <a:pathLst>
              <a:path w="20446" h="32486" extrusionOk="0">
                <a:moveTo>
                  <a:pt x="14574" y="5161"/>
                </a:moveTo>
                <a:cubicBezTo>
                  <a:pt x="14592" y="5167"/>
                  <a:pt x="14605" y="5167"/>
                  <a:pt x="14624" y="5173"/>
                </a:cubicBezTo>
                <a:cubicBezTo>
                  <a:pt x="14630" y="5230"/>
                  <a:pt x="14637" y="5287"/>
                  <a:pt x="14637" y="5344"/>
                </a:cubicBezTo>
                <a:cubicBezTo>
                  <a:pt x="14630" y="5904"/>
                  <a:pt x="14700" y="6459"/>
                  <a:pt x="14813" y="7013"/>
                </a:cubicBezTo>
                <a:cubicBezTo>
                  <a:pt x="14857" y="7240"/>
                  <a:pt x="14895" y="7467"/>
                  <a:pt x="14939" y="7700"/>
                </a:cubicBezTo>
                <a:cubicBezTo>
                  <a:pt x="14958" y="7794"/>
                  <a:pt x="14945" y="7883"/>
                  <a:pt x="14901" y="7971"/>
                </a:cubicBezTo>
                <a:cubicBezTo>
                  <a:pt x="14794" y="8229"/>
                  <a:pt x="14624" y="8443"/>
                  <a:pt x="14435" y="8645"/>
                </a:cubicBezTo>
                <a:cubicBezTo>
                  <a:pt x="14240" y="8859"/>
                  <a:pt x="14013" y="9029"/>
                  <a:pt x="13773" y="9180"/>
                </a:cubicBezTo>
                <a:cubicBezTo>
                  <a:pt x="13036" y="9640"/>
                  <a:pt x="12230" y="9905"/>
                  <a:pt x="11373" y="10006"/>
                </a:cubicBezTo>
                <a:cubicBezTo>
                  <a:pt x="11184" y="10025"/>
                  <a:pt x="10995" y="10044"/>
                  <a:pt x="10806" y="10056"/>
                </a:cubicBezTo>
                <a:cubicBezTo>
                  <a:pt x="10315" y="10081"/>
                  <a:pt x="9823" y="10100"/>
                  <a:pt x="9332" y="10125"/>
                </a:cubicBezTo>
                <a:cubicBezTo>
                  <a:pt x="9275" y="10125"/>
                  <a:pt x="9218" y="10125"/>
                  <a:pt x="9155" y="10088"/>
                </a:cubicBezTo>
                <a:cubicBezTo>
                  <a:pt x="9218" y="10062"/>
                  <a:pt x="9288" y="10031"/>
                  <a:pt x="9357" y="10006"/>
                </a:cubicBezTo>
                <a:cubicBezTo>
                  <a:pt x="9640" y="9905"/>
                  <a:pt x="9924" y="9810"/>
                  <a:pt x="10207" y="9697"/>
                </a:cubicBezTo>
                <a:cubicBezTo>
                  <a:pt x="10604" y="9533"/>
                  <a:pt x="10932" y="9275"/>
                  <a:pt x="11178" y="8916"/>
                </a:cubicBezTo>
                <a:cubicBezTo>
                  <a:pt x="11297" y="8746"/>
                  <a:pt x="11392" y="8563"/>
                  <a:pt x="11486" y="8380"/>
                </a:cubicBezTo>
                <a:cubicBezTo>
                  <a:pt x="11600" y="8166"/>
                  <a:pt x="11694" y="7946"/>
                  <a:pt x="11801" y="7725"/>
                </a:cubicBezTo>
                <a:cubicBezTo>
                  <a:pt x="11871" y="7593"/>
                  <a:pt x="11953" y="7454"/>
                  <a:pt x="12035" y="7328"/>
                </a:cubicBezTo>
                <a:cubicBezTo>
                  <a:pt x="12217" y="7038"/>
                  <a:pt x="12469" y="6843"/>
                  <a:pt x="12778" y="6711"/>
                </a:cubicBezTo>
                <a:cubicBezTo>
                  <a:pt x="12986" y="6629"/>
                  <a:pt x="13194" y="6534"/>
                  <a:pt x="13395" y="6440"/>
                </a:cubicBezTo>
                <a:cubicBezTo>
                  <a:pt x="13918" y="6194"/>
                  <a:pt x="14290" y="5804"/>
                  <a:pt x="14523" y="5281"/>
                </a:cubicBezTo>
                <a:cubicBezTo>
                  <a:pt x="14536" y="5243"/>
                  <a:pt x="14555" y="5205"/>
                  <a:pt x="14574" y="5161"/>
                </a:cubicBezTo>
                <a:close/>
                <a:moveTo>
                  <a:pt x="14889" y="5413"/>
                </a:moveTo>
                <a:cubicBezTo>
                  <a:pt x="14901" y="5425"/>
                  <a:pt x="14914" y="5432"/>
                  <a:pt x="14920" y="5438"/>
                </a:cubicBezTo>
                <a:cubicBezTo>
                  <a:pt x="14939" y="5470"/>
                  <a:pt x="14952" y="5501"/>
                  <a:pt x="14958" y="5539"/>
                </a:cubicBezTo>
                <a:cubicBezTo>
                  <a:pt x="15216" y="6345"/>
                  <a:pt x="15733" y="6969"/>
                  <a:pt x="16401" y="7473"/>
                </a:cubicBezTo>
                <a:cubicBezTo>
                  <a:pt x="16728" y="7719"/>
                  <a:pt x="17087" y="7870"/>
                  <a:pt x="17491" y="7914"/>
                </a:cubicBezTo>
                <a:cubicBezTo>
                  <a:pt x="17711" y="7939"/>
                  <a:pt x="17938" y="7946"/>
                  <a:pt x="18158" y="7958"/>
                </a:cubicBezTo>
                <a:cubicBezTo>
                  <a:pt x="18436" y="7971"/>
                  <a:pt x="18713" y="7971"/>
                  <a:pt x="18984" y="7983"/>
                </a:cubicBezTo>
                <a:cubicBezTo>
                  <a:pt x="19211" y="7996"/>
                  <a:pt x="19431" y="8040"/>
                  <a:pt x="19639" y="8135"/>
                </a:cubicBezTo>
                <a:cubicBezTo>
                  <a:pt x="19822" y="8223"/>
                  <a:pt x="19948" y="8355"/>
                  <a:pt x="20011" y="8544"/>
                </a:cubicBezTo>
                <a:cubicBezTo>
                  <a:pt x="20055" y="8683"/>
                  <a:pt x="20086" y="8828"/>
                  <a:pt x="20105" y="8966"/>
                </a:cubicBezTo>
                <a:cubicBezTo>
                  <a:pt x="20162" y="9426"/>
                  <a:pt x="20124" y="9880"/>
                  <a:pt x="20011" y="10327"/>
                </a:cubicBezTo>
                <a:cubicBezTo>
                  <a:pt x="19967" y="10522"/>
                  <a:pt x="19910" y="10711"/>
                  <a:pt x="19853" y="10926"/>
                </a:cubicBezTo>
                <a:cubicBezTo>
                  <a:pt x="19809" y="10875"/>
                  <a:pt x="19784" y="10856"/>
                  <a:pt x="19771" y="10831"/>
                </a:cubicBezTo>
                <a:cubicBezTo>
                  <a:pt x="19576" y="10459"/>
                  <a:pt x="19280" y="10182"/>
                  <a:pt x="18946" y="9949"/>
                </a:cubicBezTo>
                <a:cubicBezTo>
                  <a:pt x="18694" y="9773"/>
                  <a:pt x="18423" y="9615"/>
                  <a:pt x="18152" y="9464"/>
                </a:cubicBezTo>
                <a:cubicBezTo>
                  <a:pt x="17610" y="9162"/>
                  <a:pt x="17050" y="8891"/>
                  <a:pt x="16558" y="8506"/>
                </a:cubicBezTo>
                <a:cubicBezTo>
                  <a:pt x="16306" y="8305"/>
                  <a:pt x="16054" y="8090"/>
                  <a:pt x="15821" y="7864"/>
                </a:cubicBezTo>
                <a:cubicBezTo>
                  <a:pt x="15487" y="7530"/>
                  <a:pt x="15267" y="7120"/>
                  <a:pt x="15078" y="6692"/>
                </a:cubicBezTo>
                <a:cubicBezTo>
                  <a:pt x="14901" y="6295"/>
                  <a:pt x="14857" y="5879"/>
                  <a:pt x="14863" y="5457"/>
                </a:cubicBezTo>
                <a:cubicBezTo>
                  <a:pt x="14863" y="5438"/>
                  <a:pt x="14876" y="5425"/>
                  <a:pt x="14889" y="5413"/>
                </a:cubicBezTo>
                <a:close/>
                <a:moveTo>
                  <a:pt x="15090" y="6994"/>
                </a:moveTo>
                <a:cubicBezTo>
                  <a:pt x="15109" y="7026"/>
                  <a:pt x="15128" y="7051"/>
                  <a:pt x="15147" y="7082"/>
                </a:cubicBezTo>
                <a:cubicBezTo>
                  <a:pt x="15411" y="7631"/>
                  <a:pt x="15815" y="8059"/>
                  <a:pt x="16287" y="8431"/>
                </a:cubicBezTo>
                <a:cubicBezTo>
                  <a:pt x="16672" y="8733"/>
                  <a:pt x="17068" y="8998"/>
                  <a:pt x="17497" y="9225"/>
                </a:cubicBezTo>
                <a:cubicBezTo>
                  <a:pt x="17869" y="9426"/>
                  <a:pt x="18240" y="9628"/>
                  <a:pt x="18606" y="9842"/>
                </a:cubicBezTo>
                <a:cubicBezTo>
                  <a:pt x="18902" y="10018"/>
                  <a:pt x="19166" y="10239"/>
                  <a:pt x="19406" y="10491"/>
                </a:cubicBezTo>
                <a:cubicBezTo>
                  <a:pt x="19532" y="10636"/>
                  <a:pt x="19639" y="10787"/>
                  <a:pt x="19721" y="10963"/>
                </a:cubicBezTo>
                <a:cubicBezTo>
                  <a:pt x="19765" y="11077"/>
                  <a:pt x="19778" y="11190"/>
                  <a:pt x="19733" y="11316"/>
                </a:cubicBezTo>
                <a:cubicBezTo>
                  <a:pt x="19677" y="11493"/>
                  <a:pt x="19639" y="11682"/>
                  <a:pt x="19595" y="11864"/>
                </a:cubicBezTo>
                <a:cubicBezTo>
                  <a:pt x="19576" y="11927"/>
                  <a:pt x="19557" y="11997"/>
                  <a:pt x="19532" y="12085"/>
                </a:cubicBezTo>
                <a:cubicBezTo>
                  <a:pt x="19494" y="12028"/>
                  <a:pt x="19469" y="11990"/>
                  <a:pt x="19450" y="11953"/>
                </a:cubicBezTo>
                <a:cubicBezTo>
                  <a:pt x="19274" y="11562"/>
                  <a:pt x="19003" y="11247"/>
                  <a:pt x="18688" y="10957"/>
                </a:cubicBezTo>
                <a:cubicBezTo>
                  <a:pt x="18316" y="10617"/>
                  <a:pt x="17900" y="10340"/>
                  <a:pt x="17484" y="10069"/>
                </a:cubicBezTo>
                <a:cubicBezTo>
                  <a:pt x="17043" y="9785"/>
                  <a:pt x="16590" y="9521"/>
                  <a:pt x="16180" y="9187"/>
                </a:cubicBezTo>
                <a:cubicBezTo>
                  <a:pt x="15865" y="8935"/>
                  <a:pt x="15600" y="8645"/>
                  <a:pt x="15380" y="8311"/>
                </a:cubicBezTo>
                <a:cubicBezTo>
                  <a:pt x="15279" y="8166"/>
                  <a:pt x="15216" y="8015"/>
                  <a:pt x="15185" y="7838"/>
                </a:cubicBezTo>
                <a:cubicBezTo>
                  <a:pt x="15153" y="7605"/>
                  <a:pt x="15103" y="7379"/>
                  <a:pt x="15065" y="7152"/>
                </a:cubicBezTo>
                <a:cubicBezTo>
                  <a:pt x="15052" y="7101"/>
                  <a:pt x="15052" y="7057"/>
                  <a:pt x="15046" y="7007"/>
                </a:cubicBezTo>
                <a:lnTo>
                  <a:pt x="15090" y="6994"/>
                </a:lnTo>
                <a:close/>
                <a:moveTo>
                  <a:pt x="14977" y="8109"/>
                </a:moveTo>
                <a:cubicBezTo>
                  <a:pt x="15002" y="8147"/>
                  <a:pt x="15021" y="8166"/>
                  <a:pt x="15021" y="8191"/>
                </a:cubicBezTo>
                <a:cubicBezTo>
                  <a:pt x="15166" y="8966"/>
                  <a:pt x="15279" y="9754"/>
                  <a:pt x="15279" y="10548"/>
                </a:cubicBezTo>
                <a:cubicBezTo>
                  <a:pt x="15273" y="11165"/>
                  <a:pt x="15021" y="11644"/>
                  <a:pt x="14580" y="12047"/>
                </a:cubicBezTo>
                <a:cubicBezTo>
                  <a:pt x="14378" y="12236"/>
                  <a:pt x="14145" y="12381"/>
                  <a:pt x="13893" y="12501"/>
                </a:cubicBezTo>
                <a:cubicBezTo>
                  <a:pt x="13339" y="12772"/>
                  <a:pt x="12759" y="12948"/>
                  <a:pt x="12142" y="13024"/>
                </a:cubicBezTo>
                <a:cubicBezTo>
                  <a:pt x="11650" y="13074"/>
                  <a:pt x="11165" y="13099"/>
                  <a:pt x="10674" y="13099"/>
                </a:cubicBezTo>
                <a:cubicBezTo>
                  <a:pt x="10006" y="13099"/>
                  <a:pt x="9344" y="13099"/>
                  <a:pt x="8683" y="13118"/>
                </a:cubicBezTo>
                <a:cubicBezTo>
                  <a:pt x="8002" y="13137"/>
                  <a:pt x="7322" y="13219"/>
                  <a:pt x="6660" y="13370"/>
                </a:cubicBezTo>
                <a:cubicBezTo>
                  <a:pt x="6188" y="13484"/>
                  <a:pt x="5728" y="13628"/>
                  <a:pt x="5281" y="13817"/>
                </a:cubicBezTo>
                <a:cubicBezTo>
                  <a:pt x="5079" y="13899"/>
                  <a:pt x="4884" y="13988"/>
                  <a:pt x="4714" y="14120"/>
                </a:cubicBezTo>
                <a:cubicBezTo>
                  <a:pt x="4688" y="14139"/>
                  <a:pt x="4651" y="14151"/>
                  <a:pt x="4619" y="14164"/>
                </a:cubicBezTo>
                <a:cubicBezTo>
                  <a:pt x="4613" y="14139"/>
                  <a:pt x="4606" y="14126"/>
                  <a:pt x="4606" y="14107"/>
                </a:cubicBezTo>
                <a:cubicBezTo>
                  <a:pt x="4669" y="13654"/>
                  <a:pt x="4758" y="13206"/>
                  <a:pt x="4940" y="12784"/>
                </a:cubicBezTo>
                <a:cubicBezTo>
                  <a:pt x="5350" y="11858"/>
                  <a:pt x="6037" y="11203"/>
                  <a:pt x="6950" y="10793"/>
                </a:cubicBezTo>
                <a:cubicBezTo>
                  <a:pt x="7353" y="10617"/>
                  <a:pt x="7776" y="10485"/>
                  <a:pt x="8204" y="10371"/>
                </a:cubicBezTo>
                <a:cubicBezTo>
                  <a:pt x="8500" y="10289"/>
                  <a:pt x="8809" y="10251"/>
                  <a:pt x="9124" y="10239"/>
                </a:cubicBezTo>
                <a:cubicBezTo>
                  <a:pt x="9691" y="10214"/>
                  <a:pt x="10258" y="10195"/>
                  <a:pt x="10825" y="10157"/>
                </a:cubicBezTo>
                <a:cubicBezTo>
                  <a:pt x="11178" y="10132"/>
                  <a:pt x="11530" y="10088"/>
                  <a:pt x="11877" y="10031"/>
                </a:cubicBezTo>
                <a:cubicBezTo>
                  <a:pt x="12589" y="9911"/>
                  <a:pt x="13250" y="9634"/>
                  <a:pt x="13862" y="9250"/>
                </a:cubicBezTo>
                <a:cubicBezTo>
                  <a:pt x="14284" y="8985"/>
                  <a:pt x="14630" y="8645"/>
                  <a:pt x="14895" y="8217"/>
                </a:cubicBezTo>
                <a:cubicBezTo>
                  <a:pt x="14914" y="8185"/>
                  <a:pt x="14945" y="8154"/>
                  <a:pt x="14977" y="8109"/>
                </a:cubicBezTo>
                <a:close/>
                <a:moveTo>
                  <a:pt x="15166" y="11486"/>
                </a:moveTo>
                <a:cubicBezTo>
                  <a:pt x="15172" y="11575"/>
                  <a:pt x="15185" y="11625"/>
                  <a:pt x="15172" y="11663"/>
                </a:cubicBezTo>
                <a:cubicBezTo>
                  <a:pt x="15141" y="11827"/>
                  <a:pt x="15103" y="11984"/>
                  <a:pt x="15071" y="12142"/>
                </a:cubicBezTo>
                <a:cubicBezTo>
                  <a:pt x="15033" y="12331"/>
                  <a:pt x="14939" y="12475"/>
                  <a:pt x="14794" y="12601"/>
                </a:cubicBezTo>
                <a:cubicBezTo>
                  <a:pt x="14334" y="12986"/>
                  <a:pt x="13830" y="13295"/>
                  <a:pt x="13269" y="13515"/>
                </a:cubicBezTo>
                <a:cubicBezTo>
                  <a:pt x="12803" y="13698"/>
                  <a:pt x="12324" y="13843"/>
                  <a:pt x="11827" y="13912"/>
                </a:cubicBezTo>
                <a:cubicBezTo>
                  <a:pt x="11404" y="13975"/>
                  <a:pt x="10976" y="14025"/>
                  <a:pt x="10548" y="14069"/>
                </a:cubicBezTo>
                <a:cubicBezTo>
                  <a:pt x="9874" y="14139"/>
                  <a:pt x="9206" y="14202"/>
                  <a:pt x="8538" y="14277"/>
                </a:cubicBezTo>
                <a:cubicBezTo>
                  <a:pt x="8021" y="14334"/>
                  <a:pt x="7517" y="14441"/>
                  <a:pt x="7013" y="14573"/>
                </a:cubicBezTo>
                <a:cubicBezTo>
                  <a:pt x="6654" y="14668"/>
                  <a:pt x="6308" y="14788"/>
                  <a:pt x="5967" y="14933"/>
                </a:cubicBezTo>
                <a:cubicBezTo>
                  <a:pt x="5470" y="15153"/>
                  <a:pt x="5035" y="15455"/>
                  <a:pt x="4682" y="15871"/>
                </a:cubicBezTo>
                <a:cubicBezTo>
                  <a:pt x="4657" y="15897"/>
                  <a:pt x="4632" y="15922"/>
                  <a:pt x="4613" y="15947"/>
                </a:cubicBezTo>
                <a:cubicBezTo>
                  <a:pt x="4606" y="15953"/>
                  <a:pt x="4594" y="15953"/>
                  <a:pt x="4556" y="15966"/>
                </a:cubicBezTo>
                <a:cubicBezTo>
                  <a:pt x="4543" y="15884"/>
                  <a:pt x="4537" y="15827"/>
                  <a:pt x="4531" y="15770"/>
                </a:cubicBezTo>
                <a:cubicBezTo>
                  <a:pt x="4506" y="15380"/>
                  <a:pt x="4506" y="14996"/>
                  <a:pt x="4537" y="14605"/>
                </a:cubicBezTo>
                <a:cubicBezTo>
                  <a:pt x="4550" y="14454"/>
                  <a:pt x="4613" y="14347"/>
                  <a:pt x="4720" y="14252"/>
                </a:cubicBezTo>
                <a:cubicBezTo>
                  <a:pt x="4865" y="14126"/>
                  <a:pt x="5035" y="14038"/>
                  <a:pt x="5211" y="13962"/>
                </a:cubicBezTo>
                <a:cubicBezTo>
                  <a:pt x="5860" y="13679"/>
                  <a:pt x="6534" y="13477"/>
                  <a:pt x="7240" y="13364"/>
                </a:cubicBezTo>
                <a:cubicBezTo>
                  <a:pt x="7889" y="13257"/>
                  <a:pt x="8538" y="13213"/>
                  <a:pt x="9193" y="13213"/>
                </a:cubicBezTo>
                <a:cubicBezTo>
                  <a:pt x="9754" y="13206"/>
                  <a:pt x="10315" y="13200"/>
                  <a:pt x="10875" y="13200"/>
                </a:cubicBezTo>
                <a:cubicBezTo>
                  <a:pt x="11310" y="13200"/>
                  <a:pt x="11738" y="13175"/>
                  <a:pt x="12167" y="13124"/>
                </a:cubicBezTo>
                <a:cubicBezTo>
                  <a:pt x="12791" y="13055"/>
                  <a:pt x="13383" y="12872"/>
                  <a:pt x="13944" y="12595"/>
                </a:cubicBezTo>
                <a:cubicBezTo>
                  <a:pt x="14441" y="12349"/>
                  <a:pt x="14863" y="12016"/>
                  <a:pt x="15166" y="11486"/>
                </a:cubicBezTo>
                <a:close/>
                <a:moveTo>
                  <a:pt x="15348" y="8469"/>
                </a:moveTo>
                <a:cubicBezTo>
                  <a:pt x="15380" y="8513"/>
                  <a:pt x="15418" y="8544"/>
                  <a:pt x="15443" y="8582"/>
                </a:cubicBezTo>
                <a:cubicBezTo>
                  <a:pt x="15733" y="8979"/>
                  <a:pt x="16105" y="9288"/>
                  <a:pt x="16508" y="9558"/>
                </a:cubicBezTo>
                <a:cubicBezTo>
                  <a:pt x="16898" y="9823"/>
                  <a:pt x="17302" y="10075"/>
                  <a:pt x="17698" y="10333"/>
                </a:cubicBezTo>
                <a:cubicBezTo>
                  <a:pt x="18026" y="10554"/>
                  <a:pt x="18347" y="10787"/>
                  <a:pt x="18644" y="11052"/>
                </a:cubicBezTo>
                <a:cubicBezTo>
                  <a:pt x="19003" y="11386"/>
                  <a:pt x="19292" y="11764"/>
                  <a:pt x="19456" y="12230"/>
                </a:cubicBezTo>
                <a:cubicBezTo>
                  <a:pt x="19488" y="12331"/>
                  <a:pt x="19513" y="12431"/>
                  <a:pt x="19519" y="12532"/>
                </a:cubicBezTo>
                <a:cubicBezTo>
                  <a:pt x="19544" y="12847"/>
                  <a:pt x="19620" y="13143"/>
                  <a:pt x="19727" y="13439"/>
                </a:cubicBezTo>
                <a:cubicBezTo>
                  <a:pt x="19803" y="13647"/>
                  <a:pt x="19885" y="13855"/>
                  <a:pt x="19960" y="14069"/>
                </a:cubicBezTo>
                <a:cubicBezTo>
                  <a:pt x="20206" y="14781"/>
                  <a:pt x="20250" y="15500"/>
                  <a:pt x="20067" y="16230"/>
                </a:cubicBezTo>
                <a:cubicBezTo>
                  <a:pt x="19992" y="16539"/>
                  <a:pt x="19866" y="16816"/>
                  <a:pt x="19708" y="17087"/>
                </a:cubicBezTo>
                <a:cubicBezTo>
                  <a:pt x="19702" y="17100"/>
                  <a:pt x="19683" y="17100"/>
                  <a:pt x="19652" y="17119"/>
                </a:cubicBezTo>
                <a:cubicBezTo>
                  <a:pt x="19639" y="17075"/>
                  <a:pt x="19626" y="17037"/>
                  <a:pt x="19626" y="16999"/>
                </a:cubicBezTo>
                <a:cubicBezTo>
                  <a:pt x="19538" y="15651"/>
                  <a:pt x="19022" y="14479"/>
                  <a:pt x="18171" y="13446"/>
                </a:cubicBezTo>
                <a:cubicBezTo>
                  <a:pt x="17906" y="13124"/>
                  <a:pt x="17629" y="12816"/>
                  <a:pt x="17352" y="12513"/>
                </a:cubicBezTo>
                <a:cubicBezTo>
                  <a:pt x="16861" y="11984"/>
                  <a:pt x="16451" y="11398"/>
                  <a:pt x="16086" y="10781"/>
                </a:cubicBezTo>
                <a:cubicBezTo>
                  <a:pt x="15789" y="10283"/>
                  <a:pt x="15575" y="9747"/>
                  <a:pt x="15424" y="9187"/>
                </a:cubicBezTo>
                <a:cubicBezTo>
                  <a:pt x="15367" y="8973"/>
                  <a:pt x="15348" y="8746"/>
                  <a:pt x="15311" y="8525"/>
                </a:cubicBezTo>
                <a:cubicBezTo>
                  <a:pt x="15311" y="8513"/>
                  <a:pt x="15330" y="8500"/>
                  <a:pt x="15348" y="8469"/>
                </a:cubicBezTo>
                <a:close/>
                <a:moveTo>
                  <a:pt x="15632" y="10144"/>
                </a:moveTo>
                <a:cubicBezTo>
                  <a:pt x="15651" y="10176"/>
                  <a:pt x="15676" y="10214"/>
                  <a:pt x="15695" y="10251"/>
                </a:cubicBezTo>
                <a:cubicBezTo>
                  <a:pt x="16092" y="11089"/>
                  <a:pt x="16615" y="11852"/>
                  <a:pt x="17232" y="12538"/>
                </a:cubicBezTo>
                <a:cubicBezTo>
                  <a:pt x="17509" y="12847"/>
                  <a:pt x="17787" y="13156"/>
                  <a:pt x="18058" y="13471"/>
                </a:cubicBezTo>
                <a:cubicBezTo>
                  <a:pt x="18480" y="13969"/>
                  <a:pt x="18814" y="14517"/>
                  <a:pt x="19072" y="15115"/>
                </a:cubicBezTo>
                <a:cubicBezTo>
                  <a:pt x="19324" y="15701"/>
                  <a:pt x="19469" y="16312"/>
                  <a:pt x="19519" y="16942"/>
                </a:cubicBezTo>
                <a:cubicBezTo>
                  <a:pt x="19526" y="17018"/>
                  <a:pt x="19526" y="17100"/>
                  <a:pt x="19532" y="17175"/>
                </a:cubicBezTo>
                <a:cubicBezTo>
                  <a:pt x="19538" y="17327"/>
                  <a:pt x="19500" y="17459"/>
                  <a:pt x="19393" y="17579"/>
                </a:cubicBezTo>
                <a:cubicBezTo>
                  <a:pt x="19311" y="17667"/>
                  <a:pt x="19248" y="17768"/>
                  <a:pt x="19173" y="17862"/>
                </a:cubicBezTo>
                <a:cubicBezTo>
                  <a:pt x="19154" y="17887"/>
                  <a:pt x="19122" y="17906"/>
                  <a:pt x="19072" y="17944"/>
                </a:cubicBezTo>
                <a:cubicBezTo>
                  <a:pt x="19078" y="17850"/>
                  <a:pt x="19085" y="17793"/>
                  <a:pt x="19097" y="17742"/>
                </a:cubicBezTo>
                <a:cubicBezTo>
                  <a:pt x="19217" y="16936"/>
                  <a:pt x="19097" y="16161"/>
                  <a:pt x="18782" y="15411"/>
                </a:cubicBezTo>
                <a:cubicBezTo>
                  <a:pt x="18593" y="14964"/>
                  <a:pt x="18354" y="14542"/>
                  <a:pt x="18064" y="14158"/>
                </a:cubicBezTo>
                <a:cubicBezTo>
                  <a:pt x="17686" y="13641"/>
                  <a:pt x="17289" y="13143"/>
                  <a:pt x="16892" y="12646"/>
                </a:cubicBezTo>
                <a:cubicBezTo>
                  <a:pt x="16514" y="12173"/>
                  <a:pt x="16180" y="11669"/>
                  <a:pt x="15897" y="11134"/>
                </a:cubicBezTo>
                <a:cubicBezTo>
                  <a:pt x="15758" y="10863"/>
                  <a:pt x="15657" y="10579"/>
                  <a:pt x="15600" y="10283"/>
                </a:cubicBezTo>
                <a:cubicBezTo>
                  <a:pt x="15594" y="10239"/>
                  <a:pt x="15594" y="10201"/>
                  <a:pt x="15594" y="10157"/>
                </a:cubicBezTo>
                <a:cubicBezTo>
                  <a:pt x="15607" y="10151"/>
                  <a:pt x="15619" y="10144"/>
                  <a:pt x="15632" y="10144"/>
                </a:cubicBezTo>
                <a:close/>
                <a:moveTo>
                  <a:pt x="15632" y="10825"/>
                </a:moveTo>
                <a:lnTo>
                  <a:pt x="15632" y="10825"/>
                </a:lnTo>
                <a:cubicBezTo>
                  <a:pt x="15651" y="10863"/>
                  <a:pt x="15670" y="10900"/>
                  <a:pt x="15689" y="10938"/>
                </a:cubicBezTo>
                <a:cubicBezTo>
                  <a:pt x="15972" y="11537"/>
                  <a:pt x="16325" y="12104"/>
                  <a:pt x="16741" y="12620"/>
                </a:cubicBezTo>
                <a:cubicBezTo>
                  <a:pt x="17012" y="12954"/>
                  <a:pt x="17283" y="13288"/>
                  <a:pt x="17547" y="13628"/>
                </a:cubicBezTo>
                <a:cubicBezTo>
                  <a:pt x="17862" y="14019"/>
                  <a:pt x="18146" y="14429"/>
                  <a:pt x="18398" y="14863"/>
                </a:cubicBezTo>
                <a:cubicBezTo>
                  <a:pt x="18707" y="15411"/>
                  <a:pt x="18921" y="15991"/>
                  <a:pt x="19003" y="16615"/>
                </a:cubicBezTo>
                <a:cubicBezTo>
                  <a:pt x="19059" y="17049"/>
                  <a:pt x="19040" y="17490"/>
                  <a:pt x="18959" y="17925"/>
                </a:cubicBezTo>
                <a:cubicBezTo>
                  <a:pt x="18921" y="18108"/>
                  <a:pt x="18851" y="18265"/>
                  <a:pt x="18713" y="18391"/>
                </a:cubicBezTo>
                <a:cubicBezTo>
                  <a:pt x="18581" y="18511"/>
                  <a:pt x="18461" y="18631"/>
                  <a:pt x="18329" y="18744"/>
                </a:cubicBezTo>
                <a:cubicBezTo>
                  <a:pt x="18303" y="18769"/>
                  <a:pt x="18266" y="18788"/>
                  <a:pt x="18234" y="18814"/>
                </a:cubicBezTo>
                <a:cubicBezTo>
                  <a:pt x="18177" y="18776"/>
                  <a:pt x="18215" y="18744"/>
                  <a:pt x="18221" y="18719"/>
                </a:cubicBezTo>
                <a:cubicBezTo>
                  <a:pt x="18644" y="17755"/>
                  <a:pt x="18618" y="16791"/>
                  <a:pt x="18284" y="15815"/>
                </a:cubicBezTo>
                <a:cubicBezTo>
                  <a:pt x="18127" y="15355"/>
                  <a:pt x="17906" y="14926"/>
                  <a:pt x="17642" y="14523"/>
                </a:cubicBezTo>
                <a:cubicBezTo>
                  <a:pt x="17390" y="14132"/>
                  <a:pt x="17125" y="13748"/>
                  <a:pt x="16861" y="13364"/>
                </a:cubicBezTo>
                <a:cubicBezTo>
                  <a:pt x="16659" y="13068"/>
                  <a:pt x="16445" y="12772"/>
                  <a:pt x="16256" y="12469"/>
                </a:cubicBezTo>
                <a:cubicBezTo>
                  <a:pt x="15934" y="11971"/>
                  <a:pt x="15733" y="11417"/>
                  <a:pt x="15632" y="10825"/>
                </a:cubicBezTo>
                <a:close/>
                <a:moveTo>
                  <a:pt x="14882" y="12721"/>
                </a:moveTo>
                <a:lnTo>
                  <a:pt x="14882" y="12721"/>
                </a:lnTo>
                <a:cubicBezTo>
                  <a:pt x="14844" y="12847"/>
                  <a:pt x="14813" y="12954"/>
                  <a:pt x="14775" y="13055"/>
                </a:cubicBezTo>
                <a:cubicBezTo>
                  <a:pt x="14290" y="14290"/>
                  <a:pt x="13572" y="15361"/>
                  <a:pt x="12620" y="16275"/>
                </a:cubicBezTo>
                <a:cubicBezTo>
                  <a:pt x="12287" y="16590"/>
                  <a:pt x="11934" y="16879"/>
                  <a:pt x="11593" y="17182"/>
                </a:cubicBezTo>
                <a:cubicBezTo>
                  <a:pt x="11449" y="17314"/>
                  <a:pt x="11278" y="17396"/>
                  <a:pt x="11096" y="17453"/>
                </a:cubicBezTo>
                <a:cubicBezTo>
                  <a:pt x="10793" y="17553"/>
                  <a:pt x="10478" y="17623"/>
                  <a:pt x="10163" y="17642"/>
                </a:cubicBezTo>
                <a:cubicBezTo>
                  <a:pt x="9766" y="17667"/>
                  <a:pt x="9369" y="17673"/>
                  <a:pt x="8973" y="17673"/>
                </a:cubicBezTo>
                <a:cubicBezTo>
                  <a:pt x="8475" y="17679"/>
                  <a:pt x="7977" y="17679"/>
                  <a:pt x="7479" y="17724"/>
                </a:cubicBezTo>
                <a:cubicBezTo>
                  <a:pt x="6100" y="17843"/>
                  <a:pt x="4833" y="18278"/>
                  <a:pt x="3712" y="19103"/>
                </a:cubicBezTo>
                <a:cubicBezTo>
                  <a:pt x="3693" y="19116"/>
                  <a:pt x="3668" y="19129"/>
                  <a:pt x="3649" y="19141"/>
                </a:cubicBezTo>
                <a:cubicBezTo>
                  <a:pt x="3668" y="19028"/>
                  <a:pt x="3661" y="19028"/>
                  <a:pt x="3737" y="18927"/>
                </a:cubicBezTo>
                <a:cubicBezTo>
                  <a:pt x="3926" y="18656"/>
                  <a:pt x="4090" y="18372"/>
                  <a:pt x="4228" y="18076"/>
                </a:cubicBezTo>
                <a:cubicBezTo>
                  <a:pt x="4474" y="17560"/>
                  <a:pt x="4594" y="17018"/>
                  <a:pt x="4569" y="16451"/>
                </a:cubicBezTo>
                <a:cubicBezTo>
                  <a:pt x="4556" y="16243"/>
                  <a:pt x="4619" y="16086"/>
                  <a:pt x="4751" y="15934"/>
                </a:cubicBezTo>
                <a:cubicBezTo>
                  <a:pt x="5085" y="15563"/>
                  <a:pt x="5476" y="15279"/>
                  <a:pt x="5930" y="15065"/>
                </a:cubicBezTo>
                <a:cubicBezTo>
                  <a:pt x="6282" y="14907"/>
                  <a:pt x="6648" y="14775"/>
                  <a:pt x="7026" y="14681"/>
                </a:cubicBezTo>
                <a:cubicBezTo>
                  <a:pt x="7536" y="14542"/>
                  <a:pt x="8046" y="14435"/>
                  <a:pt x="8569" y="14378"/>
                </a:cubicBezTo>
                <a:cubicBezTo>
                  <a:pt x="9231" y="14303"/>
                  <a:pt x="9892" y="14233"/>
                  <a:pt x="10554" y="14177"/>
                </a:cubicBezTo>
                <a:cubicBezTo>
                  <a:pt x="11071" y="14132"/>
                  <a:pt x="11581" y="14076"/>
                  <a:pt x="12091" y="13975"/>
                </a:cubicBezTo>
                <a:cubicBezTo>
                  <a:pt x="13061" y="13780"/>
                  <a:pt x="13950" y="13408"/>
                  <a:pt x="14731" y="12790"/>
                </a:cubicBezTo>
                <a:cubicBezTo>
                  <a:pt x="14756" y="12765"/>
                  <a:pt x="14788" y="12746"/>
                  <a:pt x="14813" y="12727"/>
                </a:cubicBezTo>
                <a:cubicBezTo>
                  <a:pt x="14819" y="12727"/>
                  <a:pt x="14832" y="12727"/>
                  <a:pt x="14882" y="12721"/>
                </a:cubicBezTo>
                <a:close/>
                <a:moveTo>
                  <a:pt x="15525" y="11026"/>
                </a:moveTo>
                <a:cubicBezTo>
                  <a:pt x="15550" y="11102"/>
                  <a:pt x="15575" y="11171"/>
                  <a:pt x="15594" y="11247"/>
                </a:cubicBezTo>
                <a:cubicBezTo>
                  <a:pt x="15739" y="11732"/>
                  <a:pt x="15941" y="12186"/>
                  <a:pt x="16212" y="12608"/>
                </a:cubicBezTo>
                <a:cubicBezTo>
                  <a:pt x="16401" y="12898"/>
                  <a:pt x="16596" y="13181"/>
                  <a:pt x="16798" y="13458"/>
                </a:cubicBezTo>
                <a:cubicBezTo>
                  <a:pt x="17188" y="13994"/>
                  <a:pt x="17566" y="14542"/>
                  <a:pt x="17875" y="15134"/>
                </a:cubicBezTo>
                <a:cubicBezTo>
                  <a:pt x="18171" y="15714"/>
                  <a:pt x="18379" y="16319"/>
                  <a:pt x="18423" y="16980"/>
                </a:cubicBezTo>
                <a:cubicBezTo>
                  <a:pt x="18455" y="17598"/>
                  <a:pt x="18360" y="18196"/>
                  <a:pt x="18095" y="18763"/>
                </a:cubicBezTo>
                <a:cubicBezTo>
                  <a:pt x="18007" y="18952"/>
                  <a:pt x="17881" y="19097"/>
                  <a:pt x="17686" y="19166"/>
                </a:cubicBezTo>
                <a:cubicBezTo>
                  <a:pt x="17396" y="19273"/>
                  <a:pt x="17106" y="19399"/>
                  <a:pt x="16810" y="19481"/>
                </a:cubicBezTo>
                <a:cubicBezTo>
                  <a:pt x="16344" y="19607"/>
                  <a:pt x="15871" y="19708"/>
                  <a:pt x="15405" y="19822"/>
                </a:cubicBezTo>
                <a:cubicBezTo>
                  <a:pt x="15400" y="19823"/>
                  <a:pt x="15394" y="19824"/>
                  <a:pt x="15388" y="19824"/>
                </a:cubicBezTo>
                <a:cubicBezTo>
                  <a:pt x="15374" y="19824"/>
                  <a:pt x="15358" y="19820"/>
                  <a:pt x="15336" y="19815"/>
                </a:cubicBezTo>
                <a:cubicBezTo>
                  <a:pt x="15342" y="19771"/>
                  <a:pt x="15336" y="19721"/>
                  <a:pt x="15342" y="19670"/>
                </a:cubicBezTo>
                <a:cubicBezTo>
                  <a:pt x="15468" y="19116"/>
                  <a:pt x="15468" y="18562"/>
                  <a:pt x="15424" y="18001"/>
                </a:cubicBezTo>
                <a:cubicBezTo>
                  <a:pt x="15367" y="17283"/>
                  <a:pt x="15222" y="16583"/>
                  <a:pt x="15033" y="15890"/>
                </a:cubicBezTo>
                <a:cubicBezTo>
                  <a:pt x="14964" y="15644"/>
                  <a:pt x="14901" y="15392"/>
                  <a:pt x="14844" y="15140"/>
                </a:cubicBezTo>
                <a:cubicBezTo>
                  <a:pt x="14750" y="14756"/>
                  <a:pt x="14706" y="14359"/>
                  <a:pt x="14718" y="13962"/>
                </a:cubicBezTo>
                <a:cubicBezTo>
                  <a:pt x="14718" y="13824"/>
                  <a:pt x="14750" y="13691"/>
                  <a:pt x="14807" y="13565"/>
                </a:cubicBezTo>
                <a:cubicBezTo>
                  <a:pt x="15027" y="13036"/>
                  <a:pt x="15222" y="12507"/>
                  <a:pt x="15342" y="11946"/>
                </a:cubicBezTo>
                <a:cubicBezTo>
                  <a:pt x="15393" y="11682"/>
                  <a:pt x="15424" y="11417"/>
                  <a:pt x="15468" y="11152"/>
                </a:cubicBezTo>
                <a:cubicBezTo>
                  <a:pt x="15474" y="11115"/>
                  <a:pt x="15474" y="11071"/>
                  <a:pt x="15481" y="11033"/>
                </a:cubicBezTo>
                <a:cubicBezTo>
                  <a:pt x="15493" y="11033"/>
                  <a:pt x="15512" y="11026"/>
                  <a:pt x="15525" y="11026"/>
                </a:cubicBezTo>
                <a:close/>
                <a:moveTo>
                  <a:pt x="14599" y="14095"/>
                </a:moveTo>
                <a:cubicBezTo>
                  <a:pt x="14605" y="14139"/>
                  <a:pt x="14611" y="14177"/>
                  <a:pt x="14611" y="14214"/>
                </a:cubicBezTo>
                <a:cubicBezTo>
                  <a:pt x="14618" y="14561"/>
                  <a:pt x="14674" y="14901"/>
                  <a:pt x="14756" y="15235"/>
                </a:cubicBezTo>
                <a:cubicBezTo>
                  <a:pt x="14844" y="15581"/>
                  <a:pt x="14933" y="15922"/>
                  <a:pt x="15021" y="16262"/>
                </a:cubicBezTo>
                <a:cubicBezTo>
                  <a:pt x="15204" y="16986"/>
                  <a:pt x="15317" y="17717"/>
                  <a:pt x="15348" y="18461"/>
                </a:cubicBezTo>
                <a:cubicBezTo>
                  <a:pt x="15361" y="18895"/>
                  <a:pt x="15317" y="19318"/>
                  <a:pt x="15235" y="19746"/>
                </a:cubicBezTo>
                <a:cubicBezTo>
                  <a:pt x="15222" y="19784"/>
                  <a:pt x="15210" y="19828"/>
                  <a:pt x="15197" y="19866"/>
                </a:cubicBezTo>
                <a:cubicBezTo>
                  <a:pt x="15015" y="19954"/>
                  <a:pt x="14832" y="20036"/>
                  <a:pt x="14668" y="20143"/>
                </a:cubicBezTo>
                <a:cubicBezTo>
                  <a:pt x="14511" y="20244"/>
                  <a:pt x="14372" y="20376"/>
                  <a:pt x="14214" y="20508"/>
                </a:cubicBezTo>
                <a:cubicBezTo>
                  <a:pt x="14208" y="20477"/>
                  <a:pt x="14196" y="20445"/>
                  <a:pt x="14202" y="20420"/>
                </a:cubicBezTo>
                <a:cubicBezTo>
                  <a:pt x="14391" y="19708"/>
                  <a:pt x="14410" y="18990"/>
                  <a:pt x="14353" y="18259"/>
                </a:cubicBezTo>
                <a:cubicBezTo>
                  <a:pt x="14284" y="17346"/>
                  <a:pt x="14202" y="16426"/>
                  <a:pt x="14120" y="15506"/>
                </a:cubicBezTo>
                <a:cubicBezTo>
                  <a:pt x="14107" y="15367"/>
                  <a:pt x="14101" y="15229"/>
                  <a:pt x="14082" y="15096"/>
                </a:cubicBezTo>
                <a:cubicBezTo>
                  <a:pt x="14063" y="14958"/>
                  <a:pt x="14088" y="14844"/>
                  <a:pt x="14170" y="14731"/>
                </a:cubicBezTo>
                <a:cubicBezTo>
                  <a:pt x="14309" y="14523"/>
                  <a:pt x="14422" y="14303"/>
                  <a:pt x="14555" y="14095"/>
                </a:cubicBezTo>
                <a:close/>
                <a:moveTo>
                  <a:pt x="10837" y="17645"/>
                </a:moveTo>
                <a:cubicBezTo>
                  <a:pt x="10850" y="17645"/>
                  <a:pt x="10863" y="17648"/>
                  <a:pt x="10875" y="17648"/>
                </a:cubicBezTo>
                <a:cubicBezTo>
                  <a:pt x="10907" y="17705"/>
                  <a:pt x="10856" y="17717"/>
                  <a:pt x="10825" y="17742"/>
                </a:cubicBezTo>
                <a:cubicBezTo>
                  <a:pt x="10630" y="17862"/>
                  <a:pt x="10434" y="17994"/>
                  <a:pt x="10233" y="18108"/>
                </a:cubicBezTo>
                <a:cubicBezTo>
                  <a:pt x="9861" y="18322"/>
                  <a:pt x="9483" y="18530"/>
                  <a:pt x="9099" y="18738"/>
                </a:cubicBezTo>
                <a:cubicBezTo>
                  <a:pt x="9004" y="18788"/>
                  <a:pt x="8897" y="18826"/>
                  <a:pt x="8790" y="18851"/>
                </a:cubicBezTo>
                <a:cubicBezTo>
                  <a:pt x="8456" y="18940"/>
                  <a:pt x="8109" y="18971"/>
                  <a:pt x="7763" y="18996"/>
                </a:cubicBezTo>
                <a:cubicBezTo>
                  <a:pt x="7442" y="19015"/>
                  <a:pt x="7114" y="19034"/>
                  <a:pt x="6786" y="19072"/>
                </a:cubicBezTo>
                <a:cubicBezTo>
                  <a:pt x="5268" y="19267"/>
                  <a:pt x="3926" y="19878"/>
                  <a:pt x="2748" y="20855"/>
                </a:cubicBezTo>
                <a:cubicBezTo>
                  <a:pt x="2578" y="20993"/>
                  <a:pt x="2433" y="21170"/>
                  <a:pt x="2282" y="21334"/>
                </a:cubicBezTo>
                <a:cubicBezTo>
                  <a:pt x="2231" y="21378"/>
                  <a:pt x="2187" y="21434"/>
                  <a:pt x="2112" y="21523"/>
                </a:cubicBezTo>
                <a:cubicBezTo>
                  <a:pt x="2112" y="21277"/>
                  <a:pt x="2181" y="21107"/>
                  <a:pt x="2256" y="20943"/>
                </a:cubicBezTo>
                <a:cubicBezTo>
                  <a:pt x="2332" y="20792"/>
                  <a:pt x="2427" y="20641"/>
                  <a:pt x="2521" y="20502"/>
                </a:cubicBezTo>
                <a:cubicBezTo>
                  <a:pt x="3208" y="19462"/>
                  <a:pt x="4178" y="18795"/>
                  <a:pt x="5312" y="18335"/>
                </a:cubicBezTo>
                <a:cubicBezTo>
                  <a:pt x="6289" y="17938"/>
                  <a:pt x="7303" y="17793"/>
                  <a:pt x="8349" y="17787"/>
                </a:cubicBezTo>
                <a:cubicBezTo>
                  <a:pt x="8452" y="17784"/>
                  <a:pt x="8555" y="17784"/>
                  <a:pt x="8658" y="17784"/>
                </a:cubicBezTo>
                <a:cubicBezTo>
                  <a:pt x="8864" y="17784"/>
                  <a:pt x="9071" y="17787"/>
                  <a:pt x="9281" y="17787"/>
                </a:cubicBezTo>
                <a:cubicBezTo>
                  <a:pt x="9798" y="17787"/>
                  <a:pt x="10315" y="17761"/>
                  <a:pt x="10819" y="17648"/>
                </a:cubicBezTo>
                <a:cubicBezTo>
                  <a:pt x="10825" y="17646"/>
                  <a:pt x="10831" y="17645"/>
                  <a:pt x="10837" y="17645"/>
                </a:cubicBezTo>
                <a:close/>
                <a:moveTo>
                  <a:pt x="8456" y="19047"/>
                </a:moveTo>
                <a:cubicBezTo>
                  <a:pt x="8311" y="19192"/>
                  <a:pt x="8141" y="19318"/>
                  <a:pt x="7946" y="19374"/>
                </a:cubicBezTo>
                <a:cubicBezTo>
                  <a:pt x="7662" y="19456"/>
                  <a:pt x="7379" y="19538"/>
                  <a:pt x="7095" y="19595"/>
                </a:cubicBezTo>
                <a:cubicBezTo>
                  <a:pt x="6698" y="19683"/>
                  <a:pt x="6295" y="19746"/>
                  <a:pt x="5904" y="19828"/>
                </a:cubicBezTo>
                <a:cubicBezTo>
                  <a:pt x="4569" y="20124"/>
                  <a:pt x="3472" y="20823"/>
                  <a:pt x="2584" y="21857"/>
                </a:cubicBezTo>
                <a:cubicBezTo>
                  <a:pt x="2427" y="22039"/>
                  <a:pt x="2294" y="22241"/>
                  <a:pt x="2143" y="22449"/>
                </a:cubicBezTo>
                <a:cubicBezTo>
                  <a:pt x="2124" y="22405"/>
                  <a:pt x="2099" y="22379"/>
                  <a:pt x="2099" y="22354"/>
                </a:cubicBezTo>
                <a:cubicBezTo>
                  <a:pt x="2086" y="22197"/>
                  <a:pt x="2080" y="22039"/>
                  <a:pt x="2074" y="21888"/>
                </a:cubicBezTo>
                <a:cubicBezTo>
                  <a:pt x="2067" y="21787"/>
                  <a:pt x="2099" y="21705"/>
                  <a:pt x="2162" y="21623"/>
                </a:cubicBezTo>
                <a:cubicBezTo>
                  <a:pt x="2370" y="21371"/>
                  <a:pt x="2584" y="21126"/>
                  <a:pt x="2836" y="20918"/>
                </a:cubicBezTo>
                <a:cubicBezTo>
                  <a:pt x="4021" y="19948"/>
                  <a:pt x="5362" y="19343"/>
                  <a:pt x="6887" y="19166"/>
                </a:cubicBezTo>
                <a:cubicBezTo>
                  <a:pt x="7145" y="19135"/>
                  <a:pt x="7404" y="19122"/>
                  <a:pt x="7662" y="19103"/>
                </a:cubicBezTo>
                <a:cubicBezTo>
                  <a:pt x="7927" y="19084"/>
                  <a:pt x="8191" y="19066"/>
                  <a:pt x="8456" y="19047"/>
                </a:cubicBezTo>
                <a:close/>
                <a:moveTo>
                  <a:pt x="13962" y="15103"/>
                </a:moveTo>
                <a:cubicBezTo>
                  <a:pt x="13975" y="15185"/>
                  <a:pt x="13994" y="15241"/>
                  <a:pt x="13994" y="15298"/>
                </a:cubicBezTo>
                <a:cubicBezTo>
                  <a:pt x="14082" y="16287"/>
                  <a:pt x="14170" y="17270"/>
                  <a:pt x="14252" y="18259"/>
                </a:cubicBezTo>
                <a:cubicBezTo>
                  <a:pt x="14296" y="18839"/>
                  <a:pt x="14296" y="19418"/>
                  <a:pt x="14189" y="19985"/>
                </a:cubicBezTo>
                <a:cubicBezTo>
                  <a:pt x="14101" y="20439"/>
                  <a:pt x="13994" y="20880"/>
                  <a:pt x="13811" y="21302"/>
                </a:cubicBezTo>
                <a:cubicBezTo>
                  <a:pt x="13691" y="21579"/>
                  <a:pt x="13603" y="21869"/>
                  <a:pt x="13490" y="22146"/>
                </a:cubicBezTo>
                <a:cubicBezTo>
                  <a:pt x="13408" y="22335"/>
                  <a:pt x="13307" y="22518"/>
                  <a:pt x="13206" y="22701"/>
                </a:cubicBezTo>
                <a:cubicBezTo>
                  <a:pt x="13169" y="22757"/>
                  <a:pt x="13112" y="22802"/>
                  <a:pt x="13030" y="22890"/>
                </a:cubicBezTo>
                <a:cubicBezTo>
                  <a:pt x="13124" y="22682"/>
                  <a:pt x="13200" y="22531"/>
                  <a:pt x="13269" y="22373"/>
                </a:cubicBezTo>
                <a:cubicBezTo>
                  <a:pt x="13591" y="21630"/>
                  <a:pt x="13754" y="20848"/>
                  <a:pt x="13824" y="20048"/>
                </a:cubicBezTo>
                <a:cubicBezTo>
                  <a:pt x="13899" y="19210"/>
                  <a:pt x="13887" y="18379"/>
                  <a:pt x="13843" y="17541"/>
                </a:cubicBezTo>
                <a:cubicBezTo>
                  <a:pt x="13817" y="17081"/>
                  <a:pt x="13799" y="16627"/>
                  <a:pt x="13792" y="16167"/>
                </a:cubicBezTo>
                <a:cubicBezTo>
                  <a:pt x="13786" y="15884"/>
                  <a:pt x="13817" y="15600"/>
                  <a:pt x="13830" y="15317"/>
                </a:cubicBezTo>
                <a:cubicBezTo>
                  <a:pt x="13836" y="15241"/>
                  <a:pt x="13849" y="15166"/>
                  <a:pt x="13962" y="15103"/>
                </a:cubicBezTo>
                <a:close/>
                <a:moveTo>
                  <a:pt x="7454" y="19636"/>
                </a:moveTo>
                <a:cubicBezTo>
                  <a:pt x="7471" y="19636"/>
                  <a:pt x="7492" y="19641"/>
                  <a:pt x="7523" y="19645"/>
                </a:cubicBezTo>
                <a:cubicBezTo>
                  <a:pt x="7473" y="19727"/>
                  <a:pt x="7404" y="19759"/>
                  <a:pt x="7341" y="19796"/>
                </a:cubicBezTo>
                <a:cubicBezTo>
                  <a:pt x="6982" y="20048"/>
                  <a:pt x="6635" y="20326"/>
                  <a:pt x="6333" y="20641"/>
                </a:cubicBezTo>
                <a:cubicBezTo>
                  <a:pt x="6169" y="20804"/>
                  <a:pt x="6011" y="20975"/>
                  <a:pt x="5867" y="21157"/>
                </a:cubicBezTo>
                <a:cubicBezTo>
                  <a:pt x="5577" y="21523"/>
                  <a:pt x="5243" y="21825"/>
                  <a:pt x="4852" y="22071"/>
                </a:cubicBezTo>
                <a:cubicBezTo>
                  <a:pt x="4594" y="22228"/>
                  <a:pt x="4329" y="22367"/>
                  <a:pt x="4058" y="22505"/>
                </a:cubicBezTo>
                <a:cubicBezTo>
                  <a:pt x="3850" y="22613"/>
                  <a:pt x="3636" y="22701"/>
                  <a:pt x="3428" y="22795"/>
                </a:cubicBezTo>
                <a:cubicBezTo>
                  <a:pt x="2937" y="23016"/>
                  <a:pt x="2477" y="23293"/>
                  <a:pt x="2055" y="23621"/>
                </a:cubicBezTo>
                <a:cubicBezTo>
                  <a:pt x="2023" y="23646"/>
                  <a:pt x="1986" y="23665"/>
                  <a:pt x="1948" y="23684"/>
                </a:cubicBezTo>
                <a:cubicBezTo>
                  <a:pt x="1948" y="23685"/>
                  <a:pt x="1947" y="23686"/>
                  <a:pt x="1945" y="23686"/>
                </a:cubicBezTo>
                <a:cubicBezTo>
                  <a:pt x="1941" y="23686"/>
                  <a:pt x="1933" y="23682"/>
                  <a:pt x="1929" y="23677"/>
                </a:cubicBezTo>
                <a:cubicBezTo>
                  <a:pt x="1923" y="23665"/>
                  <a:pt x="1910" y="23646"/>
                  <a:pt x="1916" y="23633"/>
                </a:cubicBezTo>
                <a:cubicBezTo>
                  <a:pt x="2011" y="23387"/>
                  <a:pt x="2080" y="23129"/>
                  <a:pt x="2099" y="22858"/>
                </a:cubicBezTo>
                <a:cubicBezTo>
                  <a:pt x="2105" y="22751"/>
                  <a:pt x="2143" y="22663"/>
                  <a:pt x="2200" y="22568"/>
                </a:cubicBezTo>
                <a:cubicBezTo>
                  <a:pt x="2616" y="21888"/>
                  <a:pt x="3170" y="21321"/>
                  <a:pt x="3825" y="20861"/>
                </a:cubicBezTo>
                <a:cubicBezTo>
                  <a:pt x="4493" y="20401"/>
                  <a:pt x="5218" y="20067"/>
                  <a:pt x="6018" y="19910"/>
                </a:cubicBezTo>
                <a:cubicBezTo>
                  <a:pt x="6490" y="19822"/>
                  <a:pt x="6963" y="19727"/>
                  <a:pt x="7435" y="19639"/>
                </a:cubicBezTo>
                <a:cubicBezTo>
                  <a:pt x="7441" y="19637"/>
                  <a:pt x="7447" y="19636"/>
                  <a:pt x="7454" y="19636"/>
                </a:cubicBezTo>
                <a:close/>
                <a:moveTo>
                  <a:pt x="13685" y="15468"/>
                </a:moveTo>
                <a:cubicBezTo>
                  <a:pt x="13691" y="15512"/>
                  <a:pt x="13698" y="15537"/>
                  <a:pt x="13698" y="15563"/>
                </a:cubicBezTo>
                <a:cubicBezTo>
                  <a:pt x="13660" y="16212"/>
                  <a:pt x="13698" y="16854"/>
                  <a:pt x="13736" y="17503"/>
                </a:cubicBezTo>
                <a:cubicBezTo>
                  <a:pt x="13786" y="18398"/>
                  <a:pt x="13799" y="19292"/>
                  <a:pt x="13704" y="20187"/>
                </a:cubicBezTo>
                <a:cubicBezTo>
                  <a:pt x="13610" y="21132"/>
                  <a:pt x="13370" y="22033"/>
                  <a:pt x="12910" y="22871"/>
                </a:cubicBezTo>
                <a:cubicBezTo>
                  <a:pt x="12828" y="23022"/>
                  <a:pt x="12734" y="23167"/>
                  <a:pt x="12633" y="23306"/>
                </a:cubicBezTo>
                <a:cubicBezTo>
                  <a:pt x="12570" y="23394"/>
                  <a:pt x="12482" y="23469"/>
                  <a:pt x="12394" y="23539"/>
                </a:cubicBezTo>
                <a:cubicBezTo>
                  <a:pt x="12161" y="23709"/>
                  <a:pt x="11902" y="23829"/>
                  <a:pt x="11631" y="23917"/>
                </a:cubicBezTo>
                <a:cubicBezTo>
                  <a:pt x="11247" y="24049"/>
                  <a:pt x="10850" y="24118"/>
                  <a:pt x="10447" y="24162"/>
                </a:cubicBezTo>
                <a:cubicBezTo>
                  <a:pt x="10428" y="24162"/>
                  <a:pt x="10415" y="24150"/>
                  <a:pt x="10371" y="24137"/>
                </a:cubicBezTo>
                <a:cubicBezTo>
                  <a:pt x="10403" y="24074"/>
                  <a:pt x="10428" y="24030"/>
                  <a:pt x="10459" y="23986"/>
                </a:cubicBezTo>
                <a:cubicBezTo>
                  <a:pt x="10806" y="23450"/>
                  <a:pt x="10951" y="22852"/>
                  <a:pt x="10982" y="22222"/>
                </a:cubicBezTo>
                <a:cubicBezTo>
                  <a:pt x="10995" y="21888"/>
                  <a:pt x="10963" y="21554"/>
                  <a:pt x="10913" y="21220"/>
                </a:cubicBezTo>
                <a:cubicBezTo>
                  <a:pt x="10850" y="20817"/>
                  <a:pt x="10781" y="20420"/>
                  <a:pt x="10711" y="20023"/>
                </a:cubicBezTo>
                <a:cubicBezTo>
                  <a:pt x="10648" y="19626"/>
                  <a:pt x="10604" y="19236"/>
                  <a:pt x="10623" y="18839"/>
                </a:cubicBezTo>
                <a:cubicBezTo>
                  <a:pt x="10630" y="18675"/>
                  <a:pt x="10655" y="18511"/>
                  <a:pt x="10680" y="18347"/>
                </a:cubicBezTo>
                <a:cubicBezTo>
                  <a:pt x="10705" y="18152"/>
                  <a:pt x="10806" y="18013"/>
                  <a:pt x="10982" y="17900"/>
                </a:cubicBezTo>
                <a:cubicBezTo>
                  <a:pt x="11726" y="17409"/>
                  <a:pt x="12400" y="16829"/>
                  <a:pt x="13017" y="16186"/>
                </a:cubicBezTo>
                <a:cubicBezTo>
                  <a:pt x="13213" y="15985"/>
                  <a:pt x="13395" y="15764"/>
                  <a:pt x="13584" y="15550"/>
                </a:cubicBezTo>
                <a:cubicBezTo>
                  <a:pt x="13610" y="15518"/>
                  <a:pt x="13641" y="15500"/>
                  <a:pt x="13685" y="15468"/>
                </a:cubicBezTo>
                <a:close/>
                <a:moveTo>
                  <a:pt x="10585" y="18183"/>
                </a:moveTo>
                <a:cubicBezTo>
                  <a:pt x="10585" y="18240"/>
                  <a:pt x="10585" y="18272"/>
                  <a:pt x="10579" y="18303"/>
                </a:cubicBezTo>
                <a:cubicBezTo>
                  <a:pt x="10504" y="18643"/>
                  <a:pt x="10491" y="18990"/>
                  <a:pt x="10529" y="19330"/>
                </a:cubicBezTo>
                <a:cubicBezTo>
                  <a:pt x="10567" y="19702"/>
                  <a:pt x="10623" y="20067"/>
                  <a:pt x="10674" y="20433"/>
                </a:cubicBezTo>
                <a:cubicBezTo>
                  <a:pt x="10730" y="20792"/>
                  <a:pt x="10793" y="21145"/>
                  <a:pt x="10844" y="21504"/>
                </a:cubicBezTo>
                <a:cubicBezTo>
                  <a:pt x="10913" y="22008"/>
                  <a:pt x="10888" y="22505"/>
                  <a:pt x="10768" y="22997"/>
                </a:cubicBezTo>
                <a:cubicBezTo>
                  <a:pt x="10686" y="23343"/>
                  <a:pt x="10548" y="23665"/>
                  <a:pt x="10352" y="23967"/>
                </a:cubicBezTo>
                <a:cubicBezTo>
                  <a:pt x="10258" y="24118"/>
                  <a:pt x="10132" y="24207"/>
                  <a:pt x="9937" y="24225"/>
                </a:cubicBezTo>
                <a:cubicBezTo>
                  <a:pt x="9565" y="24270"/>
                  <a:pt x="9187" y="24339"/>
                  <a:pt x="8815" y="24414"/>
                </a:cubicBezTo>
                <a:cubicBezTo>
                  <a:pt x="8601" y="24459"/>
                  <a:pt x="8380" y="24528"/>
                  <a:pt x="8172" y="24603"/>
                </a:cubicBezTo>
                <a:cubicBezTo>
                  <a:pt x="7813" y="24742"/>
                  <a:pt x="7505" y="24956"/>
                  <a:pt x="7253" y="25252"/>
                </a:cubicBezTo>
                <a:cubicBezTo>
                  <a:pt x="7221" y="25290"/>
                  <a:pt x="7183" y="25328"/>
                  <a:pt x="7114" y="25404"/>
                </a:cubicBezTo>
                <a:cubicBezTo>
                  <a:pt x="7089" y="24748"/>
                  <a:pt x="6944" y="24169"/>
                  <a:pt x="6856" y="23583"/>
                </a:cubicBezTo>
                <a:cubicBezTo>
                  <a:pt x="6730" y="22745"/>
                  <a:pt x="6837" y="21938"/>
                  <a:pt x="7127" y="21145"/>
                </a:cubicBezTo>
                <a:cubicBezTo>
                  <a:pt x="7309" y="20641"/>
                  <a:pt x="7574" y="20193"/>
                  <a:pt x="7889" y="19771"/>
                </a:cubicBezTo>
                <a:cubicBezTo>
                  <a:pt x="7965" y="19670"/>
                  <a:pt x="8059" y="19595"/>
                  <a:pt x="8160" y="19538"/>
                </a:cubicBezTo>
                <a:cubicBezTo>
                  <a:pt x="8632" y="19267"/>
                  <a:pt x="9105" y="18996"/>
                  <a:pt x="9577" y="18725"/>
                </a:cubicBezTo>
                <a:cubicBezTo>
                  <a:pt x="9861" y="18568"/>
                  <a:pt x="10151" y="18410"/>
                  <a:pt x="10434" y="18253"/>
                </a:cubicBezTo>
                <a:cubicBezTo>
                  <a:pt x="10478" y="18228"/>
                  <a:pt x="10522" y="18209"/>
                  <a:pt x="10585" y="18183"/>
                </a:cubicBezTo>
                <a:close/>
                <a:moveTo>
                  <a:pt x="5337" y="21882"/>
                </a:moveTo>
                <a:lnTo>
                  <a:pt x="5337" y="21882"/>
                </a:lnTo>
                <a:cubicBezTo>
                  <a:pt x="5331" y="21920"/>
                  <a:pt x="5331" y="21932"/>
                  <a:pt x="5331" y="21938"/>
                </a:cubicBezTo>
                <a:cubicBezTo>
                  <a:pt x="5230" y="22209"/>
                  <a:pt x="5022" y="22367"/>
                  <a:pt x="4777" y="22487"/>
                </a:cubicBezTo>
                <a:cubicBezTo>
                  <a:pt x="4531" y="22606"/>
                  <a:pt x="4279" y="22726"/>
                  <a:pt x="4033" y="22846"/>
                </a:cubicBezTo>
                <a:cubicBezTo>
                  <a:pt x="3441" y="23135"/>
                  <a:pt x="2874" y="23457"/>
                  <a:pt x="2351" y="23860"/>
                </a:cubicBezTo>
                <a:cubicBezTo>
                  <a:pt x="1759" y="24314"/>
                  <a:pt x="1255" y="24849"/>
                  <a:pt x="833" y="25467"/>
                </a:cubicBezTo>
                <a:cubicBezTo>
                  <a:pt x="820" y="25479"/>
                  <a:pt x="807" y="25485"/>
                  <a:pt x="782" y="25511"/>
                </a:cubicBezTo>
                <a:cubicBezTo>
                  <a:pt x="833" y="25309"/>
                  <a:pt x="965" y="25164"/>
                  <a:pt x="1072" y="25013"/>
                </a:cubicBezTo>
                <a:cubicBezTo>
                  <a:pt x="1248" y="24736"/>
                  <a:pt x="1437" y="24471"/>
                  <a:pt x="1626" y="24200"/>
                </a:cubicBezTo>
                <a:cubicBezTo>
                  <a:pt x="1696" y="24106"/>
                  <a:pt x="1778" y="24011"/>
                  <a:pt x="1860" y="23929"/>
                </a:cubicBezTo>
                <a:cubicBezTo>
                  <a:pt x="2288" y="23532"/>
                  <a:pt x="2773" y="23224"/>
                  <a:pt x="3296" y="22972"/>
                </a:cubicBezTo>
                <a:cubicBezTo>
                  <a:pt x="3523" y="22865"/>
                  <a:pt x="3750" y="22764"/>
                  <a:pt x="3976" y="22663"/>
                </a:cubicBezTo>
                <a:cubicBezTo>
                  <a:pt x="4430" y="22461"/>
                  <a:pt x="4858" y="22222"/>
                  <a:pt x="5249" y="21920"/>
                </a:cubicBezTo>
                <a:cubicBezTo>
                  <a:pt x="5268" y="21907"/>
                  <a:pt x="5293" y="21901"/>
                  <a:pt x="5337" y="21882"/>
                </a:cubicBezTo>
                <a:close/>
                <a:moveTo>
                  <a:pt x="7656" y="19891"/>
                </a:moveTo>
                <a:cubicBezTo>
                  <a:pt x="7542" y="20080"/>
                  <a:pt x="7448" y="20225"/>
                  <a:pt x="7366" y="20376"/>
                </a:cubicBezTo>
                <a:cubicBezTo>
                  <a:pt x="6856" y="21315"/>
                  <a:pt x="6604" y="22316"/>
                  <a:pt x="6730" y="23387"/>
                </a:cubicBezTo>
                <a:cubicBezTo>
                  <a:pt x="6774" y="23753"/>
                  <a:pt x="6849" y="24118"/>
                  <a:pt x="6900" y="24484"/>
                </a:cubicBezTo>
                <a:cubicBezTo>
                  <a:pt x="6938" y="24742"/>
                  <a:pt x="6969" y="24994"/>
                  <a:pt x="7001" y="25252"/>
                </a:cubicBezTo>
                <a:cubicBezTo>
                  <a:pt x="7019" y="25454"/>
                  <a:pt x="7001" y="25649"/>
                  <a:pt x="6881" y="25826"/>
                </a:cubicBezTo>
                <a:cubicBezTo>
                  <a:pt x="6830" y="25908"/>
                  <a:pt x="6805" y="26008"/>
                  <a:pt x="6723" y="26122"/>
                </a:cubicBezTo>
                <a:cubicBezTo>
                  <a:pt x="6711" y="26046"/>
                  <a:pt x="6698" y="26002"/>
                  <a:pt x="6692" y="25964"/>
                </a:cubicBezTo>
                <a:cubicBezTo>
                  <a:pt x="6635" y="25485"/>
                  <a:pt x="6578" y="25007"/>
                  <a:pt x="6528" y="24528"/>
                </a:cubicBezTo>
                <a:cubicBezTo>
                  <a:pt x="6484" y="24118"/>
                  <a:pt x="6434" y="23703"/>
                  <a:pt x="6415" y="23293"/>
                </a:cubicBezTo>
                <a:cubicBezTo>
                  <a:pt x="6377" y="22650"/>
                  <a:pt x="6446" y="22020"/>
                  <a:pt x="6648" y="21403"/>
                </a:cubicBezTo>
                <a:cubicBezTo>
                  <a:pt x="6793" y="20962"/>
                  <a:pt x="6988" y="20540"/>
                  <a:pt x="7297" y="20181"/>
                </a:cubicBezTo>
                <a:cubicBezTo>
                  <a:pt x="7385" y="20074"/>
                  <a:pt x="7473" y="19973"/>
                  <a:pt x="7656" y="19891"/>
                </a:cubicBezTo>
                <a:close/>
                <a:moveTo>
                  <a:pt x="5003" y="22487"/>
                </a:moveTo>
                <a:cubicBezTo>
                  <a:pt x="4997" y="22550"/>
                  <a:pt x="4997" y="22581"/>
                  <a:pt x="4984" y="22606"/>
                </a:cubicBezTo>
                <a:cubicBezTo>
                  <a:pt x="4959" y="22669"/>
                  <a:pt x="4928" y="22732"/>
                  <a:pt x="4903" y="22795"/>
                </a:cubicBezTo>
                <a:cubicBezTo>
                  <a:pt x="4852" y="22940"/>
                  <a:pt x="4758" y="23047"/>
                  <a:pt x="4644" y="23142"/>
                </a:cubicBezTo>
                <a:cubicBezTo>
                  <a:pt x="4455" y="23293"/>
                  <a:pt x="4254" y="23419"/>
                  <a:pt x="4033" y="23526"/>
                </a:cubicBezTo>
                <a:cubicBezTo>
                  <a:pt x="3750" y="23671"/>
                  <a:pt x="3460" y="23810"/>
                  <a:pt x="3176" y="23948"/>
                </a:cubicBezTo>
                <a:cubicBezTo>
                  <a:pt x="2710" y="24181"/>
                  <a:pt x="2282" y="24465"/>
                  <a:pt x="1904" y="24824"/>
                </a:cubicBezTo>
                <a:cubicBezTo>
                  <a:pt x="1267" y="25435"/>
                  <a:pt x="870" y="26179"/>
                  <a:pt x="744" y="27054"/>
                </a:cubicBezTo>
                <a:cubicBezTo>
                  <a:pt x="738" y="27105"/>
                  <a:pt x="732" y="27155"/>
                  <a:pt x="719" y="27199"/>
                </a:cubicBezTo>
                <a:cubicBezTo>
                  <a:pt x="581" y="26903"/>
                  <a:pt x="530" y="26594"/>
                  <a:pt x="555" y="26273"/>
                </a:cubicBezTo>
                <a:cubicBezTo>
                  <a:pt x="562" y="26179"/>
                  <a:pt x="606" y="26090"/>
                  <a:pt x="644" y="26008"/>
                </a:cubicBezTo>
                <a:cubicBezTo>
                  <a:pt x="851" y="25593"/>
                  <a:pt x="1116" y="25227"/>
                  <a:pt x="1419" y="24881"/>
                </a:cubicBezTo>
                <a:cubicBezTo>
                  <a:pt x="1834" y="24396"/>
                  <a:pt x="2319" y="23980"/>
                  <a:pt x="2855" y="23633"/>
                </a:cubicBezTo>
                <a:cubicBezTo>
                  <a:pt x="3088" y="23482"/>
                  <a:pt x="3321" y="23337"/>
                  <a:pt x="3567" y="23211"/>
                </a:cubicBezTo>
                <a:cubicBezTo>
                  <a:pt x="4033" y="22965"/>
                  <a:pt x="4506" y="22739"/>
                  <a:pt x="5003" y="22487"/>
                </a:cubicBezTo>
                <a:close/>
                <a:moveTo>
                  <a:pt x="4682" y="23306"/>
                </a:moveTo>
                <a:lnTo>
                  <a:pt x="4682" y="23306"/>
                </a:lnTo>
                <a:cubicBezTo>
                  <a:pt x="4354" y="24257"/>
                  <a:pt x="4203" y="25227"/>
                  <a:pt x="4039" y="26204"/>
                </a:cubicBezTo>
                <a:cubicBezTo>
                  <a:pt x="3983" y="26235"/>
                  <a:pt x="3926" y="26267"/>
                  <a:pt x="3863" y="26305"/>
                </a:cubicBezTo>
                <a:cubicBezTo>
                  <a:pt x="3050" y="26739"/>
                  <a:pt x="2338" y="27306"/>
                  <a:pt x="1759" y="28024"/>
                </a:cubicBezTo>
                <a:cubicBezTo>
                  <a:pt x="1601" y="28220"/>
                  <a:pt x="1463" y="28428"/>
                  <a:pt x="1356" y="28655"/>
                </a:cubicBezTo>
                <a:cubicBezTo>
                  <a:pt x="1337" y="28699"/>
                  <a:pt x="1311" y="28743"/>
                  <a:pt x="1293" y="28781"/>
                </a:cubicBezTo>
                <a:cubicBezTo>
                  <a:pt x="1288" y="28781"/>
                  <a:pt x="1284" y="28781"/>
                  <a:pt x="1280" y="28781"/>
                </a:cubicBezTo>
                <a:cubicBezTo>
                  <a:pt x="1216" y="28781"/>
                  <a:pt x="1210" y="28734"/>
                  <a:pt x="1198" y="28699"/>
                </a:cubicBezTo>
                <a:cubicBezTo>
                  <a:pt x="1097" y="28440"/>
                  <a:pt x="1003" y="28182"/>
                  <a:pt x="902" y="27924"/>
                </a:cubicBezTo>
                <a:cubicBezTo>
                  <a:pt x="845" y="27785"/>
                  <a:pt x="820" y="27640"/>
                  <a:pt x="820" y="27495"/>
                </a:cubicBezTo>
                <a:cubicBezTo>
                  <a:pt x="820" y="26859"/>
                  <a:pt x="996" y="26273"/>
                  <a:pt x="1318" y="25725"/>
                </a:cubicBezTo>
                <a:cubicBezTo>
                  <a:pt x="1677" y="25120"/>
                  <a:pt x="2175" y="24654"/>
                  <a:pt x="2779" y="24295"/>
                </a:cubicBezTo>
                <a:cubicBezTo>
                  <a:pt x="3050" y="24131"/>
                  <a:pt x="3340" y="23992"/>
                  <a:pt x="3624" y="23847"/>
                </a:cubicBezTo>
                <a:cubicBezTo>
                  <a:pt x="3951" y="23684"/>
                  <a:pt x="4291" y="23532"/>
                  <a:pt x="4600" y="23318"/>
                </a:cubicBezTo>
                <a:cubicBezTo>
                  <a:pt x="4606" y="23306"/>
                  <a:pt x="4625" y="23312"/>
                  <a:pt x="4682" y="23306"/>
                </a:cubicBezTo>
                <a:close/>
                <a:moveTo>
                  <a:pt x="6963" y="20376"/>
                </a:moveTo>
                <a:lnTo>
                  <a:pt x="6963" y="20376"/>
                </a:lnTo>
                <a:cubicBezTo>
                  <a:pt x="6950" y="20515"/>
                  <a:pt x="6887" y="20596"/>
                  <a:pt x="6843" y="20685"/>
                </a:cubicBezTo>
                <a:cubicBezTo>
                  <a:pt x="6629" y="21082"/>
                  <a:pt x="6484" y="21504"/>
                  <a:pt x="6402" y="21951"/>
                </a:cubicBezTo>
                <a:cubicBezTo>
                  <a:pt x="6320" y="22367"/>
                  <a:pt x="6289" y="22789"/>
                  <a:pt x="6301" y="23211"/>
                </a:cubicBezTo>
                <a:cubicBezTo>
                  <a:pt x="6314" y="23696"/>
                  <a:pt x="6371" y="24175"/>
                  <a:pt x="6434" y="24654"/>
                </a:cubicBezTo>
                <a:cubicBezTo>
                  <a:pt x="6490" y="25038"/>
                  <a:pt x="6534" y="25422"/>
                  <a:pt x="6572" y="25807"/>
                </a:cubicBezTo>
                <a:cubicBezTo>
                  <a:pt x="6641" y="26424"/>
                  <a:pt x="6553" y="27029"/>
                  <a:pt x="6358" y="27615"/>
                </a:cubicBezTo>
                <a:cubicBezTo>
                  <a:pt x="6219" y="28037"/>
                  <a:pt x="6056" y="28440"/>
                  <a:pt x="5804" y="28812"/>
                </a:cubicBezTo>
                <a:cubicBezTo>
                  <a:pt x="5747" y="28900"/>
                  <a:pt x="5678" y="28988"/>
                  <a:pt x="5615" y="29083"/>
                </a:cubicBezTo>
                <a:lnTo>
                  <a:pt x="5583" y="29058"/>
                </a:lnTo>
                <a:cubicBezTo>
                  <a:pt x="5633" y="28869"/>
                  <a:pt x="5696" y="28680"/>
                  <a:pt x="5747" y="28491"/>
                </a:cubicBezTo>
                <a:cubicBezTo>
                  <a:pt x="5892" y="27867"/>
                  <a:pt x="5961" y="27231"/>
                  <a:pt x="5930" y="26594"/>
                </a:cubicBezTo>
                <a:cubicBezTo>
                  <a:pt x="5898" y="26090"/>
                  <a:pt x="5867" y="25593"/>
                  <a:pt x="5822" y="25095"/>
                </a:cubicBezTo>
                <a:cubicBezTo>
                  <a:pt x="5772" y="24509"/>
                  <a:pt x="5753" y="23923"/>
                  <a:pt x="5759" y="23337"/>
                </a:cubicBezTo>
                <a:cubicBezTo>
                  <a:pt x="5766" y="22650"/>
                  <a:pt x="5892" y="21989"/>
                  <a:pt x="6131" y="21340"/>
                </a:cubicBezTo>
                <a:cubicBezTo>
                  <a:pt x="6207" y="21126"/>
                  <a:pt x="6320" y="20937"/>
                  <a:pt x="6497" y="20785"/>
                </a:cubicBezTo>
                <a:cubicBezTo>
                  <a:pt x="6641" y="20659"/>
                  <a:pt x="6774" y="20508"/>
                  <a:pt x="6963" y="20376"/>
                </a:cubicBezTo>
                <a:close/>
                <a:moveTo>
                  <a:pt x="4014" y="26349"/>
                </a:moveTo>
                <a:lnTo>
                  <a:pt x="4014" y="26349"/>
                </a:lnTo>
                <a:cubicBezTo>
                  <a:pt x="4002" y="26487"/>
                  <a:pt x="3995" y="26582"/>
                  <a:pt x="3989" y="26664"/>
                </a:cubicBezTo>
                <a:cubicBezTo>
                  <a:pt x="3958" y="26689"/>
                  <a:pt x="3945" y="26708"/>
                  <a:pt x="3920" y="26727"/>
                </a:cubicBezTo>
                <a:cubicBezTo>
                  <a:pt x="3302" y="27136"/>
                  <a:pt x="2811" y="27665"/>
                  <a:pt x="2382" y="28270"/>
                </a:cubicBezTo>
                <a:cubicBezTo>
                  <a:pt x="2080" y="28692"/>
                  <a:pt x="1878" y="29165"/>
                  <a:pt x="1677" y="29644"/>
                </a:cubicBezTo>
                <a:cubicBezTo>
                  <a:pt x="1608" y="29807"/>
                  <a:pt x="1545" y="29978"/>
                  <a:pt x="1463" y="30185"/>
                </a:cubicBezTo>
                <a:cubicBezTo>
                  <a:pt x="1444" y="30116"/>
                  <a:pt x="1425" y="30085"/>
                  <a:pt x="1425" y="30053"/>
                </a:cubicBezTo>
                <a:cubicBezTo>
                  <a:pt x="1450" y="29757"/>
                  <a:pt x="1419" y="29467"/>
                  <a:pt x="1343" y="29184"/>
                </a:cubicBezTo>
                <a:cubicBezTo>
                  <a:pt x="1311" y="29070"/>
                  <a:pt x="1324" y="28970"/>
                  <a:pt x="1368" y="28862"/>
                </a:cubicBezTo>
                <a:cubicBezTo>
                  <a:pt x="1513" y="28528"/>
                  <a:pt x="1715" y="28232"/>
                  <a:pt x="1954" y="27955"/>
                </a:cubicBezTo>
                <a:cubicBezTo>
                  <a:pt x="2477" y="27344"/>
                  <a:pt x="3088" y="26853"/>
                  <a:pt x="3787" y="26462"/>
                </a:cubicBezTo>
                <a:cubicBezTo>
                  <a:pt x="3844" y="26431"/>
                  <a:pt x="3907" y="26405"/>
                  <a:pt x="4014" y="26349"/>
                </a:cubicBezTo>
                <a:close/>
                <a:moveTo>
                  <a:pt x="3945" y="26846"/>
                </a:moveTo>
                <a:cubicBezTo>
                  <a:pt x="3945" y="27130"/>
                  <a:pt x="3895" y="27357"/>
                  <a:pt x="3850" y="27583"/>
                </a:cubicBezTo>
                <a:cubicBezTo>
                  <a:pt x="3769" y="27993"/>
                  <a:pt x="3655" y="28402"/>
                  <a:pt x="3504" y="28799"/>
                </a:cubicBezTo>
                <a:cubicBezTo>
                  <a:pt x="3372" y="29152"/>
                  <a:pt x="3170" y="29480"/>
                  <a:pt x="2949" y="29789"/>
                </a:cubicBezTo>
                <a:cubicBezTo>
                  <a:pt x="2408" y="30551"/>
                  <a:pt x="1734" y="31181"/>
                  <a:pt x="959" y="31716"/>
                </a:cubicBezTo>
                <a:cubicBezTo>
                  <a:pt x="933" y="31735"/>
                  <a:pt x="902" y="31748"/>
                  <a:pt x="870" y="31761"/>
                </a:cubicBezTo>
                <a:cubicBezTo>
                  <a:pt x="869" y="31762"/>
                  <a:pt x="866" y="31763"/>
                  <a:pt x="863" y="31763"/>
                </a:cubicBezTo>
                <a:cubicBezTo>
                  <a:pt x="856" y="31763"/>
                  <a:pt x="844" y="31759"/>
                  <a:pt x="826" y="31754"/>
                </a:cubicBezTo>
                <a:cubicBezTo>
                  <a:pt x="845" y="31716"/>
                  <a:pt x="858" y="31679"/>
                  <a:pt x="877" y="31647"/>
                </a:cubicBezTo>
                <a:cubicBezTo>
                  <a:pt x="952" y="31502"/>
                  <a:pt x="1040" y="31364"/>
                  <a:pt x="1103" y="31212"/>
                </a:cubicBezTo>
                <a:cubicBezTo>
                  <a:pt x="1343" y="30652"/>
                  <a:pt x="1620" y="30104"/>
                  <a:pt x="1834" y="29530"/>
                </a:cubicBezTo>
                <a:cubicBezTo>
                  <a:pt x="2036" y="29001"/>
                  <a:pt x="2313" y="28503"/>
                  <a:pt x="2672" y="28050"/>
                </a:cubicBezTo>
                <a:cubicBezTo>
                  <a:pt x="2994" y="27646"/>
                  <a:pt x="3346" y="27268"/>
                  <a:pt x="3762" y="26966"/>
                </a:cubicBezTo>
                <a:cubicBezTo>
                  <a:pt x="3813" y="26928"/>
                  <a:pt x="3863" y="26903"/>
                  <a:pt x="3945" y="26846"/>
                </a:cubicBezTo>
                <a:close/>
                <a:moveTo>
                  <a:pt x="5967" y="21479"/>
                </a:moveTo>
                <a:lnTo>
                  <a:pt x="5967" y="21479"/>
                </a:lnTo>
                <a:cubicBezTo>
                  <a:pt x="5917" y="21642"/>
                  <a:pt x="5867" y="21806"/>
                  <a:pt x="5822" y="21970"/>
                </a:cubicBezTo>
                <a:cubicBezTo>
                  <a:pt x="5703" y="22417"/>
                  <a:pt x="5659" y="22871"/>
                  <a:pt x="5652" y="23331"/>
                </a:cubicBezTo>
                <a:cubicBezTo>
                  <a:pt x="5646" y="23873"/>
                  <a:pt x="5659" y="24414"/>
                  <a:pt x="5703" y="24956"/>
                </a:cubicBezTo>
                <a:cubicBezTo>
                  <a:pt x="5741" y="25391"/>
                  <a:pt x="5778" y="25832"/>
                  <a:pt x="5810" y="26267"/>
                </a:cubicBezTo>
                <a:cubicBezTo>
                  <a:pt x="5860" y="27010"/>
                  <a:pt x="5822" y="27754"/>
                  <a:pt x="5640" y="28478"/>
                </a:cubicBezTo>
                <a:cubicBezTo>
                  <a:pt x="5589" y="28673"/>
                  <a:pt x="5520" y="28875"/>
                  <a:pt x="5451" y="29064"/>
                </a:cubicBezTo>
                <a:cubicBezTo>
                  <a:pt x="5331" y="29366"/>
                  <a:pt x="5161" y="29625"/>
                  <a:pt x="4909" y="29839"/>
                </a:cubicBezTo>
                <a:cubicBezTo>
                  <a:pt x="4569" y="30122"/>
                  <a:pt x="4222" y="30387"/>
                  <a:pt x="3844" y="30614"/>
                </a:cubicBezTo>
                <a:cubicBezTo>
                  <a:pt x="3309" y="30935"/>
                  <a:pt x="2748" y="31200"/>
                  <a:pt x="2181" y="31452"/>
                </a:cubicBezTo>
                <a:cubicBezTo>
                  <a:pt x="1929" y="31565"/>
                  <a:pt x="1677" y="31672"/>
                  <a:pt x="1425" y="31786"/>
                </a:cubicBezTo>
                <a:cubicBezTo>
                  <a:pt x="1368" y="31805"/>
                  <a:pt x="1311" y="31817"/>
                  <a:pt x="1248" y="31842"/>
                </a:cubicBezTo>
                <a:cubicBezTo>
                  <a:pt x="1261" y="31742"/>
                  <a:pt x="1337" y="31723"/>
                  <a:pt x="1387" y="31685"/>
                </a:cubicBezTo>
                <a:cubicBezTo>
                  <a:pt x="1847" y="31332"/>
                  <a:pt x="2275" y="30948"/>
                  <a:pt x="2660" y="30513"/>
                </a:cubicBezTo>
                <a:cubicBezTo>
                  <a:pt x="3088" y="30015"/>
                  <a:pt x="3479" y="29486"/>
                  <a:pt x="3718" y="28869"/>
                </a:cubicBezTo>
                <a:cubicBezTo>
                  <a:pt x="3913" y="28358"/>
                  <a:pt x="4039" y="27829"/>
                  <a:pt x="4121" y="27294"/>
                </a:cubicBezTo>
                <a:cubicBezTo>
                  <a:pt x="4203" y="26764"/>
                  <a:pt x="4266" y="26235"/>
                  <a:pt x="4348" y="25706"/>
                </a:cubicBezTo>
                <a:cubicBezTo>
                  <a:pt x="4449" y="25089"/>
                  <a:pt x="4562" y="24465"/>
                  <a:pt x="4739" y="23860"/>
                </a:cubicBezTo>
                <a:cubicBezTo>
                  <a:pt x="4978" y="23054"/>
                  <a:pt x="5325" y="22298"/>
                  <a:pt x="5810" y="21605"/>
                </a:cubicBezTo>
                <a:cubicBezTo>
                  <a:pt x="5848" y="21554"/>
                  <a:pt x="5892" y="21510"/>
                  <a:pt x="5967" y="21479"/>
                </a:cubicBezTo>
                <a:close/>
                <a:moveTo>
                  <a:pt x="13645" y="0"/>
                </a:moveTo>
                <a:cubicBezTo>
                  <a:pt x="13614" y="0"/>
                  <a:pt x="13570" y="29"/>
                  <a:pt x="13553" y="58"/>
                </a:cubicBezTo>
                <a:cubicBezTo>
                  <a:pt x="13528" y="95"/>
                  <a:pt x="13540" y="146"/>
                  <a:pt x="13578" y="171"/>
                </a:cubicBezTo>
                <a:cubicBezTo>
                  <a:pt x="13717" y="247"/>
                  <a:pt x="13780" y="385"/>
                  <a:pt x="13849" y="511"/>
                </a:cubicBezTo>
                <a:cubicBezTo>
                  <a:pt x="13969" y="751"/>
                  <a:pt x="14082" y="990"/>
                  <a:pt x="14202" y="1230"/>
                </a:cubicBezTo>
                <a:cubicBezTo>
                  <a:pt x="14378" y="1582"/>
                  <a:pt x="14485" y="1954"/>
                  <a:pt x="14555" y="2338"/>
                </a:cubicBezTo>
                <a:cubicBezTo>
                  <a:pt x="14592" y="2546"/>
                  <a:pt x="14611" y="2760"/>
                  <a:pt x="14637" y="2975"/>
                </a:cubicBezTo>
                <a:cubicBezTo>
                  <a:pt x="14718" y="3680"/>
                  <a:pt x="14643" y="4367"/>
                  <a:pt x="14385" y="5035"/>
                </a:cubicBezTo>
                <a:cubicBezTo>
                  <a:pt x="14189" y="5551"/>
                  <a:pt x="13862" y="5961"/>
                  <a:pt x="13358" y="6213"/>
                </a:cubicBezTo>
                <a:cubicBezTo>
                  <a:pt x="13137" y="6320"/>
                  <a:pt x="12917" y="6415"/>
                  <a:pt x="12696" y="6509"/>
                </a:cubicBezTo>
                <a:cubicBezTo>
                  <a:pt x="12362" y="6648"/>
                  <a:pt x="12079" y="6856"/>
                  <a:pt x="11877" y="7164"/>
                </a:cubicBezTo>
                <a:cubicBezTo>
                  <a:pt x="11738" y="7379"/>
                  <a:pt x="11619" y="7605"/>
                  <a:pt x="11499" y="7838"/>
                </a:cubicBezTo>
                <a:cubicBezTo>
                  <a:pt x="11379" y="8065"/>
                  <a:pt x="11278" y="8305"/>
                  <a:pt x="11159" y="8532"/>
                </a:cubicBezTo>
                <a:cubicBezTo>
                  <a:pt x="10926" y="8979"/>
                  <a:pt x="10579" y="9306"/>
                  <a:pt x="10119" y="9495"/>
                </a:cubicBezTo>
                <a:cubicBezTo>
                  <a:pt x="9949" y="9565"/>
                  <a:pt x="9779" y="9634"/>
                  <a:pt x="9609" y="9691"/>
                </a:cubicBezTo>
                <a:cubicBezTo>
                  <a:pt x="9155" y="9836"/>
                  <a:pt x="8702" y="9974"/>
                  <a:pt x="8254" y="10119"/>
                </a:cubicBezTo>
                <a:cubicBezTo>
                  <a:pt x="7864" y="10245"/>
                  <a:pt x="7479" y="10365"/>
                  <a:pt x="7095" y="10497"/>
                </a:cubicBezTo>
                <a:cubicBezTo>
                  <a:pt x="6604" y="10674"/>
                  <a:pt x="6163" y="10938"/>
                  <a:pt x="5772" y="11291"/>
                </a:cubicBezTo>
                <a:cubicBezTo>
                  <a:pt x="5218" y="11782"/>
                  <a:pt x="4802" y="12368"/>
                  <a:pt x="4600" y="13087"/>
                </a:cubicBezTo>
                <a:cubicBezTo>
                  <a:pt x="4342" y="13988"/>
                  <a:pt x="4228" y="14907"/>
                  <a:pt x="4317" y="15846"/>
                </a:cubicBezTo>
                <a:cubicBezTo>
                  <a:pt x="4336" y="16054"/>
                  <a:pt x="4348" y="16262"/>
                  <a:pt x="4348" y="16470"/>
                </a:cubicBezTo>
                <a:cubicBezTo>
                  <a:pt x="4367" y="17144"/>
                  <a:pt x="4191" y="17761"/>
                  <a:pt x="3844" y="18341"/>
                </a:cubicBezTo>
                <a:cubicBezTo>
                  <a:pt x="3611" y="18744"/>
                  <a:pt x="3334" y="19116"/>
                  <a:pt x="3038" y="19481"/>
                </a:cubicBezTo>
                <a:cubicBezTo>
                  <a:pt x="2811" y="19759"/>
                  <a:pt x="2584" y="20042"/>
                  <a:pt x="2364" y="20332"/>
                </a:cubicBezTo>
                <a:cubicBezTo>
                  <a:pt x="1979" y="20830"/>
                  <a:pt x="1809" y="21397"/>
                  <a:pt x="1853" y="22027"/>
                </a:cubicBezTo>
                <a:cubicBezTo>
                  <a:pt x="1866" y="22178"/>
                  <a:pt x="1872" y="22335"/>
                  <a:pt x="1878" y="22487"/>
                </a:cubicBezTo>
                <a:cubicBezTo>
                  <a:pt x="1910" y="23041"/>
                  <a:pt x="1771" y="23551"/>
                  <a:pt x="1475" y="24011"/>
                </a:cubicBezTo>
                <a:cubicBezTo>
                  <a:pt x="1255" y="24351"/>
                  <a:pt x="1028" y="24685"/>
                  <a:pt x="795" y="25019"/>
                </a:cubicBezTo>
                <a:cubicBezTo>
                  <a:pt x="373" y="25618"/>
                  <a:pt x="221" y="26267"/>
                  <a:pt x="392" y="26985"/>
                </a:cubicBezTo>
                <a:cubicBezTo>
                  <a:pt x="442" y="27199"/>
                  <a:pt x="499" y="27420"/>
                  <a:pt x="568" y="27628"/>
                </a:cubicBezTo>
                <a:cubicBezTo>
                  <a:pt x="669" y="27930"/>
                  <a:pt x="788" y="28232"/>
                  <a:pt x="896" y="28528"/>
                </a:cubicBezTo>
                <a:cubicBezTo>
                  <a:pt x="971" y="28743"/>
                  <a:pt x="1047" y="28951"/>
                  <a:pt x="1110" y="29165"/>
                </a:cubicBezTo>
                <a:cubicBezTo>
                  <a:pt x="1274" y="29719"/>
                  <a:pt x="1236" y="30255"/>
                  <a:pt x="1034" y="30790"/>
                </a:cubicBezTo>
                <a:cubicBezTo>
                  <a:pt x="820" y="31351"/>
                  <a:pt x="524" y="31868"/>
                  <a:pt x="133" y="32321"/>
                </a:cubicBezTo>
                <a:cubicBezTo>
                  <a:pt x="95" y="32359"/>
                  <a:pt x="70" y="32397"/>
                  <a:pt x="1" y="32485"/>
                </a:cubicBezTo>
                <a:cubicBezTo>
                  <a:pt x="102" y="32466"/>
                  <a:pt x="140" y="32460"/>
                  <a:pt x="184" y="32454"/>
                </a:cubicBezTo>
                <a:cubicBezTo>
                  <a:pt x="473" y="32397"/>
                  <a:pt x="744" y="32290"/>
                  <a:pt x="1015" y="32183"/>
                </a:cubicBezTo>
                <a:cubicBezTo>
                  <a:pt x="1986" y="31798"/>
                  <a:pt x="2949" y="31383"/>
                  <a:pt x="3857" y="30866"/>
                </a:cubicBezTo>
                <a:cubicBezTo>
                  <a:pt x="4304" y="30608"/>
                  <a:pt x="4720" y="30293"/>
                  <a:pt x="5104" y="29952"/>
                </a:cubicBezTo>
                <a:cubicBezTo>
                  <a:pt x="5911" y="29240"/>
                  <a:pt x="6415" y="28358"/>
                  <a:pt x="6673" y="27325"/>
                </a:cubicBezTo>
                <a:cubicBezTo>
                  <a:pt x="6755" y="26972"/>
                  <a:pt x="6824" y="26613"/>
                  <a:pt x="6938" y="26273"/>
                </a:cubicBezTo>
                <a:cubicBezTo>
                  <a:pt x="7177" y="25548"/>
                  <a:pt x="7637" y="25013"/>
                  <a:pt x="8380" y="24761"/>
                </a:cubicBezTo>
                <a:cubicBezTo>
                  <a:pt x="8525" y="24711"/>
                  <a:pt x="8676" y="24673"/>
                  <a:pt x="8828" y="24635"/>
                </a:cubicBezTo>
                <a:cubicBezTo>
                  <a:pt x="9036" y="24591"/>
                  <a:pt x="9250" y="24547"/>
                  <a:pt x="9464" y="24515"/>
                </a:cubicBezTo>
                <a:cubicBezTo>
                  <a:pt x="9855" y="24459"/>
                  <a:pt x="10252" y="24408"/>
                  <a:pt x="10642" y="24358"/>
                </a:cubicBezTo>
                <a:cubicBezTo>
                  <a:pt x="11052" y="24307"/>
                  <a:pt x="11461" y="24225"/>
                  <a:pt x="11846" y="24074"/>
                </a:cubicBezTo>
                <a:cubicBezTo>
                  <a:pt x="12293" y="23904"/>
                  <a:pt x="12671" y="23652"/>
                  <a:pt x="12998" y="23306"/>
                </a:cubicBezTo>
                <a:cubicBezTo>
                  <a:pt x="13364" y="22921"/>
                  <a:pt x="13622" y="22480"/>
                  <a:pt x="13792" y="21989"/>
                </a:cubicBezTo>
                <a:cubicBezTo>
                  <a:pt x="13918" y="21617"/>
                  <a:pt x="14063" y="21258"/>
                  <a:pt x="14246" y="20918"/>
                </a:cubicBezTo>
                <a:cubicBezTo>
                  <a:pt x="14435" y="20565"/>
                  <a:pt x="14712" y="20319"/>
                  <a:pt x="15078" y="20174"/>
                </a:cubicBezTo>
                <a:cubicBezTo>
                  <a:pt x="15241" y="20105"/>
                  <a:pt x="15418" y="20055"/>
                  <a:pt x="15594" y="20004"/>
                </a:cubicBezTo>
                <a:cubicBezTo>
                  <a:pt x="15802" y="19948"/>
                  <a:pt x="16010" y="19910"/>
                  <a:pt x="16224" y="19859"/>
                </a:cubicBezTo>
                <a:cubicBezTo>
                  <a:pt x="16621" y="19765"/>
                  <a:pt x="17012" y="19664"/>
                  <a:pt x="17396" y="19532"/>
                </a:cubicBezTo>
                <a:cubicBezTo>
                  <a:pt x="17875" y="19362"/>
                  <a:pt x="18297" y="19103"/>
                  <a:pt x="18662" y="18751"/>
                </a:cubicBezTo>
                <a:cubicBezTo>
                  <a:pt x="19141" y="18291"/>
                  <a:pt x="19563" y="17780"/>
                  <a:pt x="19904" y="17201"/>
                </a:cubicBezTo>
                <a:cubicBezTo>
                  <a:pt x="20156" y="16772"/>
                  <a:pt x="20313" y="16312"/>
                  <a:pt x="20370" y="15815"/>
                </a:cubicBezTo>
                <a:cubicBezTo>
                  <a:pt x="20445" y="15159"/>
                  <a:pt x="20370" y="14523"/>
                  <a:pt x="20137" y="13906"/>
                </a:cubicBezTo>
                <a:cubicBezTo>
                  <a:pt x="20055" y="13679"/>
                  <a:pt x="19967" y="13458"/>
                  <a:pt x="19885" y="13225"/>
                </a:cubicBezTo>
                <a:cubicBezTo>
                  <a:pt x="19721" y="12765"/>
                  <a:pt x="19696" y="12299"/>
                  <a:pt x="19828" y="11827"/>
                </a:cubicBezTo>
                <a:cubicBezTo>
                  <a:pt x="19941" y="11411"/>
                  <a:pt x="20061" y="11001"/>
                  <a:pt x="20174" y="10585"/>
                </a:cubicBezTo>
                <a:cubicBezTo>
                  <a:pt x="20326" y="10056"/>
                  <a:pt x="20395" y="9521"/>
                  <a:pt x="20326" y="8973"/>
                </a:cubicBezTo>
                <a:cubicBezTo>
                  <a:pt x="20307" y="8796"/>
                  <a:pt x="20269" y="8613"/>
                  <a:pt x="20206" y="8443"/>
                </a:cubicBezTo>
                <a:cubicBezTo>
                  <a:pt x="20111" y="8160"/>
                  <a:pt x="19897" y="7971"/>
                  <a:pt x="19607" y="7883"/>
                </a:cubicBezTo>
                <a:cubicBezTo>
                  <a:pt x="19437" y="7826"/>
                  <a:pt x="19255" y="7788"/>
                  <a:pt x="19078" y="7775"/>
                </a:cubicBezTo>
                <a:cubicBezTo>
                  <a:pt x="18814" y="7750"/>
                  <a:pt x="18543" y="7750"/>
                  <a:pt x="18278" y="7738"/>
                </a:cubicBezTo>
                <a:cubicBezTo>
                  <a:pt x="18058" y="7731"/>
                  <a:pt x="17831" y="7731"/>
                  <a:pt x="17610" y="7706"/>
                </a:cubicBezTo>
                <a:cubicBezTo>
                  <a:pt x="17176" y="7668"/>
                  <a:pt x="16785" y="7523"/>
                  <a:pt x="16457" y="7234"/>
                </a:cubicBezTo>
                <a:cubicBezTo>
                  <a:pt x="16256" y="7057"/>
                  <a:pt x="16060" y="6875"/>
                  <a:pt x="15871" y="6686"/>
                </a:cubicBezTo>
                <a:cubicBezTo>
                  <a:pt x="15682" y="6497"/>
                  <a:pt x="15531" y="6276"/>
                  <a:pt x="15418" y="6030"/>
                </a:cubicBezTo>
                <a:cubicBezTo>
                  <a:pt x="15216" y="5608"/>
                  <a:pt x="15078" y="5161"/>
                  <a:pt x="15015" y="4695"/>
                </a:cubicBezTo>
                <a:cubicBezTo>
                  <a:pt x="14970" y="4380"/>
                  <a:pt x="14952" y="4065"/>
                  <a:pt x="14926" y="3743"/>
                </a:cubicBezTo>
                <a:cubicBezTo>
                  <a:pt x="14889" y="3384"/>
                  <a:pt x="14863" y="3025"/>
                  <a:pt x="14826" y="2666"/>
                </a:cubicBezTo>
                <a:cubicBezTo>
                  <a:pt x="14775" y="2206"/>
                  <a:pt x="14687" y="1759"/>
                  <a:pt x="14498" y="1337"/>
                </a:cubicBezTo>
                <a:cubicBezTo>
                  <a:pt x="14334" y="959"/>
                  <a:pt x="14126" y="600"/>
                  <a:pt x="13937" y="228"/>
                </a:cubicBezTo>
                <a:cubicBezTo>
                  <a:pt x="13899" y="165"/>
                  <a:pt x="13849" y="102"/>
                  <a:pt x="13792" y="51"/>
                </a:cubicBezTo>
                <a:cubicBezTo>
                  <a:pt x="13761" y="20"/>
                  <a:pt x="13704" y="1"/>
                  <a:pt x="13654" y="1"/>
                </a:cubicBezTo>
                <a:cubicBezTo>
                  <a:pt x="13651" y="0"/>
                  <a:pt x="13648"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3125696">
            <a:off x="7346394" y="3670231"/>
            <a:ext cx="1545052" cy="1866549"/>
          </a:xfrm>
          <a:custGeom>
            <a:avLst/>
            <a:gdLst/>
            <a:ahLst/>
            <a:cxnLst/>
            <a:rect l="l" t="t" r="r" b="b"/>
            <a:pathLst>
              <a:path w="25341" h="30614" extrusionOk="0">
                <a:moveTo>
                  <a:pt x="0" y="7"/>
                </a:moveTo>
                <a:cubicBezTo>
                  <a:pt x="89" y="82"/>
                  <a:pt x="126" y="120"/>
                  <a:pt x="171" y="151"/>
                </a:cubicBezTo>
                <a:lnTo>
                  <a:pt x="171" y="151"/>
                </a:lnTo>
                <a:cubicBezTo>
                  <a:pt x="662" y="536"/>
                  <a:pt x="1059" y="1002"/>
                  <a:pt x="1387" y="1537"/>
                </a:cubicBezTo>
                <a:lnTo>
                  <a:pt x="1387" y="1537"/>
                </a:lnTo>
                <a:cubicBezTo>
                  <a:pt x="1695" y="2048"/>
                  <a:pt x="1840" y="2590"/>
                  <a:pt x="1777" y="3188"/>
                </a:cubicBezTo>
                <a:lnTo>
                  <a:pt x="1777" y="3188"/>
                </a:lnTo>
                <a:cubicBezTo>
                  <a:pt x="1752" y="3415"/>
                  <a:pt x="1714" y="3648"/>
                  <a:pt x="1683" y="3881"/>
                </a:cubicBezTo>
                <a:lnTo>
                  <a:pt x="1683" y="3881"/>
                </a:lnTo>
                <a:cubicBezTo>
                  <a:pt x="1626" y="4209"/>
                  <a:pt x="1563" y="4536"/>
                  <a:pt x="1519" y="4864"/>
                </a:cubicBezTo>
                <a:lnTo>
                  <a:pt x="1519" y="4864"/>
                </a:lnTo>
                <a:cubicBezTo>
                  <a:pt x="1487" y="5091"/>
                  <a:pt x="1475" y="5324"/>
                  <a:pt x="1462" y="5557"/>
                </a:cubicBezTo>
                <a:lnTo>
                  <a:pt x="1462" y="5557"/>
                </a:lnTo>
                <a:cubicBezTo>
                  <a:pt x="1431" y="6326"/>
                  <a:pt x="1708" y="6962"/>
                  <a:pt x="2256" y="7491"/>
                </a:cubicBezTo>
                <a:lnTo>
                  <a:pt x="2256" y="7491"/>
                </a:lnTo>
                <a:cubicBezTo>
                  <a:pt x="2558" y="7787"/>
                  <a:pt x="2854" y="8083"/>
                  <a:pt x="3144" y="8386"/>
                </a:cubicBezTo>
                <a:lnTo>
                  <a:pt x="3144" y="8386"/>
                </a:lnTo>
                <a:cubicBezTo>
                  <a:pt x="3541" y="8802"/>
                  <a:pt x="3774" y="9299"/>
                  <a:pt x="3850" y="9866"/>
                </a:cubicBezTo>
                <a:lnTo>
                  <a:pt x="3850" y="9866"/>
                </a:lnTo>
                <a:cubicBezTo>
                  <a:pt x="3875" y="10030"/>
                  <a:pt x="3894" y="10188"/>
                  <a:pt x="3913" y="10352"/>
                </a:cubicBezTo>
                <a:lnTo>
                  <a:pt x="3913" y="10352"/>
                </a:lnTo>
                <a:cubicBezTo>
                  <a:pt x="3989" y="11000"/>
                  <a:pt x="4272" y="11549"/>
                  <a:pt x="4763" y="11983"/>
                </a:cubicBezTo>
                <a:lnTo>
                  <a:pt x="4763" y="11983"/>
                </a:lnTo>
                <a:cubicBezTo>
                  <a:pt x="5047" y="12235"/>
                  <a:pt x="5330" y="12481"/>
                  <a:pt x="5620" y="12727"/>
                </a:cubicBezTo>
                <a:lnTo>
                  <a:pt x="5620" y="12727"/>
                </a:lnTo>
                <a:cubicBezTo>
                  <a:pt x="5986" y="13042"/>
                  <a:pt x="6345" y="13369"/>
                  <a:pt x="6660" y="13735"/>
                </a:cubicBezTo>
                <a:lnTo>
                  <a:pt x="6660" y="13735"/>
                </a:lnTo>
                <a:cubicBezTo>
                  <a:pt x="7126" y="14258"/>
                  <a:pt x="7428" y="14863"/>
                  <a:pt x="7536" y="15556"/>
                </a:cubicBezTo>
                <a:lnTo>
                  <a:pt x="7536" y="15556"/>
                </a:lnTo>
                <a:cubicBezTo>
                  <a:pt x="7573" y="15763"/>
                  <a:pt x="7605" y="15978"/>
                  <a:pt x="7624" y="16192"/>
                </a:cubicBezTo>
                <a:lnTo>
                  <a:pt x="7624" y="16192"/>
                </a:lnTo>
                <a:cubicBezTo>
                  <a:pt x="7718" y="17168"/>
                  <a:pt x="8008" y="18088"/>
                  <a:pt x="8449" y="18964"/>
                </a:cubicBezTo>
                <a:lnTo>
                  <a:pt x="8449" y="18964"/>
                </a:lnTo>
                <a:cubicBezTo>
                  <a:pt x="8796" y="19657"/>
                  <a:pt x="9331" y="20180"/>
                  <a:pt x="9986" y="20577"/>
                </a:cubicBezTo>
                <a:lnTo>
                  <a:pt x="9986" y="20577"/>
                </a:lnTo>
                <a:cubicBezTo>
                  <a:pt x="10459" y="20860"/>
                  <a:pt x="10963" y="21043"/>
                  <a:pt x="11498" y="21131"/>
                </a:cubicBezTo>
                <a:lnTo>
                  <a:pt x="11498" y="21131"/>
                </a:lnTo>
                <a:cubicBezTo>
                  <a:pt x="11914" y="21194"/>
                  <a:pt x="12336" y="21245"/>
                  <a:pt x="12752" y="21295"/>
                </a:cubicBezTo>
                <a:lnTo>
                  <a:pt x="12752" y="21295"/>
                </a:lnTo>
                <a:cubicBezTo>
                  <a:pt x="13244" y="21358"/>
                  <a:pt x="13735" y="21408"/>
                  <a:pt x="14227" y="21478"/>
                </a:cubicBezTo>
                <a:lnTo>
                  <a:pt x="14227" y="21478"/>
                </a:lnTo>
                <a:cubicBezTo>
                  <a:pt x="14409" y="21497"/>
                  <a:pt x="14598" y="21534"/>
                  <a:pt x="14781" y="21572"/>
                </a:cubicBezTo>
                <a:lnTo>
                  <a:pt x="14781" y="21572"/>
                </a:lnTo>
                <a:cubicBezTo>
                  <a:pt x="15291" y="21679"/>
                  <a:pt x="15707" y="21950"/>
                  <a:pt x="16035" y="22360"/>
                </a:cubicBezTo>
                <a:lnTo>
                  <a:pt x="16035" y="22360"/>
                </a:lnTo>
                <a:cubicBezTo>
                  <a:pt x="16199" y="22568"/>
                  <a:pt x="16350" y="22795"/>
                  <a:pt x="16514" y="23009"/>
                </a:cubicBezTo>
                <a:lnTo>
                  <a:pt x="16514" y="23009"/>
                </a:lnTo>
                <a:cubicBezTo>
                  <a:pt x="16677" y="23217"/>
                  <a:pt x="16847" y="23425"/>
                  <a:pt x="17036" y="23620"/>
                </a:cubicBezTo>
                <a:lnTo>
                  <a:pt x="17036" y="23620"/>
                </a:lnTo>
                <a:cubicBezTo>
                  <a:pt x="17295" y="23897"/>
                  <a:pt x="17622" y="24055"/>
                  <a:pt x="17994" y="24130"/>
                </a:cubicBezTo>
                <a:lnTo>
                  <a:pt x="17994" y="24130"/>
                </a:lnTo>
                <a:cubicBezTo>
                  <a:pt x="18240" y="24181"/>
                  <a:pt x="18486" y="24244"/>
                  <a:pt x="18725" y="24307"/>
                </a:cubicBezTo>
                <a:lnTo>
                  <a:pt x="18725" y="24307"/>
                </a:lnTo>
                <a:cubicBezTo>
                  <a:pt x="19292" y="24464"/>
                  <a:pt x="19701" y="24823"/>
                  <a:pt x="20010" y="25315"/>
                </a:cubicBezTo>
                <a:lnTo>
                  <a:pt x="20010" y="25315"/>
                </a:lnTo>
                <a:cubicBezTo>
                  <a:pt x="20395" y="25945"/>
                  <a:pt x="20609" y="26631"/>
                  <a:pt x="20665" y="27375"/>
                </a:cubicBezTo>
                <a:lnTo>
                  <a:pt x="20665" y="27375"/>
                </a:lnTo>
                <a:cubicBezTo>
                  <a:pt x="20678" y="27595"/>
                  <a:pt x="20697" y="27822"/>
                  <a:pt x="20697" y="28043"/>
                </a:cubicBezTo>
                <a:lnTo>
                  <a:pt x="20697" y="28043"/>
                </a:lnTo>
                <a:cubicBezTo>
                  <a:pt x="20703" y="28452"/>
                  <a:pt x="20665" y="28849"/>
                  <a:pt x="20552" y="29246"/>
                </a:cubicBezTo>
                <a:lnTo>
                  <a:pt x="20552" y="29246"/>
                </a:lnTo>
                <a:cubicBezTo>
                  <a:pt x="20476" y="29511"/>
                  <a:pt x="20407" y="29781"/>
                  <a:pt x="20325" y="30046"/>
                </a:cubicBezTo>
                <a:lnTo>
                  <a:pt x="20325" y="30046"/>
                </a:lnTo>
                <a:cubicBezTo>
                  <a:pt x="20281" y="30191"/>
                  <a:pt x="20243" y="30342"/>
                  <a:pt x="20117" y="30449"/>
                </a:cubicBezTo>
                <a:lnTo>
                  <a:pt x="20117" y="30449"/>
                </a:lnTo>
                <a:cubicBezTo>
                  <a:pt x="20086" y="30481"/>
                  <a:pt x="20079" y="30538"/>
                  <a:pt x="20117" y="30569"/>
                </a:cubicBezTo>
                <a:lnTo>
                  <a:pt x="20117" y="30569"/>
                </a:lnTo>
                <a:cubicBezTo>
                  <a:pt x="20142" y="30594"/>
                  <a:pt x="20193" y="30613"/>
                  <a:pt x="20231" y="30607"/>
                </a:cubicBezTo>
                <a:lnTo>
                  <a:pt x="20231" y="30607"/>
                </a:lnTo>
                <a:cubicBezTo>
                  <a:pt x="20281" y="30601"/>
                  <a:pt x="20332" y="30569"/>
                  <a:pt x="20363" y="30531"/>
                </a:cubicBezTo>
                <a:lnTo>
                  <a:pt x="20363" y="30531"/>
                </a:lnTo>
                <a:cubicBezTo>
                  <a:pt x="20407" y="30468"/>
                  <a:pt x="20451" y="30393"/>
                  <a:pt x="20476" y="30317"/>
                </a:cubicBezTo>
                <a:lnTo>
                  <a:pt x="20476" y="30317"/>
                </a:lnTo>
                <a:cubicBezTo>
                  <a:pt x="20602" y="29908"/>
                  <a:pt x="20741" y="29498"/>
                  <a:pt x="20836" y="29076"/>
                </a:cubicBezTo>
                <a:lnTo>
                  <a:pt x="20836" y="29076"/>
                </a:lnTo>
                <a:cubicBezTo>
                  <a:pt x="20949" y="28610"/>
                  <a:pt x="20949" y="28131"/>
                  <a:pt x="20911" y="27658"/>
                </a:cubicBezTo>
                <a:lnTo>
                  <a:pt x="20911" y="27658"/>
                </a:lnTo>
                <a:cubicBezTo>
                  <a:pt x="20886" y="27280"/>
                  <a:pt x="20842" y="26909"/>
                  <a:pt x="20804" y="26531"/>
                </a:cubicBezTo>
                <a:lnTo>
                  <a:pt x="20804" y="26531"/>
                </a:lnTo>
                <a:cubicBezTo>
                  <a:pt x="20773" y="26203"/>
                  <a:pt x="20735" y="25869"/>
                  <a:pt x="20716" y="25541"/>
                </a:cubicBezTo>
                <a:lnTo>
                  <a:pt x="20716" y="25541"/>
                </a:lnTo>
                <a:cubicBezTo>
                  <a:pt x="20691" y="25050"/>
                  <a:pt x="20747" y="24571"/>
                  <a:pt x="20873" y="24099"/>
                </a:cubicBezTo>
                <a:lnTo>
                  <a:pt x="20873" y="24099"/>
                </a:lnTo>
                <a:cubicBezTo>
                  <a:pt x="20943" y="23828"/>
                  <a:pt x="21050" y="23569"/>
                  <a:pt x="21207" y="23336"/>
                </a:cubicBezTo>
                <a:lnTo>
                  <a:pt x="21207" y="23336"/>
                </a:lnTo>
                <a:cubicBezTo>
                  <a:pt x="21365" y="23110"/>
                  <a:pt x="21529" y="22889"/>
                  <a:pt x="21699" y="22669"/>
                </a:cubicBezTo>
                <a:lnTo>
                  <a:pt x="21699" y="22669"/>
                </a:lnTo>
                <a:cubicBezTo>
                  <a:pt x="21982" y="22309"/>
                  <a:pt x="22354" y="22083"/>
                  <a:pt x="22789" y="21957"/>
                </a:cubicBezTo>
                <a:lnTo>
                  <a:pt x="22789" y="21957"/>
                </a:lnTo>
                <a:cubicBezTo>
                  <a:pt x="23009" y="21894"/>
                  <a:pt x="23242" y="21849"/>
                  <a:pt x="23469" y="21799"/>
                </a:cubicBezTo>
                <a:lnTo>
                  <a:pt x="23469" y="21799"/>
                </a:lnTo>
                <a:cubicBezTo>
                  <a:pt x="23740" y="21736"/>
                  <a:pt x="24017" y="21686"/>
                  <a:pt x="24282" y="21610"/>
                </a:cubicBezTo>
                <a:lnTo>
                  <a:pt x="24282" y="21610"/>
                </a:lnTo>
                <a:cubicBezTo>
                  <a:pt x="24458" y="21560"/>
                  <a:pt x="24635" y="21484"/>
                  <a:pt x="24805" y="21396"/>
                </a:cubicBezTo>
                <a:lnTo>
                  <a:pt x="24805" y="21396"/>
                </a:lnTo>
                <a:cubicBezTo>
                  <a:pt x="25082" y="21251"/>
                  <a:pt x="25258" y="21018"/>
                  <a:pt x="25309" y="20703"/>
                </a:cubicBezTo>
                <a:lnTo>
                  <a:pt x="25309" y="20703"/>
                </a:lnTo>
                <a:cubicBezTo>
                  <a:pt x="25334" y="20520"/>
                  <a:pt x="25340" y="20331"/>
                  <a:pt x="25328" y="20142"/>
                </a:cubicBezTo>
                <a:lnTo>
                  <a:pt x="25328" y="20142"/>
                </a:lnTo>
                <a:cubicBezTo>
                  <a:pt x="25290" y="19569"/>
                  <a:pt x="25120" y="19033"/>
                  <a:pt x="24861" y="18523"/>
                </a:cubicBezTo>
                <a:lnTo>
                  <a:pt x="24861" y="18523"/>
                </a:lnTo>
                <a:cubicBezTo>
                  <a:pt x="24666" y="18120"/>
                  <a:pt x="24458" y="17723"/>
                  <a:pt x="24263" y="17320"/>
                </a:cubicBezTo>
                <a:lnTo>
                  <a:pt x="24263" y="17320"/>
                </a:lnTo>
                <a:cubicBezTo>
                  <a:pt x="24042" y="16860"/>
                  <a:pt x="23979" y="16375"/>
                  <a:pt x="24055" y="15877"/>
                </a:cubicBezTo>
                <a:lnTo>
                  <a:pt x="24055" y="15877"/>
                </a:lnTo>
                <a:cubicBezTo>
                  <a:pt x="24093" y="15625"/>
                  <a:pt x="24143" y="15379"/>
                  <a:pt x="24181" y="15133"/>
                </a:cubicBezTo>
                <a:lnTo>
                  <a:pt x="24181" y="15133"/>
                </a:lnTo>
                <a:cubicBezTo>
                  <a:pt x="24301" y="14453"/>
                  <a:pt x="24257" y="13791"/>
                  <a:pt x="24055" y="13136"/>
                </a:cubicBezTo>
                <a:lnTo>
                  <a:pt x="24055" y="13136"/>
                </a:lnTo>
                <a:cubicBezTo>
                  <a:pt x="23904" y="12639"/>
                  <a:pt x="23652" y="12198"/>
                  <a:pt x="23305" y="11807"/>
                </a:cubicBezTo>
                <a:lnTo>
                  <a:pt x="23305" y="11807"/>
                </a:lnTo>
                <a:cubicBezTo>
                  <a:pt x="22852" y="11284"/>
                  <a:pt x="22322" y="10843"/>
                  <a:pt x="21736" y="10459"/>
                </a:cubicBezTo>
                <a:lnTo>
                  <a:pt x="21736" y="10459"/>
                </a:lnTo>
                <a:cubicBezTo>
                  <a:pt x="21295" y="10175"/>
                  <a:pt x="20817" y="9986"/>
                  <a:pt x="20294" y="9904"/>
                </a:cubicBezTo>
                <a:lnTo>
                  <a:pt x="20294" y="9904"/>
                </a:lnTo>
                <a:cubicBezTo>
                  <a:pt x="19872" y="9841"/>
                  <a:pt x="19456" y="9816"/>
                  <a:pt x="19034" y="9797"/>
                </a:cubicBezTo>
                <a:lnTo>
                  <a:pt x="19034" y="9797"/>
                </a:lnTo>
                <a:cubicBezTo>
                  <a:pt x="18807" y="9785"/>
                  <a:pt x="18580" y="9785"/>
                  <a:pt x="18360" y="9766"/>
                </a:cubicBezTo>
                <a:lnTo>
                  <a:pt x="18360" y="9766"/>
                </a:lnTo>
                <a:cubicBezTo>
                  <a:pt x="18171" y="9753"/>
                  <a:pt x="17981" y="9734"/>
                  <a:pt x="17799" y="9696"/>
                </a:cubicBezTo>
                <a:lnTo>
                  <a:pt x="17799" y="9696"/>
                </a:lnTo>
                <a:cubicBezTo>
                  <a:pt x="17396" y="9621"/>
                  <a:pt x="17068" y="9413"/>
                  <a:pt x="16803" y="9098"/>
                </a:cubicBezTo>
                <a:lnTo>
                  <a:pt x="16803" y="9098"/>
                </a:lnTo>
                <a:cubicBezTo>
                  <a:pt x="16551" y="8783"/>
                  <a:pt x="16337" y="8443"/>
                  <a:pt x="16136" y="8090"/>
                </a:cubicBezTo>
                <a:lnTo>
                  <a:pt x="16136" y="8090"/>
                </a:lnTo>
                <a:cubicBezTo>
                  <a:pt x="15865" y="7611"/>
                  <a:pt x="15512" y="7214"/>
                  <a:pt x="15071" y="6893"/>
                </a:cubicBezTo>
                <a:lnTo>
                  <a:pt x="15071" y="6893"/>
                </a:lnTo>
                <a:cubicBezTo>
                  <a:pt x="14668" y="6603"/>
                  <a:pt x="14227" y="6414"/>
                  <a:pt x="13741" y="6326"/>
                </a:cubicBezTo>
                <a:lnTo>
                  <a:pt x="13741" y="6326"/>
                </a:lnTo>
                <a:cubicBezTo>
                  <a:pt x="13319" y="6250"/>
                  <a:pt x="12885" y="6244"/>
                  <a:pt x="12456" y="6269"/>
                </a:cubicBezTo>
                <a:lnTo>
                  <a:pt x="12456" y="6269"/>
                </a:lnTo>
                <a:cubicBezTo>
                  <a:pt x="12040" y="6288"/>
                  <a:pt x="11631" y="6319"/>
                  <a:pt x="11221" y="6338"/>
                </a:cubicBezTo>
                <a:lnTo>
                  <a:pt x="11221" y="6338"/>
                </a:lnTo>
                <a:cubicBezTo>
                  <a:pt x="10994" y="6345"/>
                  <a:pt x="10768" y="6345"/>
                  <a:pt x="10547" y="6332"/>
                </a:cubicBezTo>
                <a:lnTo>
                  <a:pt x="10547" y="6332"/>
                </a:lnTo>
                <a:cubicBezTo>
                  <a:pt x="10383" y="6332"/>
                  <a:pt x="10226" y="6313"/>
                  <a:pt x="10062" y="6294"/>
                </a:cubicBezTo>
                <a:lnTo>
                  <a:pt x="10062" y="6294"/>
                </a:lnTo>
                <a:cubicBezTo>
                  <a:pt x="9249" y="6181"/>
                  <a:pt x="8682" y="5721"/>
                  <a:pt x="8292" y="5022"/>
                </a:cubicBezTo>
                <a:lnTo>
                  <a:pt x="8292" y="5022"/>
                </a:lnTo>
                <a:cubicBezTo>
                  <a:pt x="8115" y="4694"/>
                  <a:pt x="7977" y="4341"/>
                  <a:pt x="7819" y="4001"/>
                </a:cubicBezTo>
                <a:lnTo>
                  <a:pt x="7819" y="4001"/>
                </a:lnTo>
                <a:cubicBezTo>
                  <a:pt x="7359" y="2993"/>
                  <a:pt x="6672" y="2186"/>
                  <a:pt x="5715" y="1613"/>
                </a:cubicBezTo>
                <a:lnTo>
                  <a:pt x="5715" y="1613"/>
                </a:lnTo>
                <a:cubicBezTo>
                  <a:pt x="5249" y="1336"/>
                  <a:pt x="4770" y="1096"/>
                  <a:pt x="4259" y="920"/>
                </a:cubicBezTo>
                <a:lnTo>
                  <a:pt x="4259" y="920"/>
                </a:lnTo>
                <a:cubicBezTo>
                  <a:pt x="3226" y="567"/>
                  <a:pt x="2168" y="328"/>
                  <a:pt x="1103" y="120"/>
                </a:cubicBezTo>
                <a:lnTo>
                  <a:pt x="1103" y="120"/>
                </a:lnTo>
                <a:cubicBezTo>
                  <a:pt x="801" y="57"/>
                  <a:pt x="504" y="7"/>
                  <a:pt x="196" y="0"/>
                </a:cubicBezTo>
                <a:lnTo>
                  <a:pt x="196" y="0"/>
                </a:lnTo>
                <a:cubicBezTo>
                  <a:pt x="183" y="0"/>
                  <a:pt x="177" y="0"/>
                  <a:pt x="164" y="0"/>
                </a:cubicBezTo>
                <a:lnTo>
                  <a:pt x="164" y="0"/>
                </a:lnTo>
                <a:cubicBezTo>
                  <a:pt x="126" y="0"/>
                  <a:pt x="82" y="7"/>
                  <a:pt x="0" y="7"/>
                </a:cubicBezTo>
                <a:moveTo>
                  <a:pt x="8040" y="10018"/>
                </a:moveTo>
                <a:cubicBezTo>
                  <a:pt x="7416" y="9400"/>
                  <a:pt x="6912" y="8695"/>
                  <a:pt x="6509" y="7913"/>
                </a:cubicBezTo>
                <a:lnTo>
                  <a:pt x="6509" y="7913"/>
                </a:lnTo>
                <a:cubicBezTo>
                  <a:pt x="6213" y="7327"/>
                  <a:pt x="5979" y="6716"/>
                  <a:pt x="5759" y="6099"/>
                </a:cubicBezTo>
                <a:lnTo>
                  <a:pt x="5759" y="6099"/>
                </a:lnTo>
                <a:cubicBezTo>
                  <a:pt x="5570" y="5576"/>
                  <a:pt x="5406" y="5047"/>
                  <a:pt x="5223" y="4524"/>
                </a:cubicBezTo>
                <a:lnTo>
                  <a:pt x="5223" y="4524"/>
                </a:lnTo>
                <a:cubicBezTo>
                  <a:pt x="5034" y="3988"/>
                  <a:pt x="4801" y="3472"/>
                  <a:pt x="4499" y="2993"/>
                </a:cubicBezTo>
                <a:lnTo>
                  <a:pt x="4499" y="2993"/>
                </a:lnTo>
                <a:cubicBezTo>
                  <a:pt x="4133" y="2401"/>
                  <a:pt x="3636" y="1941"/>
                  <a:pt x="3100" y="1512"/>
                </a:cubicBezTo>
                <a:lnTo>
                  <a:pt x="3100" y="1512"/>
                </a:lnTo>
                <a:cubicBezTo>
                  <a:pt x="2628" y="1134"/>
                  <a:pt x="2117" y="832"/>
                  <a:pt x="1576" y="561"/>
                </a:cubicBezTo>
                <a:lnTo>
                  <a:pt x="1576" y="561"/>
                </a:lnTo>
                <a:cubicBezTo>
                  <a:pt x="1513" y="529"/>
                  <a:pt x="1437" y="523"/>
                  <a:pt x="1405" y="422"/>
                </a:cubicBezTo>
                <a:lnTo>
                  <a:pt x="1405" y="422"/>
                </a:lnTo>
                <a:cubicBezTo>
                  <a:pt x="1475" y="435"/>
                  <a:pt x="1538" y="435"/>
                  <a:pt x="1594" y="448"/>
                </a:cubicBezTo>
                <a:lnTo>
                  <a:pt x="1594" y="448"/>
                </a:lnTo>
                <a:cubicBezTo>
                  <a:pt x="1872" y="511"/>
                  <a:pt x="2155" y="574"/>
                  <a:pt x="2432" y="643"/>
                </a:cubicBezTo>
                <a:lnTo>
                  <a:pt x="2432" y="643"/>
                </a:lnTo>
                <a:cubicBezTo>
                  <a:pt x="3062" y="788"/>
                  <a:pt x="3686" y="952"/>
                  <a:pt x="4291" y="1178"/>
                </a:cubicBezTo>
                <a:lnTo>
                  <a:pt x="4291" y="1178"/>
                </a:lnTo>
                <a:cubicBezTo>
                  <a:pt x="4726" y="1336"/>
                  <a:pt x="5129" y="1544"/>
                  <a:pt x="5532" y="1771"/>
                </a:cubicBezTo>
                <a:lnTo>
                  <a:pt x="5532" y="1771"/>
                </a:lnTo>
                <a:cubicBezTo>
                  <a:pt x="5835" y="1934"/>
                  <a:pt x="6061" y="2168"/>
                  <a:pt x="6238" y="2451"/>
                </a:cubicBezTo>
                <a:lnTo>
                  <a:pt x="6238" y="2451"/>
                </a:lnTo>
                <a:cubicBezTo>
                  <a:pt x="6351" y="2634"/>
                  <a:pt x="6452" y="2823"/>
                  <a:pt x="6546" y="3018"/>
                </a:cubicBezTo>
                <a:lnTo>
                  <a:pt x="6546" y="3018"/>
                </a:lnTo>
                <a:cubicBezTo>
                  <a:pt x="6868" y="3724"/>
                  <a:pt x="7050" y="4473"/>
                  <a:pt x="7145" y="5242"/>
                </a:cubicBezTo>
                <a:lnTo>
                  <a:pt x="7145" y="5242"/>
                </a:lnTo>
                <a:cubicBezTo>
                  <a:pt x="7195" y="5702"/>
                  <a:pt x="7246" y="6156"/>
                  <a:pt x="7290" y="6609"/>
                </a:cubicBezTo>
                <a:lnTo>
                  <a:pt x="7290" y="6609"/>
                </a:lnTo>
                <a:cubicBezTo>
                  <a:pt x="7347" y="7170"/>
                  <a:pt x="7435" y="7731"/>
                  <a:pt x="7548" y="8285"/>
                </a:cubicBezTo>
                <a:lnTo>
                  <a:pt x="7548" y="8285"/>
                </a:lnTo>
                <a:cubicBezTo>
                  <a:pt x="7649" y="8751"/>
                  <a:pt x="7781" y="9205"/>
                  <a:pt x="7989" y="9640"/>
                </a:cubicBezTo>
                <a:lnTo>
                  <a:pt x="7989" y="9640"/>
                </a:lnTo>
                <a:cubicBezTo>
                  <a:pt x="8065" y="9797"/>
                  <a:pt x="8147" y="9955"/>
                  <a:pt x="8222" y="10118"/>
                </a:cubicBezTo>
                <a:lnTo>
                  <a:pt x="8222" y="10118"/>
                </a:lnTo>
                <a:cubicBezTo>
                  <a:pt x="8147" y="10100"/>
                  <a:pt x="8090" y="10062"/>
                  <a:pt x="8040" y="10018"/>
                </a:cubicBezTo>
                <a:moveTo>
                  <a:pt x="4915" y="4927"/>
                </a:moveTo>
                <a:cubicBezTo>
                  <a:pt x="4430" y="4694"/>
                  <a:pt x="3995" y="4379"/>
                  <a:pt x="3585" y="4026"/>
                </a:cubicBezTo>
                <a:lnTo>
                  <a:pt x="3585" y="4026"/>
                </a:lnTo>
                <a:cubicBezTo>
                  <a:pt x="3138" y="3635"/>
                  <a:pt x="2760" y="3182"/>
                  <a:pt x="2451" y="2672"/>
                </a:cubicBezTo>
                <a:lnTo>
                  <a:pt x="2451" y="2672"/>
                </a:lnTo>
                <a:cubicBezTo>
                  <a:pt x="2124" y="2130"/>
                  <a:pt x="1733" y="1626"/>
                  <a:pt x="1374" y="1096"/>
                </a:cubicBezTo>
                <a:lnTo>
                  <a:pt x="1374" y="1096"/>
                </a:lnTo>
                <a:cubicBezTo>
                  <a:pt x="1279" y="958"/>
                  <a:pt x="1166" y="832"/>
                  <a:pt x="1059" y="693"/>
                </a:cubicBezTo>
                <a:lnTo>
                  <a:pt x="1059" y="693"/>
                </a:lnTo>
                <a:cubicBezTo>
                  <a:pt x="1034" y="662"/>
                  <a:pt x="1015" y="630"/>
                  <a:pt x="990" y="599"/>
                </a:cubicBezTo>
                <a:lnTo>
                  <a:pt x="990" y="599"/>
                </a:lnTo>
                <a:cubicBezTo>
                  <a:pt x="1015" y="586"/>
                  <a:pt x="1027" y="574"/>
                  <a:pt x="1034" y="580"/>
                </a:cubicBezTo>
                <a:lnTo>
                  <a:pt x="1034" y="580"/>
                </a:lnTo>
                <a:cubicBezTo>
                  <a:pt x="1065" y="586"/>
                  <a:pt x="1103" y="592"/>
                  <a:pt x="1134" y="605"/>
                </a:cubicBezTo>
                <a:lnTo>
                  <a:pt x="1134" y="605"/>
                </a:lnTo>
                <a:cubicBezTo>
                  <a:pt x="2023" y="1002"/>
                  <a:pt x="2836" y="1519"/>
                  <a:pt x="3541" y="2199"/>
                </a:cubicBezTo>
                <a:lnTo>
                  <a:pt x="3541" y="2199"/>
                </a:lnTo>
                <a:cubicBezTo>
                  <a:pt x="3831" y="2470"/>
                  <a:pt x="4089" y="2766"/>
                  <a:pt x="4297" y="3100"/>
                </a:cubicBezTo>
                <a:lnTo>
                  <a:pt x="4297" y="3100"/>
                </a:lnTo>
                <a:cubicBezTo>
                  <a:pt x="4530" y="3478"/>
                  <a:pt x="4719" y="3875"/>
                  <a:pt x="4883" y="4278"/>
                </a:cubicBezTo>
                <a:lnTo>
                  <a:pt x="4883" y="4278"/>
                </a:lnTo>
                <a:cubicBezTo>
                  <a:pt x="4971" y="4505"/>
                  <a:pt x="5072" y="4725"/>
                  <a:pt x="5129" y="5009"/>
                </a:cubicBezTo>
                <a:lnTo>
                  <a:pt x="5129" y="5009"/>
                </a:lnTo>
                <a:cubicBezTo>
                  <a:pt x="5034" y="4971"/>
                  <a:pt x="4971" y="4952"/>
                  <a:pt x="4915" y="4927"/>
                </a:cubicBezTo>
                <a:moveTo>
                  <a:pt x="5034" y="5437"/>
                </a:moveTo>
                <a:cubicBezTo>
                  <a:pt x="4247" y="5173"/>
                  <a:pt x="3522" y="4788"/>
                  <a:pt x="2873" y="4265"/>
                </a:cubicBezTo>
                <a:lnTo>
                  <a:pt x="2873" y="4265"/>
                </a:lnTo>
                <a:cubicBezTo>
                  <a:pt x="2577" y="4026"/>
                  <a:pt x="2313" y="3761"/>
                  <a:pt x="2105" y="3446"/>
                </a:cubicBezTo>
                <a:lnTo>
                  <a:pt x="2105" y="3446"/>
                </a:lnTo>
                <a:cubicBezTo>
                  <a:pt x="2035" y="3346"/>
                  <a:pt x="2004" y="3245"/>
                  <a:pt x="2010" y="3125"/>
                </a:cubicBezTo>
                <a:lnTo>
                  <a:pt x="2010" y="3125"/>
                </a:lnTo>
                <a:cubicBezTo>
                  <a:pt x="2035" y="2816"/>
                  <a:pt x="2017" y="2514"/>
                  <a:pt x="1928" y="2218"/>
                </a:cubicBezTo>
                <a:lnTo>
                  <a:pt x="1928" y="2218"/>
                </a:lnTo>
                <a:cubicBezTo>
                  <a:pt x="1922" y="2186"/>
                  <a:pt x="1935" y="2155"/>
                  <a:pt x="1941" y="2073"/>
                </a:cubicBezTo>
                <a:lnTo>
                  <a:pt x="1941" y="2073"/>
                </a:lnTo>
                <a:cubicBezTo>
                  <a:pt x="2067" y="2275"/>
                  <a:pt x="2161" y="2432"/>
                  <a:pt x="2262" y="2590"/>
                </a:cubicBezTo>
                <a:lnTo>
                  <a:pt x="2262" y="2590"/>
                </a:lnTo>
                <a:cubicBezTo>
                  <a:pt x="2558" y="3037"/>
                  <a:pt x="2861" y="3484"/>
                  <a:pt x="3251" y="3862"/>
                </a:cubicBezTo>
                <a:lnTo>
                  <a:pt x="3251" y="3862"/>
                </a:lnTo>
                <a:cubicBezTo>
                  <a:pt x="3806" y="4392"/>
                  <a:pt x="4411" y="4845"/>
                  <a:pt x="5123" y="5141"/>
                </a:cubicBezTo>
                <a:lnTo>
                  <a:pt x="5123" y="5141"/>
                </a:lnTo>
                <a:cubicBezTo>
                  <a:pt x="5148" y="5154"/>
                  <a:pt x="5173" y="5173"/>
                  <a:pt x="5204" y="5192"/>
                </a:cubicBezTo>
                <a:lnTo>
                  <a:pt x="5204" y="5192"/>
                </a:lnTo>
                <a:cubicBezTo>
                  <a:pt x="5230" y="5274"/>
                  <a:pt x="5255" y="5368"/>
                  <a:pt x="5293" y="5507"/>
                </a:cubicBezTo>
                <a:lnTo>
                  <a:pt x="5293" y="5507"/>
                </a:lnTo>
                <a:cubicBezTo>
                  <a:pt x="5173" y="5475"/>
                  <a:pt x="5104" y="5463"/>
                  <a:pt x="5034" y="5437"/>
                </a:cubicBezTo>
                <a:moveTo>
                  <a:pt x="8903" y="10723"/>
                </a:moveTo>
                <a:cubicBezTo>
                  <a:pt x="8689" y="10604"/>
                  <a:pt x="8544" y="10427"/>
                  <a:pt x="8424" y="10226"/>
                </a:cubicBezTo>
                <a:lnTo>
                  <a:pt x="8424" y="10226"/>
                </a:lnTo>
                <a:cubicBezTo>
                  <a:pt x="8052" y="9608"/>
                  <a:pt x="7794" y="8959"/>
                  <a:pt x="7655" y="8254"/>
                </a:cubicBezTo>
                <a:lnTo>
                  <a:pt x="7655" y="8254"/>
                </a:lnTo>
                <a:cubicBezTo>
                  <a:pt x="7536" y="7655"/>
                  <a:pt x="7441" y="7050"/>
                  <a:pt x="7384" y="6445"/>
                </a:cubicBezTo>
                <a:lnTo>
                  <a:pt x="7384" y="6445"/>
                </a:lnTo>
                <a:cubicBezTo>
                  <a:pt x="7334" y="5922"/>
                  <a:pt x="7271" y="5406"/>
                  <a:pt x="7202" y="4896"/>
                </a:cubicBezTo>
                <a:lnTo>
                  <a:pt x="7202" y="4896"/>
                </a:lnTo>
                <a:cubicBezTo>
                  <a:pt x="7113" y="4228"/>
                  <a:pt x="6924" y="3598"/>
                  <a:pt x="6647" y="2987"/>
                </a:cubicBezTo>
                <a:lnTo>
                  <a:pt x="6647" y="2987"/>
                </a:lnTo>
                <a:cubicBezTo>
                  <a:pt x="6565" y="2798"/>
                  <a:pt x="6465" y="2621"/>
                  <a:pt x="6370" y="2432"/>
                </a:cubicBezTo>
                <a:lnTo>
                  <a:pt x="6370" y="2432"/>
                </a:lnTo>
                <a:cubicBezTo>
                  <a:pt x="6383" y="2426"/>
                  <a:pt x="6389" y="2420"/>
                  <a:pt x="6402" y="2407"/>
                </a:cubicBezTo>
                <a:lnTo>
                  <a:pt x="6402" y="2407"/>
                </a:lnTo>
                <a:cubicBezTo>
                  <a:pt x="6483" y="2489"/>
                  <a:pt x="6572" y="2564"/>
                  <a:pt x="6647" y="2646"/>
                </a:cubicBezTo>
                <a:lnTo>
                  <a:pt x="6647" y="2646"/>
                </a:lnTo>
                <a:cubicBezTo>
                  <a:pt x="6975" y="2974"/>
                  <a:pt x="7221" y="3358"/>
                  <a:pt x="7447" y="3761"/>
                </a:cubicBezTo>
                <a:lnTo>
                  <a:pt x="7447" y="3761"/>
                </a:lnTo>
                <a:cubicBezTo>
                  <a:pt x="7756" y="4329"/>
                  <a:pt x="7964" y="4927"/>
                  <a:pt x="8014" y="5570"/>
                </a:cubicBezTo>
                <a:lnTo>
                  <a:pt x="8014" y="5570"/>
                </a:lnTo>
                <a:cubicBezTo>
                  <a:pt x="8046" y="5973"/>
                  <a:pt x="8077" y="6376"/>
                  <a:pt x="8096" y="6779"/>
                </a:cubicBezTo>
                <a:lnTo>
                  <a:pt x="8096" y="6779"/>
                </a:lnTo>
                <a:cubicBezTo>
                  <a:pt x="8122" y="7283"/>
                  <a:pt x="8159" y="7781"/>
                  <a:pt x="8235" y="8279"/>
                </a:cubicBezTo>
                <a:lnTo>
                  <a:pt x="8235" y="8279"/>
                </a:lnTo>
                <a:cubicBezTo>
                  <a:pt x="8304" y="8713"/>
                  <a:pt x="8418" y="9142"/>
                  <a:pt x="8581" y="9551"/>
                </a:cubicBezTo>
                <a:lnTo>
                  <a:pt x="8581" y="9551"/>
                </a:lnTo>
                <a:cubicBezTo>
                  <a:pt x="8752" y="9986"/>
                  <a:pt x="8978" y="10396"/>
                  <a:pt x="9274" y="10761"/>
                </a:cubicBezTo>
                <a:lnTo>
                  <a:pt x="9274" y="10761"/>
                </a:lnTo>
                <a:cubicBezTo>
                  <a:pt x="9337" y="10837"/>
                  <a:pt x="9413" y="10912"/>
                  <a:pt x="9463" y="11051"/>
                </a:cubicBezTo>
                <a:lnTo>
                  <a:pt x="9463" y="11051"/>
                </a:lnTo>
                <a:cubicBezTo>
                  <a:pt x="9237" y="10950"/>
                  <a:pt x="9073" y="10824"/>
                  <a:pt x="8903" y="10723"/>
                </a:cubicBezTo>
                <a:moveTo>
                  <a:pt x="6471" y="8499"/>
                </a:moveTo>
                <a:cubicBezTo>
                  <a:pt x="6118" y="8335"/>
                  <a:pt x="5746" y="8247"/>
                  <a:pt x="5375" y="8140"/>
                </a:cubicBezTo>
                <a:lnTo>
                  <a:pt x="5375" y="8140"/>
                </a:lnTo>
                <a:cubicBezTo>
                  <a:pt x="5053" y="8052"/>
                  <a:pt x="4732" y="7964"/>
                  <a:pt x="4423" y="7850"/>
                </a:cubicBezTo>
                <a:lnTo>
                  <a:pt x="4423" y="7850"/>
                </a:lnTo>
                <a:cubicBezTo>
                  <a:pt x="3737" y="7598"/>
                  <a:pt x="3138" y="7220"/>
                  <a:pt x="2653" y="6666"/>
                </a:cubicBezTo>
                <a:lnTo>
                  <a:pt x="2653" y="6666"/>
                </a:lnTo>
                <a:cubicBezTo>
                  <a:pt x="2218" y="6168"/>
                  <a:pt x="1928" y="5601"/>
                  <a:pt x="1809" y="4952"/>
                </a:cubicBezTo>
                <a:lnTo>
                  <a:pt x="1809" y="4952"/>
                </a:lnTo>
                <a:cubicBezTo>
                  <a:pt x="1777" y="4801"/>
                  <a:pt x="1777" y="4650"/>
                  <a:pt x="1802" y="4499"/>
                </a:cubicBezTo>
                <a:lnTo>
                  <a:pt x="1802" y="4499"/>
                </a:lnTo>
                <a:cubicBezTo>
                  <a:pt x="1859" y="4215"/>
                  <a:pt x="1903" y="3932"/>
                  <a:pt x="1954" y="3648"/>
                </a:cubicBezTo>
                <a:lnTo>
                  <a:pt x="1954" y="3648"/>
                </a:lnTo>
                <a:cubicBezTo>
                  <a:pt x="1966" y="3610"/>
                  <a:pt x="1960" y="3554"/>
                  <a:pt x="2035" y="3547"/>
                </a:cubicBezTo>
                <a:lnTo>
                  <a:pt x="2035" y="3547"/>
                </a:lnTo>
                <a:cubicBezTo>
                  <a:pt x="2067" y="3579"/>
                  <a:pt x="2098" y="3623"/>
                  <a:pt x="2130" y="3661"/>
                </a:cubicBezTo>
                <a:lnTo>
                  <a:pt x="2130" y="3661"/>
                </a:lnTo>
                <a:cubicBezTo>
                  <a:pt x="2281" y="3875"/>
                  <a:pt x="2464" y="4058"/>
                  <a:pt x="2665" y="4228"/>
                </a:cubicBezTo>
                <a:lnTo>
                  <a:pt x="2665" y="4228"/>
                </a:lnTo>
                <a:cubicBezTo>
                  <a:pt x="3396" y="4851"/>
                  <a:pt x="4228" y="5299"/>
                  <a:pt x="5148" y="5589"/>
                </a:cubicBezTo>
                <a:lnTo>
                  <a:pt x="5148" y="5589"/>
                </a:lnTo>
                <a:cubicBezTo>
                  <a:pt x="5211" y="5607"/>
                  <a:pt x="5280" y="5633"/>
                  <a:pt x="5349" y="5652"/>
                </a:cubicBezTo>
                <a:lnTo>
                  <a:pt x="5349" y="5652"/>
                </a:lnTo>
                <a:cubicBezTo>
                  <a:pt x="5702" y="6622"/>
                  <a:pt x="6042" y="7579"/>
                  <a:pt x="6559" y="8499"/>
                </a:cubicBezTo>
                <a:lnTo>
                  <a:pt x="6559" y="8499"/>
                </a:lnTo>
                <a:cubicBezTo>
                  <a:pt x="6521" y="8499"/>
                  <a:pt x="6502" y="8499"/>
                  <a:pt x="6490" y="8499"/>
                </a:cubicBezTo>
                <a:lnTo>
                  <a:pt x="6490" y="8499"/>
                </a:lnTo>
                <a:cubicBezTo>
                  <a:pt x="6483" y="8499"/>
                  <a:pt x="6477" y="8499"/>
                  <a:pt x="6471" y="8499"/>
                </a:cubicBezTo>
                <a:moveTo>
                  <a:pt x="9835" y="11189"/>
                </a:moveTo>
                <a:cubicBezTo>
                  <a:pt x="9451" y="10881"/>
                  <a:pt x="9174" y="10484"/>
                  <a:pt x="8941" y="10062"/>
                </a:cubicBezTo>
                <a:lnTo>
                  <a:pt x="8941" y="10062"/>
                </a:lnTo>
                <a:cubicBezTo>
                  <a:pt x="8619" y="9470"/>
                  <a:pt x="8424" y="8839"/>
                  <a:pt x="8336" y="8172"/>
                </a:cubicBezTo>
                <a:lnTo>
                  <a:pt x="8336" y="8172"/>
                </a:lnTo>
                <a:cubicBezTo>
                  <a:pt x="8279" y="7750"/>
                  <a:pt x="8248" y="7315"/>
                  <a:pt x="8210" y="6886"/>
                </a:cubicBezTo>
                <a:lnTo>
                  <a:pt x="8210" y="6886"/>
                </a:lnTo>
                <a:cubicBezTo>
                  <a:pt x="8172" y="6389"/>
                  <a:pt x="8140" y="5885"/>
                  <a:pt x="8109" y="5387"/>
                </a:cubicBezTo>
                <a:lnTo>
                  <a:pt x="8109" y="5387"/>
                </a:lnTo>
                <a:cubicBezTo>
                  <a:pt x="8103" y="5343"/>
                  <a:pt x="8109" y="5305"/>
                  <a:pt x="8109" y="5223"/>
                </a:cubicBezTo>
                <a:lnTo>
                  <a:pt x="8109" y="5223"/>
                </a:lnTo>
                <a:cubicBezTo>
                  <a:pt x="8216" y="5318"/>
                  <a:pt x="8254" y="5418"/>
                  <a:pt x="8329" y="5494"/>
                </a:cubicBezTo>
                <a:lnTo>
                  <a:pt x="8329" y="5494"/>
                </a:lnTo>
                <a:cubicBezTo>
                  <a:pt x="8481" y="5652"/>
                  <a:pt x="8537" y="5847"/>
                  <a:pt x="8556" y="6055"/>
                </a:cubicBezTo>
                <a:lnTo>
                  <a:pt x="8556" y="6055"/>
                </a:lnTo>
                <a:cubicBezTo>
                  <a:pt x="8575" y="6326"/>
                  <a:pt x="8594" y="6590"/>
                  <a:pt x="8607" y="6861"/>
                </a:cubicBezTo>
                <a:lnTo>
                  <a:pt x="8607" y="6861"/>
                </a:lnTo>
                <a:cubicBezTo>
                  <a:pt x="8619" y="7246"/>
                  <a:pt x="8613" y="7630"/>
                  <a:pt x="8638" y="8014"/>
                </a:cubicBezTo>
                <a:lnTo>
                  <a:pt x="8638" y="8014"/>
                </a:lnTo>
                <a:cubicBezTo>
                  <a:pt x="8720" y="9136"/>
                  <a:pt x="9167" y="10112"/>
                  <a:pt x="9873" y="10975"/>
                </a:cubicBezTo>
                <a:lnTo>
                  <a:pt x="9873" y="10975"/>
                </a:lnTo>
                <a:cubicBezTo>
                  <a:pt x="9986" y="11108"/>
                  <a:pt x="10106" y="11240"/>
                  <a:pt x="10257" y="11416"/>
                </a:cubicBezTo>
                <a:lnTo>
                  <a:pt x="10257" y="11416"/>
                </a:lnTo>
                <a:cubicBezTo>
                  <a:pt x="10062" y="11366"/>
                  <a:pt x="9949" y="11278"/>
                  <a:pt x="9835" y="11189"/>
                </a:cubicBezTo>
                <a:moveTo>
                  <a:pt x="5438" y="8808"/>
                </a:moveTo>
                <a:cubicBezTo>
                  <a:pt x="5167" y="8726"/>
                  <a:pt x="4896" y="8619"/>
                  <a:pt x="4631" y="8512"/>
                </a:cubicBezTo>
                <a:lnTo>
                  <a:pt x="4631" y="8512"/>
                </a:lnTo>
                <a:cubicBezTo>
                  <a:pt x="4014" y="8260"/>
                  <a:pt x="3440" y="7926"/>
                  <a:pt x="2917" y="7510"/>
                </a:cubicBezTo>
                <a:lnTo>
                  <a:pt x="2917" y="7510"/>
                </a:lnTo>
                <a:cubicBezTo>
                  <a:pt x="2546" y="7214"/>
                  <a:pt x="2199" y="6893"/>
                  <a:pt x="1909" y="6508"/>
                </a:cubicBezTo>
                <a:lnTo>
                  <a:pt x="1909" y="6508"/>
                </a:lnTo>
                <a:cubicBezTo>
                  <a:pt x="1853" y="6433"/>
                  <a:pt x="1790" y="6345"/>
                  <a:pt x="1765" y="6256"/>
                </a:cubicBezTo>
                <a:lnTo>
                  <a:pt x="1765" y="6256"/>
                </a:lnTo>
                <a:cubicBezTo>
                  <a:pt x="1683" y="5929"/>
                  <a:pt x="1670" y="5601"/>
                  <a:pt x="1758" y="5274"/>
                </a:cubicBezTo>
                <a:lnTo>
                  <a:pt x="1758" y="5274"/>
                </a:lnTo>
                <a:cubicBezTo>
                  <a:pt x="1777" y="5318"/>
                  <a:pt x="1796" y="5368"/>
                  <a:pt x="1815" y="5418"/>
                </a:cubicBezTo>
                <a:lnTo>
                  <a:pt x="1815" y="5418"/>
                </a:lnTo>
                <a:cubicBezTo>
                  <a:pt x="2111" y="6288"/>
                  <a:pt x="2653" y="6968"/>
                  <a:pt x="3428" y="7472"/>
                </a:cubicBezTo>
                <a:lnTo>
                  <a:pt x="3428" y="7472"/>
                </a:lnTo>
                <a:cubicBezTo>
                  <a:pt x="3881" y="7768"/>
                  <a:pt x="4373" y="7976"/>
                  <a:pt x="4896" y="8128"/>
                </a:cubicBezTo>
                <a:lnTo>
                  <a:pt x="4896" y="8128"/>
                </a:lnTo>
                <a:cubicBezTo>
                  <a:pt x="5217" y="8216"/>
                  <a:pt x="5532" y="8304"/>
                  <a:pt x="5853" y="8392"/>
                </a:cubicBezTo>
                <a:lnTo>
                  <a:pt x="5853" y="8392"/>
                </a:lnTo>
                <a:cubicBezTo>
                  <a:pt x="6099" y="8461"/>
                  <a:pt x="6332" y="8550"/>
                  <a:pt x="6553" y="8669"/>
                </a:cubicBezTo>
                <a:lnTo>
                  <a:pt x="6553" y="8669"/>
                </a:lnTo>
                <a:cubicBezTo>
                  <a:pt x="6685" y="8745"/>
                  <a:pt x="6805" y="8833"/>
                  <a:pt x="6887" y="8972"/>
                </a:cubicBezTo>
                <a:lnTo>
                  <a:pt x="6887" y="8972"/>
                </a:lnTo>
                <a:cubicBezTo>
                  <a:pt x="6924" y="9035"/>
                  <a:pt x="6969" y="9091"/>
                  <a:pt x="7006" y="9154"/>
                </a:cubicBezTo>
                <a:lnTo>
                  <a:pt x="7006" y="9154"/>
                </a:lnTo>
                <a:cubicBezTo>
                  <a:pt x="7025" y="9180"/>
                  <a:pt x="7025" y="9211"/>
                  <a:pt x="7044" y="9268"/>
                </a:cubicBezTo>
                <a:lnTo>
                  <a:pt x="7044" y="9268"/>
                </a:lnTo>
                <a:cubicBezTo>
                  <a:pt x="6490" y="9110"/>
                  <a:pt x="5961" y="8965"/>
                  <a:pt x="5438" y="8808"/>
                </a:cubicBezTo>
                <a:moveTo>
                  <a:pt x="13420" y="12557"/>
                </a:moveTo>
                <a:cubicBezTo>
                  <a:pt x="13099" y="12450"/>
                  <a:pt x="12771" y="12342"/>
                  <a:pt x="12450" y="12235"/>
                </a:cubicBezTo>
                <a:lnTo>
                  <a:pt x="12450" y="12235"/>
                </a:lnTo>
                <a:cubicBezTo>
                  <a:pt x="11914" y="12053"/>
                  <a:pt x="11379" y="11864"/>
                  <a:pt x="10850" y="11681"/>
                </a:cubicBezTo>
                <a:lnTo>
                  <a:pt x="10850" y="11681"/>
                </a:lnTo>
                <a:cubicBezTo>
                  <a:pt x="10730" y="11637"/>
                  <a:pt x="10616" y="11580"/>
                  <a:pt x="10522" y="11492"/>
                </a:cubicBezTo>
                <a:lnTo>
                  <a:pt x="10522" y="11492"/>
                </a:lnTo>
                <a:cubicBezTo>
                  <a:pt x="10119" y="11120"/>
                  <a:pt x="9760" y="10711"/>
                  <a:pt x="9476" y="10238"/>
                </a:cubicBezTo>
                <a:lnTo>
                  <a:pt x="9476" y="10238"/>
                </a:lnTo>
                <a:cubicBezTo>
                  <a:pt x="9035" y="9482"/>
                  <a:pt x="8764" y="8676"/>
                  <a:pt x="8733" y="7794"/>
                </a:cubicBezTo>
                <a:lnTo>
                  <a:pt x="8733" y="7794"/>
                </a:lnTo>
                <a:cubicBezTo>
                  <a:pt x="8714" y="7176"/>
                  <a:pt x="8745" y="6552"/>
                  <a:pt x="8644" y="5885"/>
                </a:cubicBezTo>
                <a:lnTo>
                  <a:pt x="8644" y="5885"/>
                </a:lnTo>
                <a:cubicBezTo>
                  <a:pt x="8733" y="5948"/>
                  <a:pt x="8777" y="5973"/>
                  <a:pt x="8821" y="6004"/>
                </a:cubicBezTo>
                <a:lnTo>
                  <a:pt x="8821" y="6004"/>
                </a:lnTo>
                <a:cubicBezTo>
                  <a:pt x="9130" y="6263"/>
                  <a:pt x="9489" y="6420"/>
                  <a:pt x="9886" y="6489"/>
                </a:cubicBezTo>
                <a:lnTo>
                  <a:pt x="9886" y="6489"/>
                </a:lnTo>
                <a:cubicBezTo>
                  <a:pt x="10112" y="6534"/>
                  <a:pt x="10346" y="6559"/>
                  <a:pt x="10579" y="6565"/>
                </a:cubicBezTo>
                <a:lnTo>
                  <a:pt x="10579" y="6565"/>
                </a:lnTo>
                <a:cubicBezTo>
                  <a:pt x="10976" y="6571"/>
                  <a:pt x="11366" y="6565"/>
                  <a:pt x="11763" y="6540"/>
                </a:cubicBezTo>
                <a:lnTo>
                  <a:pt x="11763" y="6540"/>
                </a:lnTo>
                <a:cubicBezTo>
                  <a:pt x="11965" y="6521"/>
                  <a:pt x="12110" y="6590"/>
                  <a:pt x="12236" y="6729"/>
                </a:cubicBezTo>
                <a:lnTo>
                  <a:pt x="12236" y="6729"/>
                </a:lnTo>
                <a:cubicBezTo>
                  <a:pt x="12494" y="6994"/>
                  <a:pt x="12696" y="7302"/>
                  <a:pt x="12847" y="7642"/>
                </a:cubicBezTo>
                <a:lnTo>
                  <a:pt x="12847" y="7642"/>
                </a:lnTo>
                <a:cubicBezTo>
                  <a:pt x="13067" y="8121"/>
                  <a:pt x="13181" y="8625"/>
                  <a:pt x="13212" y="9148"/>
                </a:cubicBezTo>
                <a:lnTo>
                  <a:pt x="13212" y="9148"/>
                </a:lnTo>
                <a:cubicBezTo>
                  <a:pt x="13231" y="9526"/>
                  <a:pt x="13231" y="9904"/>
                  <a:pt x="13244" y="10276"/>
                </a:cubicBezTo>
                <a:lnTo>
                  <a:pt x="13244" y="10276"/>
                </a:lnTo>
                <a:cubicBezTo>
                  <a:pt x="13263" y="10660"/>
                  <a:pt x="13275" y="11051"/>
                  <a:pt x="13307" y="11435"/>
                </a:cubicBezTo>
                <a:lnTo>
                  <a:pt x="13307" y="11435"/>
                </a:lnTo>
                <a:cubicBezTo>
                  <a:pt x="13338" y="11794"/>
                  <a:pt x="13414" y="12141"/>
                  <a:pt x="13552" y="12475"/>
                </a:cubicBezTo>
                <a:lnTo>
                  <a:pt x="13552" y="12475"/>
                </a:lnTo>
                <a:cubicBezTo>
                  <a:pt x="13565" y="12506"/>
                  <a:pt x="13571" y="12544"/>
                  <a:pt x="13590" y="12601"/>
                </a:cubicBezTo>
                <a:lnTo>
                  <a:pt x="13590" y="12601"/>
                </a:lnTo>
                <a:cubicBezTo>
                  <a:pt x="13521" y="12582"/>
                  <a:pt x="13470" y="12576"/>
                  <a:pt x="13420" y="12557"/>
                </a:cubicBezTo>
                <a:moveTo>
                  <a:pt x="17162" y="14711"/>
                </a:moveTo>
                <a:cubicBezTo>
                  <a:pt x="16923" y="14535"/>
                  <a:pt x="16703" y="14340"/>
                  <a:pt x="16457" y="14169"/>
                </a:cubicBezTo>
                <a:lnTo>
                  <a:pt x="16457" y="14169"/>
                </a:lnTo>
                <a:cubicBezTo>
                  <a:pt x="15701" y="13634"/>
                  <a:pt x="14907" y="13168"/>
                  <a:pt x="14044" y="12815"/>
                </a:cubicBezTo>
                <a:lnTo>
                  <a:pt x="14044" y="12815"/>
                </a:lnTo>
                <a:cubicBezTo>
                  <a:pt x="13848" y="12733"/>
                  <a:pt x="13716" y="12607"/>
                  <a:pt x="13647" y="12412"/>
                </a:cubicBezTo>
                <a:lnTo>
                  <a:pt x="13647" y="12412"/>
                </a:lnTo>
                <a:cubicBezTo>
                  <a:pt x="13596" y="12248"/>
                  <a:pt x="13540" y="12084"/>
                  <a:pt x="13496" y="11920"/>
                </a:cubicBezTo>
                <a:lnTo>
                  <a:pt x="13496" y="11920"/>
                </a:lnTo>
                <a:cubicBezTo>
                  <a:pt x="13401" y="11517"/>
                  <a:pt x="13376" y="11108"/>
                  <a:pt x="13363" y="10692"/>
                </a:cubicBezTo>
                <a:lnTo>
                  <a:pt x="13363" y="10692"/>
                </a:lnTo>
                <a:cubicBezTo>
                  <a:pt x="13351" y="10270"/>
                  <a:pt x="13351" y="9848"/>
                  <a:pt x="13338" y="9425"/>
                </a:cubicBezTo>
                <a:lnTo>
                  <a:pt x="13338" y="9425"/>
                </a:lnTo>
                <a:cubicBezTo>
                  <a:pt x="13326" y="9079"/>
                  <a:pt x="13294" y="8726"/>
                  <a:pt x="13212" y="8386"/>
                </a:cubicBezTo>
                <a:lnTo>
                  <a:pt x="13212" y="8386"/>
                </a:lnTo>
                <a:cubicBezTo>
                  <a:pt x="13061" y="7750"/>
                  <a:pt x="12803" y="7164"/>
                  <a:pt x="12336" y="6685"/>
                </a:cubicBezTo>
                <a:lnTo>
                  <a:pt x="12336" y="6685"/>
                </a:lnTo>
                <a:cubicBezTo>
                  <a:pt x="12299" y="6647"/>
                  <a:pt x="12267" y="6603"/>
                  <a:pt x="12217" y="6552"/>
                </a:cubicBezTo>
                <a:lnTo>
                  <a:pt x="12217" y="6552"/>
                </a:lnTo>
                <a:cubicBezTo>
                  <a:pt x="12261" y="6527"/>
                  <a:pt x="12273" y="6515"/>
                  <a:pt x="12292" y="6508"/>
                </a:cubicBezTo>
                <a:lnTo>
                  <a:pt x="12292" y="6508"/>
                </a:lnTo>
                <a:cubicBezTo>
                  <a:pt x="12714" y="6477"/>
                  <a:pt x="13137" y="6471"/>
                  <a:pt x="13552" y="6527"/>
                </a:cubicBezTo>
                <a:lnTo>
                  <a:pt x="13552" y="6527"/>
                </a:lnTo>
                <a:cubicBezTo>
                  <a:pt x="13848" y="6571"/>
                  <a:pt x="14138" y="6641"/>
                  <a:pt x="14403" y="6773"/>
                </a:cubicBezTo>
                <a:lnTo>
                  <a:pt x="14403" y="6773"/>
                </a:lnTo>
                <a:cubicBezTo>
                  <a:pt x="14510" y="6823"/>
                  <a:pt x="14611" y="6880"/>
                  <a:pt x="14699" y="6962"/>
                </a:cubicBezTo>
                <a:lnTo>
                  <a:pt x="14699" y="6962"/>
                </a:lnTo>
                <a:cubicBezTo>
                  <a:pt x="14825" y="7082"/>
                  <a:pt x="14945" y="7220"/>
                  <a:pt x="15058" y="7359"/>
                </a:cubicBezTo>
                <a:lnTo>
                  <a:pt x="15058" y="7359"/>
                </a:lnTo>
                <a:cubicBezTo>
                  <a:pt x="15694" y="8121"/>
                  <a:pt x="16110" y="8997"/>
                  <a:pt x="16394" y="9948"/>
                </a:cubicBezTo>
                <a:lnTo>
                  <a:pt x="16394" y="9948"/>
                </a:lnTo>
                <a:cubicBezTo>
                  <a:pt x="16658" y="10843"/>
                  <a:pt x="16816" y="11763"/>
                  <a:pt x="16942" y="12689"/>
                </a:cubicBezTo>
                <a:lnTo>
                  <a:pt x="16942" y="12689"/>
                </a:lnTo>
                <a:cubicBezTo>
                  <a:pt x="17024" y="13357"/>
                  <a:pt x="17112" y="14025"/>
                  <a:pt x="17276" y="14680"/>
                </a:cubicBezTo>
                <a:lnTo>
                  <a:pt x="17276" y="14680"/>
                </a:lnTo>
                <a:cubicBezTo>
                  <a:pt x="17282" y="14705"/>
                  <a:pt x="17282" y="14730"/>
                  <a:pt x="17282" y="14781"/>
                </a:cubicBezTo>
                <a:lnTo>
                  <a:pt x="17282" y="14781"/>
                </a:lnTo>
                <a:cubicBezTo>
                  <a:pt x="17232" y="14755"/>
                  <a:pt x="17194" y="14737"/>
                  <a:pt x="17162" y="14711"/>
                </a:cubicBezTo>
                <a:close/>
                <a:moveTo>
                  <a:pt x="7410" y="9803"/>
                </a:moveTo>
                <a:cubicBezTo>
                  <a:pt x="6950" y="9570"/>
                  <a:pt x="6465" y="9406"/>
                  <a:pt x="5967" y="9287"/>
                </a:cubicBezTo>
                <a:lnTo>
                  <a:pt x="5967" y="9287"/>
                </a:lnTo>
                <a:cubicBezTo>
                  <a:pt x="5715" y="9230"/>
                  <a:pt x="5463" y="9167"/>
                  <a:pt x="5211" y="9098"/>
                </a:cubicBezTo>
                <a:lnTo>
                  <a:pt x="5211" y="9098"/>
                </a:lnTo>
                <a:cubicBezTo>
                  <a:pt x="4625" y="8940"/>
                  <a:pt x="4070" y="8720"/>
                  <a:pt x="3554" y="8398"/>
                </a:cubicBezTo>
                <a:lnTo>
                  <a:pt x="3554" y="8398"/>
                </a:lnTo>
                <a:cubicBezTo>
                  <a:pt x="3453" y="8329"/>
                  <a:pt x="3352" y="8247"/>
                  <a:pt x="3264" y="8165"/>
                </a:cubicBezTo>
                <a:lnTo>
                  <a:pt x="3264" y="8165"/>
                </a:lnTo>
                <a:cubicBezTo>
                  <a:pt x="3018" y="7926"/>
                  <a:pt x="2773" y="7693"/>
                  <a:pt x="2539" y="7447"/>
                </a:cubicBezTo>
                <a:lnTo>
                  <a:pt x="2539" y="7447"/>
                </a:lnTo>
                <a:cubicBezTo>
                  <a:pt x="2401" y="7309"/>
                  <a:pt x="2243" y="7189"/>
                  <a:pt x="2149" y="6994"/>
                </a:cubicBezTo>
                <a:lnTo>
                  <a:pt x="2149" y="6994"/>
                </a:lnTo>
                <a:cubicBezTo>
                  <a:pt x="2174" y="7006"/>
                  <a:pt x="2193" y="7012"/>
                  <a:pt x="2206" y="7025"/>
                </a:cubicBezTo>
                <a:lnTo>
                  <a:pt x="2206" y="7025"/>
                </a:lnTo>
                <a:cubicBezTo>
                  <a:pt x="2760" y="7573"/>
                  <a:pt x="3377" y="8027"/>
                  <a:pt x="4070" y="8380"/>
                </a:cubicBezTo>
                <a:lnTo>
                  <a:pt x="4070" y="8380"/>
                </a:lnTo>
                <a:cubicBezTo>
                  <a:pt x="4682" y="8682"/>
                  <a:pt x="5324" y="8902"/>
                  <a:pt x="5986" y="9085"/>
                </a:cubicBezTo>
                <a:lnTo>
                  <a:pt x="5986" y="9085"/>
                </a:lnTo>
                <a:cubicBezTo>
                  <a:pt x="6263" y="9161"/>
                  <a:pt x="6540" y="9243"/>
                  <a:pt x="6817" y="9318"/>
                </a:cubicBezTo>
                <a:lnTo>
                  <a:pt x="6817" y="9318"/>
                </a:lnTo>
                <a:cubicBezTo>
                  <a:pt x="7088" y="9394"/>
                  <a:pt x="7334" y="9514"/>
                  <a:pt x="7485" y="9772"/>
                </a:cubicBezTo>
                <a:lnTo>
                  <a:pt x="7485" y="9772"/>
                </a:lnTo>
                <a:cubicBezTo>
                  <a:pt x="7491" y="9778"/>
                  <a:pt x="7491" y="9785"/>
                  <a:pt x="7504" y="9829"/>
                </a:cubicBezTo>
                <a:lnTo>
                  <a:pt x="7504" y="9829"/>
                </a:lnTo>
                <a:cubicBezTo>
                  <a:pt x="7460" y="9816"/>
                  <a:pt x="7428" y="9810"/>
                  <a:pt x="7410" y="9803"/>
                </a:cubicBezTo>
                <a:moveTo>
                  <a:pt x="17459" y="14900"/>
                </a:moveTo>
                <a:cubicBezTo>
                  <a:pt x="17389" y="14617"/>
                  <a:pt x="17307" y="14327"/>
                  <a:pt x="17257" y="14037"/>
                </a:cubicBezTo>
                <a:lnTo>
                  <a:pt x="17257" y="14037"/>
                </a:lnTo>
                <a:cubicBezTo>
                  <a:pt x="17169" y="13571"/>
                  <a:pt x="17106" y="13098"/>
                  <a:pt x="17043" y="12626"/>
                </a:cubicBezTo>
                <a:lnTo>
                  <a:pt x="17043" y="12626"/>
                </a:lnTo>
                <a:cubicBezTo>
                  <a:pt x="16929" y="11763"/>
                  <a:pt x="16784" y="10906"/>
                  <a:pt x="16545" y="10068"/>
                </a:cubicBezTo>
                <a:lnTo>
                  <a:pt x="16545" y="10068"/>
                </a:lnTo>
                <a:cubicBezTo>
                  <a:pt x="16312" y="9262"/>
                  <a:pt x="15997" y="8493"/>
                  <a:pt x="15524" y="7794"/>
                </a:cubicBezTo>
                <a:lnTo>
                  <a:pt x="15524" y="7794"/>
                </a:lnTo>
                <a:cubicBezTo>
                  <a:pt x="15424" y="7642"/>
                  <a:pt x="15316" y="7504"/>
                  <a:pt x="15184" y="7309"/>
                </a:cubicBezTo>
                <a:lnTo>
                  <a:pt x="15184" y="7309"/>
                </a:lnTo>
                <a:cubicBezTo>
                  <a:pt x="15285" y="7384"/>
                  <a:pt x="15354" y="7422"/>
                  <a:pt x="15398" y="7472"/>
                </a:cubicBezTo>
                <a:lnTo>
                  <a:pt x="15398" y="7472"/>
                </a:lnTo>
                <a:cubicBezTo>
                  <a:pt x="15531" y="7636"/>
                  <a:pt x="15676" y="7806"/>
                  <a:pt x="15789" y="7983"/>
                </a:cubicBezTo>
                <a:lnTo>
                  <a:pt x="15789" y="7983"/>
                </a:lnTo>
                <a:cubicBezTo>
                  <a:pt x="15965" y="8247"/>
                  <a:pt x="16110" y="8524"/>
                  <a:pt x="16287" y="8783"/>
                </a:cubicBezTo>
                <a:lnTo>
                  <a:pt x="16287" y="8783"/>
                </a:lnTo>
                <a:cubicBezTo>
                  <a:pt x="16558" y="9180"/>
                  <a:pt x="16753" y="9614"/>
                  <a:pt x="16923" y="10055"/>
                </a:cubicBezTo>
                <a:lnTo>
                  <a:pt x="16923" y="10055"/>
                </a:lnTo>
                <a:cubicBezTo>
                  <a:pt x="17144" y="10622"/>
                  <a:pt x="17257" y="11215"/>
                  <a:pt x="17320" y="11813"/>
                </a:cubicBezTo>
                <a:lnTo>
                  <a:pt x="17320" y="11813"/>
                </a:lnTo>
                <a:cubicBezTo>
                  <a:pt x="17433" y="12840"/>
                  <a:pt x="17528" y="13867"/>
                  <a:pt x="17635" y="14894"/>
                </a:cubicBezTo>
                <a:lnTo>
                  <a:pt x="17635" y="14894"/>
                </a:lnTo>
                <a:cubicBezTo>
                  <a:pt x="17635" y="14951"/>
                  <a:pt x="17635" y="15014"/>
                  <a:pt x="17635" y="15096"/>
                </a:cubicBezTo>
                <a:lnTo>
                  <a:pt x="17635" y="15096"/>
                </a:lnTo>
                <a:cubicBezTo>
                  <a:pt x="17503" y="15058"/>
                  <a:pt x="17477" y="14982"/>
                  <a:pt x="17459" y="14900"/>
                </a:cubicBezTo>
                <a:moveTo>
                  <a:pt x="10087" y="11719"/>
                </a:moveTo>
                <a:cubicBezTo>
                  <a:pt x="9583" y="11712"/>
                  <a:pt x="9079" y="11712"/>
                  <a:pt x="8575" y="11706"/>
                </a:cubicBezTo>
                <a:lnTo>
                  <a:pt x="8575" y="11706"/>
                </a:lnTo>
                <a:cubicBezTo>
                  <a:pt x="7731" y="11706"/>
                  <a:pt x="6924" y="11504"/>
                  <a:pt x="6156" y="11158"/>
                </a:cubicBezTo>
                <a:lnTo>
                  <a:pt x="6156" y="11158"/>
                </a:lnTo>
                <a:cubicBezTo>
                  <a:pt x="5393" y="10811"/>
                  <a:pt x="4726" y="10345"/>
                  <a:pt x="4159" y="9722"/>
                </a:cubicBezTo>
                <a:lnTo>
                  <a:pt x="4159" y="9722"/>
                </a:lnTo>
                <a:cubicBezTo>
                  <a:pt x="4083" y="9640"/>
                  <a:pt x="4026" y="9558"/>
                  <a:pt x="4001" y="9451"/>
                </a:cubicBezTo>
                <a:lnTo>
                  <a:pt x="4001" y="9451"/>
                </a:lnTo>
                <a:cubicBezTo>
                  <a:pt x="3932" y="9180"/>
                  <a:pt x="3812" y="8928"/>
                  <a:pt x="3667" y="8688"/>
                </a:cubicBezTo>
                <a:lnTo>
                  <a:pt x="3667" y="8688"/>
                </a:lnTo>
                <a:cubicBezTo>
                  <a:pt x="3661" y="8676"/>
                  <a:pt x="3667" y="8657"/>
                  <a:pt x="3674" y="8644"/>
                </a:cubicBezTo>
                <a:lnTo>
                  <a:pt x="3674" y="8644"/>
                </a:lnTo>
                <a:cubicBezTo>
                  <a:pt x="3680" y="8638"/>
                  <a:pt x="3686" y="8632"/>
                  <a:pt x="3692" y="8632"/>
                </a:cubicBezTo>
                <a:lnTo>
                  <a:pt x="3692" y="8632"/>
                </a:lnTo>
                <a:cubicBezTo>
                  <a:pt x="3737" y="8644"/>
                  <a:pt x="3774" y="8657"/>
                  <a:pt x="3812" y="8676"/>
                </a:cubicBezTo>
                <a:lnTo>
                  <a:pt x="3812" y="8676"/>
                </a:lnTo>
                <a:cubicBezTo>
                  <a:pt x="4310" y="8934"/>
                  <a:pt x="4833" y="9123"/>
                  <a:pt x="5375" y="9255"/>
                </a:cubicBezTo>
                <a:lnTo>
                  <a:pt x="5375" y="9255"/>
                </a:lnTo>
                <a:cubicBezTo>
                  <a:pt x="5608" y="9318"/>
                  <a:pt x="5847" y="9362"/>
                  <a:pt x="6080" y="9432"/>
                </a:cubicBezTo>
                <a:lnTo>
                  <a:pt x="6080" y="9432"/>
                </a:lnTo>
                <a:cubicBezTo>
                  <a:pt x="6383" y="9520"/>
                  <a:pt x="6679" y="9614"/>
                  <a:pt x="6975" y="9728"/>
                </a:cubicBezTo>
                <a:lnTo>
                  <a:pt x="6975" y="9728"/>
                </a:lnTo>
                <a:cubicBezTo>
                  <a:pt x="7422" y="9898"/>
                  <a:pt x="7825" y="10144"/>
                  <a:pt x="8185" y="10465"/>
                </a:cubicBezTo>
                <a:lnTo>
                  <a:pt x="8185" y="10465"/>
                </a:lnTo>
                <a:cubicBezTo>
                  <a:pt x="8367" y="10622"/>
                  <a:pt x="8563" y="10767"/>
                  <a:pt x="8758" y="10906"/>
                </a:cubicBezTo>
                <a:lnTo>
                  <a:pt x="8758" y="10906"/>
                </a:lnTo>
                <a:cubicBezTo>
                  <a:pt x="9136" y="11164"/>
                  <a:pt x="9539" y="11378"/>
                  <a:pt x="9955" y="11567"/>
                </a:cubicBezTo>
                <a:lnTo>
                  <a:pt x="9955" y="11567"/>
                </a:lnTo>
                <a:cubicBezTo>
                  <a:pt x="10024" y="11599"/>
                  <a:pt x="10106" y="11618"/>
                  <a:pt x="10169" y="11693"/>
                </a:cubicBezTo>
                <a:lnTo>
                  <a:pt x="10169" y="11693"/>
                </a:lnTo>
                <a:cubicBezTo>
                  <a:pt x="10131" y="11700"/>
                  <a:pt x="10106" y="11719"/>
                  <a:pt x="10087" y="11719"/>
                </a:cubicBezTo>
                <a:lnTo>
                  <a:pt x="10087" y="11719"/>
                </a:lnTo>
                <a:lnTo>
                  <a:pt x="10087" y="11719"/>
                </a:lnTo>
                <a:moveTo>
                  <a:pt x="17918" y="15436"/>
                </a:moveTo>
                <a:cubicBezTo>
                  <a:pt x="17818" y="15335"/>
                  <a:pt x="17767" y="15222"/>
                  <a:pt x="17761" y="15083"/>
                </a:cubicBezTo>
                <a:lnTo>
                  <a:pt x="17761" y="15083"/>
                </a:lnTo>
                <a:cubicBezTo>
                  <a:pt x="17755" y="14938"/>
                  <a:pt x="17736" y="14800"/>
                  <a:pt x="17717" y="14655"/>
                </a:cubicBezTo>
                <a:lnTo>
                  <a:pt x="17717" y="14655"/>
                </a:lnTo>
                <a:cubicBezTo>
                  <a:pt x="17622" y="13697"/>
                  <a:pt x="17534" y="12746"/>
                  <a:pt x="17427" y="11788"/>
                </a:cubicBezTo>
                <a:lnTo>
                  <a:pt x="17427" y="11788"/>
                </a:lnTo>
                <a:cubicBezTo>
                  <a:pt x="17345" y="11038"/>
                  <a:pt x="17188" y="10301"/>
                  <a:pt x="16860" y="9614"/>
                </a:cubicBezTo>
                <a:lnTo>
                  <a:pt x="16860" y="9614"/>
                </a:lnTo>
                <a:cubicBezTo>
                  <a:pt x="16847" y="9589"/>
                  <a:pt x="16854" y="9558"/>
                  <a:pt x="16854" y="9520"/>
                </a:cubicBezTo>
                <a:lnTo>
                  <a:pt x="16854" y="9520"/>
                </a:lnTo>
                <a:cubicBezTo>
                  <a:pt x="17043" y="9621"/>
                  <a:pt x="17207" y="9734"/>
                  <a:pt x="17383" y="9810"/>
                </a:cubicBezTo>
                <a:lnTo>
                  <a:pt x="17383" y="9810"/>
                </a:lnTo>
                <a:cubicBezTo>
                  <a:pt x="17572" y="9885"/>
                  <a:pt x="17774" y="9929"/>
                  <a:pt x="17981" y="9992"/>
                </a:cubicBezTo>
                <a:lnTo>
                  <a:pt x="17981" y="9992"/>
                </a:lnTo>
                <a:cubicBezTo>
                  <a:pt x="18000" y="10024"/>
                  <a:pt x="18026" y="10062"/>
                  <a:pt x="18038" y="10106"/>
                </a:cubicBezTo>
                <a:lnTo>
                  <a:pt x="18038" y="10106"/>
                </a:lnTo>
                <a:cubicBezTo>
                  <a:pt x="18208" y="10522"/>
                  <a:pt x="18334" y="10950"/>
                  <a:pt x="18404" y="11397"/>
                </a:cubicBezTo>
                <a:lnTo>
                  <a:pt x="18404" y="11397"/>
                </a:lnTo>
                <a:cubicBezTo>
                  <a:pt x="18517" y="12166"/>
                  <a:pt x="18542" y="12935"/>
                  <a:pt x="18492" y="13703"/>
                </a:cubicBezTo>
                <a:lnTo>
                  <a:pt x="18492" y="13703"/>
                </a:lnTo>
                <a:cubicBezTo>
                  <a:pt x="18473" y="14075"/>
                  <a:pt x="18441" y="14440"/>
                  <a:pt x="18423" y="14806"/>
                </a:cubicBezTo>
                <a:lnTo>
                  <a:pt x="18423" y="14806"/>
                </a:lnTo>
                <a:cubicBezTo>
                  <a:pt x="18404" y="15165"/>
                  <a:pt x="18410" y="15524"/>
                  <a:pt x="18473" y="15877"/>
                </a:cubicBezTo>
                <a:lnTo>
                  <a:pt x="18473" y="15877"/>
                </a:lnTo>
                <a:cubicBezTo>
                  <a:pt x="18479" y="15921"/>
                  <a:pt x="18479" y="15965"/>
                  <a:pt x="18479" y="16003"/>
                </a:cubicBezTo>
                <a:lnTo>
                  <a:pt x="18479" y="16003"/>
                </a:lnTo>
                <a:cubicBezTo>
                  <a:pt x="18467" y="16009"/>
                  <a:pt x="18448" y="16015"/>
                  <a:pt x="18435" y="16015"/>
                </a:cubicBezTo>
                <a:lnTo>
                  <a:pt x="18435" y="16015"/>
                </a:lnTo>
                <a:cubicBezTo>
                  <a:pt x="18265" y="15826"/>
                  <a:pt x="18095" y="15625"/>
                  <a:pt x="17918" y="15436"/>
                </a:cubicBezTo>
                <a:moveTo>
                  <a:pt x="5135" y="11297"/>
                </a:moveTo>
                <a:cubicBezTo>
                  <a:pt x="4833" y="11133"/>
                  <a:pt x="4568" y="10919"/>
                  <a:pt x="4304" y="10698"/>
                </a:cubicBezTo>
                <a:lnTo>
                  <a:pt x="4304" y="10698"/>
                </a:lnTo>
                <a:cubicBezTo>
                  <a:pt x="4228" y="10629"/>
                  <a:pt x="4178" y="10553"/>
                  <a:pt x="4165" y="10446"/>
                </a:cubicBezTo>
                <a:lnTo>
                  <a:pt x="4165" y="10446"/>
                </a:lnTo>
                <a:cubicBezTo>
                  <a:pt x="4146" y="10289"/>
                  <a:pt x="4121" y="10131"/>
                  <a:pt x="4102" y="9967"/>
                </a:cubicBezTo>
                <a:lnTo>
                  <a:pt x="4102" y="9967"/>
                </a:lnTo>
                <a:cubicBezTo>
                  <a:pt x="4096" y="9936"/>
                  <a:pt x="4115" y="9904"/>
                  <a:pt x="4127" y="9860"/>
                </a:cubicBezTo>
                <a:lnTo>
                  <a:pt x="4127" y="9860"/>
                </a:lnTo>
                <a:cubicBezTo>
                  <a:pt x="4329" y="10043"/>
                  <a:pt x="4499" y="10226"/>
                  <a:pt x="4694" y="10383"/>
                </a:cubicBezTo>
                <a:lnTo>
                  <a:pt x="4694" y="10383"/>
                </a:lnTo>
                <a:cubicBezTo>
                  <a:pt x="5803" y="11265"/>
                  <a:pt x="7057" y="11769"/>
                  <a:pt x="8481" y="11813"/>
                </a:cubicBezTo>
                <a:lnTo>
                  <a:pt x="8481" y="11813"/>
                </a:lnTo>
                <a:cubicBezTo>
                  <a:pt x="8695" y="11819"/>
                  <a:pt x="8909" y="11819"/>
                  <a:pt x="9123" y="11819"/>
                </a:cubicBezTo>
                <a:lnTo>
                  <a:pt x="9123" y="11819"/>
                </a:lnTo>
                <a:cubicBezTo>
                  <a:pt x="9331" y="11819"/>
                  <a:pt x="9539" y="11813"/>
                  <a:pt x="9747" y="11819"/>
                </a:cubicBezTo>
                <a:lnTo>
                  <a:pt x="9747" y="11819"/>
                </a:lnTo>
                <a:cubicBezTo>
                  <a:pt x="10049" y="11832"/>
                  <a:pt x="10352" y="11857"/>
                  <a:pt x="10654" y="11889"/>
                </a:cubicBezTo>
                <a:lnTo>
                  <a:pt x="10654" y="11889"/>
                </a:lnTo>
                <a:cubicBezTo>
                  <a:pt x="10868" y="11908"/>
                  <a:pt x="11064" y="12002"/>
                  <a:pt x="11246" y="12122"/>
                </a:cubicBezTo>
                <a:lnTo>
                  <a:pt x="11246" y="12122"/>
                </a:lnTo>
                <a:cubicBezTo>
                  <a:pt x="10969" y="12153"/>
                  <a:pt x="10692" y="12191"/>
                  <a:pt x="10421" y="12216"/>
                </a:cubicBezTo>
                <a:lnTo>
                  <a:pt x="10421" y="12216"/>
                </a:lnTo>
                <a:cubicBezTo>
                  <a:pt x="10150" y="12248"/>
                  <a:pt x="9886" y="12286"/>
                  <a:pt x="9615" y="12305"/>
                </a:cubicBezTo>
                <a:lnTo>
                  <a:pt x="9615" y="12305"/>
                </a:lnTo>
                <a:cubicBezTo>
                  <a:pt x="9426" y="12317"/>
                  <a:pt x="9237" y="12324"/>
                  <a:pt x="9048" y="12324"/>
                </a:cubicBezTo>
                <a:lnTo>
                  <a:pt x="9048" y="12324"/>
                </a:lnTo>
                <a:cubicBezTo>
                  <a:pt x="7668" y="12324"/>
                  <a:pt x="6364" y="11964"/>
                  <a:pt x="5135" y="11297"/>
                </a:cubicBezTo>
                <a:moveTo>
                  <a:pt x="19935" y="18844"/>
                </a:moveTo>
                <a:cubicBezTo>
                  <a:pt x="19840" y="18586"/>
                  <a:pt x="19758" y="18321"/>
                  <a:pt x="19651" y="18063"/>
                </a:cubicBezTo>
                <a:lnTo>
                  <a:pt x="19651" y="18063"/>
                </a:lnTo>
                <a:cubicBezTo>
                  <a:pt x="19424" y="17509"/>
                  <a:pt x="19122" y="17005"/>
                  <a:pt x="18794" y="16513"/>
                </a:cubicBezTo>
                <a:lnTo>
                  <a:pt x="18794" y="16513"/>
                </a:lnTo>
                <a:cubicBezTo>
                  <a:pt x="18712" y="16387"/>
                  <a:pt x="18656" y="16261"/>
                  <a:pt x="18624" y="16116"/>
                </a:cubicBezTo>
                <a:lnTo>
                  <a:pt x="18624" y="16116"/>
                </a:lnTo>
                <a:cubicBezTo>
                  <a:pt x="18542" y="15713"/>
                  <a:pt x="18504" y="15304"/>
                  <a:pt x="18530" y="14888"/>
                </a:cubicBezTo>
                <a:lnTo>
                  <a:pt x="18530" y="14888"/>
                </a:lnTo>
                <a:cubicBezTo>
                  <a:pt x="18542" y="14617"/>
                  <a:pt x="18561" y="14352"/>
                  <a:pt x="18580" y="14081"/>
                </a:cubicBezTo>
                <a:lnTo>
                  <a:pt x="18580" y="14081"/>
                </a:lnTo>
                <a:cubicBezTo>
                  <a:pt x="18637" y="13338"/>
                  <a:pt x="18649" y="12594"/>
                  <a:pt x="18574" y="11851"/>
                </a:cubicBezTo>
                <a:lnTo>
                  <a:pt x="18574" y="11851"/>
                </a:lnTo>
                <a:cubicBezTo>
                  <a:pt x="18511" y="11271"/>
                  <a:pt x="18404" y="10698"/>
                  <a:pt x="18171" y="10156"/>
                </a:cubicBezTo>
                <a:lnTo>
                  <a:pt x="18171" y="10156"/>
                </a:lnTo>
                <a:cubicBezTo>
                  <a:pt x="18152" y="10112"/>
                  <a:pt x="18145" y="10062"/>
                  <a:pt x="18133" y="10011"/>
                </a:cubicBezTo>
                <a:lnTo>
                  <a:pt x="18133" y="10011"/>
                </a:lnTo>
                <a:cubicBezTo>
                  <a:pt x="18164" y="9999"/>
                  <a:pt x="18183" y="9992"/>
                  <a:pt x="18202" y="9992"/>
                </a:cubicBezTo>
                <a:lnTo>
                  <a:pt x="18202" y="9992"/>
                </a:lnTo>
                <a:cubicBezTo>
                  <a:pt x="18700" y="10018"/>
                  <a:pt x="19204" y="10030"/>
                  <a:pt x="19708" y="10068"/>
                </a:cubicBezTo>
                <a:lnTo>
                  <a:pt x="19708" y="10068"/>
                </a:lnTo>
                <a:cubicBezTo>
                  <a:pt x="20023" y="10100"/>
                  <a:pt x="20344" y="10169"/>
                  <a:pt x="20659" y="10219"/>
                </a:cubicBezTo>
                <a:lnTo>
                  <a:pt x="20659" y="10219"/>
                </a:lnTo>
                <a:cubicBezTo>
                  <a:pt x="20880" y="10257"/>
                  <a:pt x="21031" y="10383"/>
                  <a:pt x="21157" y="10559"/>
                </a:cubicBezTo>
                <a:lnTo>
                  <a:pt x="21157" y="10559"/>
                </a:lnTo>
                <a:cubicBezTo>
                  <a:pt x="21541" y="11089"/>
                  <a:pt x="21755" y="11681"/>
                  <a:pt x="21837" y="12324"/>
                </a:cubicBezTo>
                <a:lnTo>
                  <a:pt x="21837" y="12324"/>
                </a:lnTo>
                <a:cubicBezTo>
                  <a:pt x="21919" y="13004"/>
                  <a:pt x="21825" y="13665"/>
                  <a:pt x="21629" y="14314"/>
                </a:cubicBezTo>
                <a:lnTo>
                  <a:pt x="21629" y="14314"/>
                </a:lnTo>
                <a:cubicBezTo>
                  <a:pt x="21428" y="14976"/>
                  <a:pt x="21151" y="15606"/>
                  <a:pt x="20854" y="16236"/>
                </a:cubicBezTo>
                <a:lnTo>
                  <a:pt x="20854" y="16236"/>
                </a:lnTo>
                <a:cubicBezTo>
                  <a:pt x="20703" y="16557"/>
                  <a:pt x="20558" y="16885"/>
                  <a:pt x="20420" y="17219"/>
                </a:cubicBezTo>
                <a:lnTo>
                  <a:pt x="20420" y="17219"/>
                </a:lnTo>
                <a:cubicBezTo>
                  <a:pt x="20218" y="17704"/>
                  <a:pt x="20098" y="18208"/>
                  <a:pt x="20048" y="18731"/>
                </a:cubicBezTo>
                <a:lnTo>
                  <a:pt x="20048" y="18731"/>
                </a:lnTo>
                <a:cubicBezTo>
                  <a:pt x="20042" y="18806"/>
                  <a:pt x="20029" y="18888"/>
                  <a:pt x="20016" y="18964"/>
                </a:cubicBezTo>
                <a:lnTo>
                  <a:pt x="20016" y="18964"/>
                </a:lnTo>
                <a:cubicBezTo>
                  <a:pt x="20004" y="18964"/>
                  <a:pt x="19991" y="18970"/>
                  <a:pt x="19972" y="18970"/>
                </a:cubicBezTo>
                <a:lnTo>
                  <a:pt x="19972" y="18970"/>
                </a:lnTo>
                <a:cubicBezTo>
                  <a:pt x="19960" y="18926"/>
                  <a:pt x="19947" y="18888"/>
                  <a:pt x="19935" y="18844"/>
                </a:cubicBezTo>
                <a:close/>
                <a:moveTo>
                  <a:pt x="20483" y="17351"/>
                </a:moveTo>
                <a:cubicBezTo>
                  <a:pt x="20628" y="17005"/>
                  <a:pt x="20785" y="16658"/>
                  <a:pt x="20936" y="16318"/>
                </a:cubicBezTo>
                <a:lnTo>
                  <a:pt x="20936" y="16318"/>
                </a:lnTo>
                <a:cubicBezTo>
                  <a:pt x="21125" y="15871"/>
                  <a:pt x="21333" y="15430"/>
                  <a:pt x="21516" y="14982"/>
                </a:cubicBezTo>
                <a:lnTo>
                  <a:pt x="21516" y="14982"/>
                </a:lnTo>
                <a:cubicBezTo>
                  <a:pt x="21705" y="14516"/>
                  <a:pt x="21850" y="14037"/>
                  <a:pt x="21919" y="13533"/>
                </a:cubicBezTo>
                <a:lnTo>
                  <a:pt x="21919" y="13533"/>
                </a:lnTo>
                <a:cubicBezTo>
                  <a:pt x="22070" y="12475"/>
                  <a:pt x="21913" y="11479"/>
                  <a:pt x="21302" y="10578"/>
                </a:cubicBezTo>
                <a:lnTo>
                  <a:pt x="21302" y="10578"/>
                </a:lnTo>
                <a:cubicBezTo>
                  <a:pt x="21283" y="10553"/>
                  <a:pt x="21239" y="10528"/>
                  <a:pt x="21289" y="10478"/>
                </a:cubicBezTo>
                <a:lnTo>
                  <a:pt x="21289" y="10478"/>
                </a:lnTo>
                <a:cubicBezTo>
                  <a:pt x="21327" y="10496"/>
                  <a:pt x="21365" y="10509"/>
                  <a:pt x="21403" y="10528"/>
                </a:cubicBezTo>
                <a:lnTo>
                  <a:pt x="21403" y="10528"/>
                </a:lnTo>
                <a:cubicBezTo>
                  <a:pt x="21554" y="10622"/>
                  <a:pt x="21705" y="10723"/>
                  <a:pt x="21856" y="10818"/>
                </a:cubicBezTo>
                <a:lnTo>
                  <a:pt x="21856" y="10818"/>
                </a:lnTo>
                <a:cubicBezTo>
                  <a:pt x="22026" y="10919"/>
                  <a:pt x="22133" y="11070"/>
                  <a:pt x="22203" y="11246"/>
                </a:cubicBezTo>
                <a:lnTo>
                  <a:pt x="22203" y="11246"/>
                </a:lnTo>
                <a:cubicBezTo>
                  <a:pt x="22373" y="11681"/>
                  <a:pt x="22474" y="12122"/>
                  <a:pt x="22499" y="12582"/>
                </a:cubicBezTo>
                <a:lnTo>
                  <a:pt x="22499" y="12582"/>
                </a:lnTo>
                <a:cubicBezTo>
                  <a:pt x="22537" y="13237"/>
                  <a:pt x="22430" y="13867"/>
                  <a:pt x="22215" y="14484"/>
                </a:cubicBezTo>
                <a:lnTo>
                  <a:pt x="22215" y="14484"/>
                </a:lnTo>
                <a:cubicBezTo>
                  <a:pt x="22045" y="14982"/>
                  <a:pt x="21831" y="15455"/>
                  <a:pt x="21585" y="15915"/>
                </a:cubicBezTo>
                <a:lnTo>
                  <a:pt x="21585" y="15915"/>
                </a:lnTo>
                <a:cubicBezTo>
                  <a:pt x="21377" y="16312"/>
                  <a:pt x="21169" y="16708"/>
                  <a:pt x="20955" y="17099"/>
                </a:cubicBezTo>
                <a:lnTo>
                  <a:pt x="20955" y="17099"/>
                </a:lnTo>
                <a:cubicBezTo>
                  <a:pt x="20628" y="17710"/>
                  <a:pt x="20382" y="18359"/>
                  <a:pt x="20199" y="19027"/>
                </a:cubicBezTo>
                <a:lnTo>
                  <a:pt x="20199" y="19027"/>
                </a:lnTo>
                <a:cubicBezTo>
                  <a:pt x="20187" y="19065"/>
                  <a:pt x="20180" y="19109"/>
                  <a:pt x="20168" y="19153"/>
                </a:cubicBezTo>
                <a:lnTo>
                  <a:pt x="20168" y="19153"/>
                </a:lnTo>
                <a:cubicBezTo>
                  <a:pt x="20155" y="18523"/>
                  <a:pt x="20256" y="17924"/>
                  <a:pt x="20483" y="17351"/>
                </a:cubicBezTo>
                <a:moveTo>
                  <a:pt x="8166" y="13458"/>
                </a:moveTo>
                <a:cubicBezTo>
                  <a:pt x="6918" y="13206"/>
                  <a:pt x="5790" y="12714"/>
                  <a:pt x="4889" y="11782"/>
                </a:cubicBezTo>
                <a:lnTo>
                  <a:pt x="4889" y="11782"/>
                </a:lnTo>
                <a:cubicBezTo>
                  <a:pt x="4763" y="11656"/>
                  <a:pt x="4644" y="11517"/>
                  <a:pt x="4537" y="11378"/>
                </a:cubicBezTo>
                <a:lnTo>
                  <a:pt x="4537" y="11378"/>
                </a:lnTo>
                <a:cubicBezTo>
                  <a:pt x="4423" y="11227"/>
                  <a:pt x="4322" y="11070"/>
                  <a:pt x="4272" y="10818"/>
                </a:cubicBezTo>
                <a:lnTo>
                  <a:pt x="4272" y="10818"/>
                </a:lnTo>
                <a:cubicBezTo>
                  <a:pt x="4373" y="10893"/>
                  <a:pt x="4423" y="10937"/>
                  <a:pt x="4486" y="10975"/>
                </a:cubicBezTo>
                <a:lnTo>
                  <a:pt x="4486" y="10975"/>
                </a:lnTo>
                <a:cubicBezTo>
                  <a:pt x="4675" y="11114"/>
                  <a:pt x="4858" y="11259"/>
                  <a:pt x="5060" y="11372"/>
                </a:cubicBezTo>
                <a:lnTo>
                  <a:pt x="5060" y="11372"/>
                </a:lnTo>
                <a:cubicBezTo>
                  <a:pt x="6452" y="12141"/>
                  <a:pt x="7939" y="12513"/>
                  <a:pt x="9533" y="12418"/>
                </a:cubicBezTo>
                <a:lnTo>
                  <a:pt x="9533" y="12418"/>
                </a:lnTo>
                <a:cubicBezTo>
                  <a:pt x="9867" y="12399"/>
                  <a:pt x="10207" y="12355"/>
                  <a:pt x="10547" y="12311"/>
                </a:cubicBezTo>
                <a:lnTo>
                  <a:pt x="10547" y="12311"/>
                </a:lnTo>
                <a:cubicBezTo>
                  <a:pt x="10906" y="12267"/>
                  <a:pt x="11259" y="12229"/>
                  <a:pt x="11618" y="12254"/>
                </a:cubicBezTo>
                <a:lnTo>
                  <a:pt x="11618" y="12254"/>
                </a:lnTo>
                <a:cubicBezTo>
                  <a:pt x="11738" y="12267"/>
                  <a:pt x="11851" y="12286"/>
                  <a:pt x="11965" y="12317"/>
                </a:cubicBezTo>
                <a:lnTo>
                  <a:pt x="11965" y="12317"/>
                </a:lnTo>
                <a:cubicBezTo>
                  <a:pt x="12387" y="12456"/>
                  <a:pt x="12815" y="12594"/>
                  <a:pt x="13237" y="12739"/>
                </a:cubicBezTo>
                <a:lnTo>
                  <a:pt x="13237" y="12739"/>
                </a:lnTo>
                <a:cubicBezTo>
                  <a:pt x="13470" y="12815"/>
                  <a:pt x="13691" y="12916"/>
                  <a:pt x="13918" y="13004"/>
                </a:cubicBezTo>
                <a:lnTo>
                  <a:pt x="13918" y="13004"/>
                </a:lnTo>
                <a:cubicBezTo>
                  <a:pt x="13949" y="13017"/>
                  <a:pt x="14006" y="13029"/>
                  <a:pt x="13981" y="13092"/>
                </a:cubicBezTo>
                <a:lnTo>
                  <a:pt x="13981" y="13092"/>
                </a:lnTo>
                <a:cubicBezTo>
                  <a:pt x="13968" y="13092"/>
                  <a:pt x="13949" y="13098"/>
                  <a:pt x="13930" y="13098"/>
                </a:cubicBezTo>
                <a:lnTo>
                  <a:pt x="13930" y="13098"/>
                </a:lnTo>
                <a:cubicBezTo>
                  <a:pt x="13389" y="13080"/>
                  <a:pt x="12859" y="13155"/>
                  <a:pt x="12330" y="13256"/>
                </a:cubicBezTo>
                <a:lnTo>
                  <a:pt x="12330" y="13256"/>
                </a:lnTo>
                <a:cubicBezTo>
                  <a:pt x="12009" y="13319"/>
                  <a:pt x="11694" y="13382"/>
                  <a:pt x="11379" y="13439"/>
                </a:cubicBezTo>
                <a:lnTo>
                  <a:pt x="11379" y="13439"/>
                </a:lnTo>
                <a:cubicBezTo>
                  <a:pt x="10799" y="13539"/>
                  <a:pt x="10220" y="13602"/>
                  <a:pt x="9640" y="13602"/>
                </a:cubicBezTo>
                <a:lnTo>
                  <a:pt x="9640" y="13602"/>
                </a:lnTo>
                <a:cubicBezTo>
                  <a:pt x="9148" y="13602"/>
                  <a:pt x="8657" y="13558"/>
                  <a:pt x="8166" y="13458"/>
                </a:cubicBezTo>
                <a:moveTo>
                  <a:pt x="20256" y="19840"/>
                </a:moveTo>
                <a:cubicBezTo>
                  <a:pt x="20250" y="19802"/>
                  <a:pt x="20243" y="19758"/>
                  <a:pt x="20243" y="19714"/>
                </a:cubicBezTo>
                <a:lnTo>
                  <a:pt x="20243" y="19714"/>
                </a:lnTo>
                <a:cubicBezTo>
                  <a:pt x="20237" y="19399"/>
                  <a:pt x="20287" y="19090"/>
                  <a:pt x="20382" y="18788"/>
                </a:cubicBezTo>
                <a:lnTo>
                  <a:pt x="20382" y="18788"/>
                </a:lnTo>
                <a:cubicBezTo>
                  <a:pt x="20571" y="18183"/>
                  <a:pt x="20810" y="17603"/>
                  <a:pt x="21106" y="17049"/>
                </a:cubicBezTo>
                <a:lnTo>
                  <a:pt x="21106" y="17049"/>
                </a:lnTo>
                <a:cubicBezTo>
                  <a:pt x="21415" y="16463"/>
                  <a:pt x="21724" y="15871"/>
                  <a:pt x="22014" y="15278"/>
                </a:cubicBezTo>
                <a:lnTo>
                  <a:pt x="22014" y="15278"/>
                </a:lnTo>
                <a:cubicBezTo>
                  <a:pt x="22234" y="14825"/>
                  <a:pt x="22404" y="14346"/>
                  <a:pt x="22505" y="13854"/>
                </a:cubicBezTo>
                <a:lnTo>
                  <a:pt x="22505" y="13854"/>
                </a:lnTo>
                <a:cubicBezTo>
                  <a:pt x="22682" y="13029"/>
                  <a:pt x="22656" y="12210"/>
                  <a:pt x="22379" y="11410"/>
                </a:cubicBezTo>
                <a:lnTo>
                  <a:pt x="22379" y="11410"/>
                </a:lnTo>
                <a:cubicBezTo>
                  <a:pt x="22360" y="11353"/>
                  <a:pt x="22341" y="11297"/>
                  <a:pt x="22316" y="11208"/>
                </a:cubicBezTo>
                <a:lnTo>
                  <a:pt x="22316" y="11208"/>
                </a:lnTo>
                <a:cubicBezTo>
                  <a:pt x="22373" y="11240"/>
                  <a:pt x="22411" y="11246"/>
                  <a:pt x="22436" y="11265"/>
                </a:cubicBezTo>
                <a:lnTo>
                  <a:pt x="22436" y="11265"/>
                </a:lnTo>
                <a:cubicBezTo>
                  <a:pt x="22530" y="11347"/>
                  <a:pt x="22619" y="11441"/>
                  <a:pt x="22713" y="11517"/>
                </a:cubicBezTo>
                <a:lnTo>
                  <a:pt x="22713" y="11517"/>
                </a:lnTo>
                <a:cubicBezTo>
                  <a:pt x="22845" y="11618"/>
                  <a:pt x="22915" y="11744"/>
                  <a:pt x="22934" y="11908"/>
                </a:cubicBezTo>
                <a:lnTo>
                  <a:pt x="22934" y="11908"/>
                </a:lnTo>
                <a:cubicBezTo>
                  <a:pt x="22940" y="11983"/>
                  <a:pt x="22959" y="12065"/>
                  <a:pt x="22965" y="12147"/>
                </a:cubicBezTo>
                <a:lnTo>
                  <a:pt x="22965" y="12147"/>
                </a:lnTo>
                <a:cubicBezTo>
                  <a:pt x="23034" y="12802"/>
                  <a:pt x="23003" y="13458"/>
                  <a:pt x="22858" y="14100"/>
                </a:cubicBezTo>
                <a:lnTo>
                  <a:pt x="22858" y="14100"/>
                </a:lnTo>
                <a:cubicBezTo>
                  <a:pt x="22713" y="14762"/>
                  <a:pt x="22474" y="15392"/>
                  <a:pt x="22140" y="15978"/>
                </a:cubicBezTo>
                <a:lnTo>
                  <a:pt x="22140" y="15978"/>
                </a:lnTo>
                <a:cubicBezTo>
                  <a:pt x="21925" y="16356"/>
                  <a:pt x="21699" y="16721"/>
                  <a:pt x="21472" y="17086"/>
                </a:cubicBezTo>
                <a:lnTo>
                  <a:pt x="21472" y="17086"/>
                </a:lnTo>
                <a:cubicBezTo>
                  <a:pt x="20974" y="17918"/>
                  <a:pt x="20584" y="18788"/>
                  <a:pt x="20338" y="19726"/>
                </a:cubicBezTo>
                <a:lnTo>
                  <a:pt x="20338" y="19726"/>
                </a:lnTo>
                <a:cubicBezTo>
                  <a:pt x="20332" y="19770"/>
                  <a:pt x="20313" y="19808"/>
                  <a:pt x="20300" y="19852"/>
                </a:cubicBezTo>
                <a:lnTo>
                  <a:pt x="20300" y="19852"/>
                </a:lnTo>
                <a:cubicBezTo>
                  <a:pt x="20287" y="19846"/>
                  <a:pt x="20268" y="19846"/>
                  <a:pt x="20256" y="19840"/>
                </a:cubicBezTo>
                <a:moveTo>
                  <a:pt x="20287" y="21566"/>
                </a:moveTo>
                <a:cubicBezTo>
                  <a:pt x="20281" y="21333"/>
                  <a:pt x="20256" y="21100"/>
                  <a:pt x="20275" y="20867"/>
                </a:cubicBezTo>
                <a:lnTo>
                  <a:pt x="20275" y="20867"/>
                </a:lnTo>
                <a:cubicBezTo>
                  <a:pt x="20319" y="20268"/>
                  <a:pt x="20432" y="19676"/>
                  <a:pt x="20640" y="19109"/>
                </a:cubicBezTo>
                <a:lnTo>
                  <a:pt x="20640" y="19109"/>
                </a:lnTo>
                <a:cubicBezTo>
                  <a:pt x="20892" y="18403"/>
                  <a:pt x="21201" y="17729"/>
                  <a:pt x="21598" y="17093"/>
                </a:cubicBezTo>
                <a:lnTo>
                  <a:pt x="21598" y="17093"/>
                </a:lnTo>
                <a:cubicBezTo>
                  <a:pt x="21825" y="16727"/>
                  <a:pt x="22051" y="16362"/>
                  <a:pt x="22259" y="15984"/>
                </a:cubicBezTo>
                <a:lnTo>
                  <a:pt x="22259" y="15984"/>
                </a:lnTo>
                <a:cubicBezTo>
                  <a:pt x="22927" y="14762"/>
                  <a:pt x="23236" y="13464"/>
                  <a:pt x="23066" y="12065"/>
                </a:cubicBezTo>
                <a:lnTo>
                  <a:pt x="23066" y="12065"/>
                </a:lnTo>
                <a:cubicBezTo>
                  <a:pt x="23060" y="12027"/>
                  <a:pt x="23066" y="11990"/>
                  <a:pt x="23066" y="11939"/>
                </a:cubicBezTo>
                <a:lnTo>
                  <a:pt x="23066" y="11939"/>
                </a:lnTo>
                <a:cubicBezTo>
                  <a:pt x="23097" y="11952"/>
                  <a:pt x="23123" y="11952"/>
                  <a:pt x="23129" y="11958"/>
                </a:cubicBezTo>
                <a:lnTo>
                  <a:pt x="23129" y="11958"/>
                </a:lnTo>
                <a:cubicBezTo>
                  <a:pt x="23343" y="12204"/>
                  <a:pt x="23526" y="12468"/>
                  <a:pt x="23664" y="12765"/>
                </a:cubicBezTo>
                <a:lnTo>
                  <a:pt x="23664" y="12765"/>
                </a:lnTo>
                <a:cubicBezTo>
                  <a:pt x="23992" y="13476"/>
                  <a:pt x="24080" y="14226"/>
                  <a:pt x="23973" y="15001"/>
                </a:cubicBezTo>
                <a:lnTo>
                  <a:pt x="23973" y="15001"/>
                </a:lnTo>
                <a:cubicBezTo>
                  <a:pt x="23935" y="15228"/>
                  <a:pt x="23885" y="15461"/>
                  <a:pt x="23847" y="15688"/>
                </a:cubicBezTo>
                <a:lnTo>
                  <a:pt x="23847" y="15688"/>
                </a:lnTo>
                <a:cubicBezTo>
                  <a:pt x="23797" y="16009"/>
                  <a:pt x="23778" y="16330"/>
                  <a:pt x="23816" y="16652"/>
                </a:cubicBezTo>
                <a:lnTo>
                  <a:pt x="23816" y="16652"/>
                </a:lnTo>
                <a:cubicBezTo>
                  <a:pt x="23828" y="16759"/>
                  <a:pt x="23822" y="16872"/>
                  <a:pt x="23809" y="16973"/>
                </a:cubicBezTo>
                <a:lnTo>
                  <a:pt x="23809" y="16973"/>
                </a:lnTo>
                <a:cubicBezTo>
                  <a:pt x="23734" y="17483"/>
                  <a:pt x="23507" y="17931"/>
                  <a:pt x="23204" y="18340"/>
                </a:cubicBezTo>
                <a:lnTo>
                  <a:pt x="23204" y="18340"/>
                </a:lnTo>
                <a:cubicBezTo>
                  <a:pt x="22952" y="18668"/>
                  <a:pt x="22669" y="18970"/>
                  <a:pt x="22373" y="19254"/>
                </a:cubicBezTo>
                <a:lnTo>
                  <a:pt x="22373" y="19254"/>
                </a:lnTo>
                <a:cubicBezTo>
                  <a:pt x="22020" y="19600"/>
                  <a:pt x="21655" y="19934"/>
                  <a:pt x="21302" y="20281"/>
                </a:cubicBezTo>
                <a:lnTo>
                  <a:pt x="21302" y="20281"/>
                </a:lnTo>
                <a:cubicBezTo>
                  <a:pt x="20943" y="20634"/>
                  <a:pt x="20628" y="21018"/>
                  <a:pt x="20407" y="21478"/>
                </a:cubicBezTo>
                <a:lnTo>
                  <a:pt x="20407" y="21478"/>
                </a:lnTo>
                <a:cubicBezTo>
                  <a:pt x="20382" y="21522"/>
                  <a:pt x="20357" y="21566"/>
                  <a:pt x="20332" y="21616"/>
                </a:cubicBezTo>
                <a:lnTo>
                  <a:pt x="20332" y="21616"/>
                </a:lnTo>
                <a:cubicBezTo>
                  <a:pt x="20306" y="21591"/>
                  <a:pt x="20287" y="21579"/>
                  <a:pt x="20287" y="21566"/>
                </a:cubicBezTo>
                <a:moveTo>
                  <a:pt x="10623" y="16866"/>
                </a:moveTo>
                <a:cubicBezTo>
                  <a:pt x="10220" y="16841"/>
                  <a:pt x="9816" y="16778"/>
                  <a:pt x="9426" y="16683"/>
                </a:cubicBezTo>
                <a:lnTo>
                  <a:pt x="9426" y="16683"/>
                </a:lnTo>
                <a:cubicBezTo>
                  <a:pt x="8922" y="16557"/>
                  <a:pt x="8462" y="16337"/>
                  <a:pt x="8052" y="16022"/>
                </a:cubicBezTo>
                <a:lnTo>
                  <a:pt x="8052" y="16022"/>
                </a:lnTo>
                <a:cubicBezTo>
                  <a:pt x="7888" y="15896"/>
                  <a:pt x="7794" y="15745"/>
                  <a:pt x="7762" y="15530"/>
                </a:cubicBezTo>
                <a:lnTo>
                  <a:pt x="7762" y="15530"/>
                </a:lnTo>
                <a:cubicBezTo>
                  <a:pt x="7681" y="14944"/>
                  <a:pt x="7454" y="14409"/>
                  <a:pt x="7107" y="13930"/>
                </a:cubicBezTo>
                <a:lnTo>
                  <a:pt x="7107" y="13930"/>
                </a:lnTo>
                <a:cubicBezTo>
                  <a:pt x="6906" y="13653"/>
                  <a:pt x="6685" y="13395"/>
                  <a:pt x="6439" y="13155"/>
                </a:cubicBezTo>
                <a:lnTo>
                  <a:pt x="6439" y="13155"/>
                </a:lnTo>
                <a:cubicBezTo>
                  <a:pt x="6345" y="13067"/>
                  <a:pt x="6345" y="13067"/>
                  <a:pt x="6307" y="12954"/>
                </a:cubicBezTo>
                <a:lnTo>
                  <a:pt x="6307" y="12954"/>
                </a:lnTo>
                <a:cubicBezTo>
                  <a:pt x="6332" y="12960"/>
                  <a:pt x="6357" y="12972"/>
                  <a:pt x="6383" y="12985"/>
                </a:cubicBezTo>
                <a:lnTo>
                  <a:pt x="6383" y="12985"/>
                </a:lnTo>
                <a:cubicBezTo>
                  <a:pt x="7687" y="13609"/>
                  <a:pt x="9060" y="13810"/>
                  <a:pt x="10497" y="13672"/>
                </a:cubicBezTo>
                <a:lnTo>
                  <a:pt x="10497" y="13672"/>
                </a:lnTo>
                <a:cubicBezTo>
                  <a:pt x="11013" y="13615"/>
                  <a:pt x="11524" y="13521"/>
                  <a:pt x="12034" y="13426"/>
                </a:cubicBezTo>
                <a:lnTo>
                  <a:pt x="12034" y="13426"/>
                </a:lnTo>
                <a:cubicBezTo>
                  <a:pt x="12444" y="13350"/>
                  <a:pt x="12847" y="13287"/>
                  <a:pt x="13256" y="13231"/>
                </a:cubicBezTo>
                <a:lnTo>
                  <a:pt x="13256" y="13231"/>
                </a:lnTo>
                <a:cubicBezTo>
                  <a:pt x="13590" y="13187"/>
                  <a:pt x="13918" y="13199"/>
                  <a:pt x="14252" y="13243"/>
                </a:cubicBezTo>
                <a:lnTo>
                  <a:pt x="14252" y="13243"/>
                </a:lnTo>
                <a:cubicBezTo>
                  <a:pt x="14447" y="13269"/>
                  <a:pt x="14636" y="13325"/>
                  <a:pt x="14812" y="13426"/>
                </a:cubicBezTo>
                <a:lnTo>
                  <a:pt x="14812" y="13426"/>
                </a:lnTo>
                <a:cubicBezTo>
                  <a:pt x="15216" y="13672"/>
                  <a:pt x="15638" y="13899"/>
                  <a:pt x="16035" y="14157"/>
                </a:cubicBezTo>
                <a:lnTo>
                  <a:pt x="16035" y="14157"/>
                </a:lnTo>
                <a:cubicBezTo>
                  <a:pt x="17188" y="14907"/>
                  <a:pt x="18126" y="15871"/>
                  <a:pt x="18857" y="17036"/>
                </a:cubicBezTo>
                <a:lnTo>
                  <a:pt x="18857" y="17036"/>
                </a:lnTo>
                <a:cubicBezTo>
                  <a:pt x="18920" y="17131"/>
                  <a:pt x="18971" y="17238"/>
                  <a:pt x="19034" y="17351"/>
                </a:cubicBezTo>
                <a:lnTo>
                  <a:pt x="19034" y="17351"/>
                </a:lnTo>
                <a:cubicBezTo>
                  <a:pt x="18983" y="17357"/>
                  <a:pt x="18971" y="17364"/>
                  <a:pt x="18964" y="17357"/>
                </a:cubicBezTo>
                <a:lnTo>
                  <a:pt x="18964" y="17357"/>
                </a:lnTo>
                <a:cubicBezTo>
                  <a:pt x="18933" y="17345"/>
                  <a:pt x="18901" y="17332"/>
                  <a:pt x="18870" y="17313"/>
                </a:cubicBezTo>
                <a:lnTo>
                  <a:pt x="18870" y="17313"/>
                </a:lnTo>
                <a:cubicBezTo>
                  <a:pt x="17950" y="16828"/>
                  <a:pt x="16967" y="16627"/>
                  <a:pt x="15934" y="16614"/>
                </a:cubicBezTo>
                <a:lnTo>
                  <a:pt x="15934" y="16614"/>
                </a:lnTo>
                <a:cubicBezTo>
                  <a:pt x="15398" y="16601"/>
                  <a:pt x="14863" y="16652"/>
                  <a:pt x="14327" y="16702"/>
                </a:cubicBezTo>
                <a:lnTo>
                  <a:pt x="14327" y="16702"/>
                </a:lnTo>
                <a:cubicBezTo>
                  <a:pt x="13641" y="16771"/>
                  <a:pt x="12948" y="16828"/>
                  <a:pt x="12261" y="16879"/>
                </a:cubicBezTo>
                <a:lnTo>
                  <a:pt x="12261" y="16879"/>
                </a:lnTo>
                <a:cubicBezTo>
                  <a:pt x="12028" y="16897"/>
                  <a:pt x="11788" y="16904"/>
                  <a:pt x="11549" y="16904"/>
                </a:cubicBezTo>
                <a:lnTo>
                  <a:pt x="11549" y="16904"/>
                </a:lnTo>
                <a:cubicBezTo>
                  <a:pt x="11240" y="16904"/>
                  <a:pt x="10931" y="16891"/>
                  <a:pt x="10623" y="16866"/>
                </a:cubicBezTo>
                <a:moveTo>
                  <a:pt x="8896" y="17950"/>
                </a:moveTo>
                <a:cubicBezTo>
                  <a:pt x="8707" y="17906"/>
                  <a:pt x="8518" y="17849"/>
                  <a:pt x="8342" y="17748"/>
                </a:cubicBezTo>
                <a:lnTo>
                  <a:pt x="8342" y="17748"/>
                </a:lnTo>
                <a:cubicBezTo>
                  <a:pt x="8216" y="17672"/>
                  <a:pt x="8128" y="17572"/>
                  <a:pt x="8090" y="17420"/>
                </a:cubicBezTo>
                <a:lnTo>
                  <a:pt x="8090" y="17420"/>
                </a:lnTo>
                <a:cubicBezTo>
                  <a:pt x="7977" y="17030"/>
                  <a:pt x="7907" y="16633"/>
                  <a:pt x="7863" y="16236"/>
                </a:cubicBezTo>
                <a:lnTo>
                  <a:pt x="7863" y="16236"/>
                </a:lnTo>
                <a:cubicBezTo>
                  <a:pt x="7857" y="16173"/>
                  <a:pt x="7851" y="16110"/>
                  <a:pt x="7844" y="16028"/>
                </a:cubicBezTo>
                <a:lnTo>
                  <a:pt x="7844" y="16028"/>
                </a:lnTo>
                <a:cubicBezTo>
                  <a:pt x="7888" y="16034"/>
                  <a:pt x="7901" y="16034"/>
                  <a:pt x="7907" y="16034"/>
                </a:cubicBezTo>
                <a:lnTo>
                  <a:pt x="7907" y="16034"/>
                </a:lnTo>
                <a:cubicBezTo>
                  <a:pt x="7933" y="16060"/>
                  <a:pt x="7964" y="16078"/>
                  <a:pt x="7989" y="16104"/>
                </a:cubicBezTo>
                <a:lnTo>
                  <a:pt x="7989" y="16104"/>
                </a:lnTo>
                <a:cubicBezTo>
                  <a:pt x="8430" y="16456"/>
                  <a:pt x="8934" y="16683"/>
                  <a:pt x="9489" y="16809"/>
                </a:cubicBezTo>
                <a:lnTo>
                  <a:pt x="9489" y="16809"/>
                </a:lnTo>
                <a:cubicBezTo>
                  <a:pt x="9860" y="16897"/>
                  <a:pt x="10245" y="16954"/>
                  <a:pt x="10629" y="16979"/>
                </a:cubicBezTo>
                <a:lnTo>
                  <a:pt x="10629" y="16979"/>
                </a:lnTo>
                <a:cubicBezTo>
                  <a:pt x="11171" y="17017"/>
                  <a:pt x="11706" y="17030"/>
                  <a:pt x="12248" y="16992"/>
                </a:cubicBezTo>
                <a:lnTo>
                  <a:pt x="12248" y="16992"/>
                </a:lnTo>
                <a:cubicBezTo>
                  <a:pt x="12941" y="16935"/>
                  <a:pt x="13641" y="16872"/>
                  <a:pt x="14340" y="16816"/>
                </a:cubicBezTo>
                <a:lnTo>
                  <a:pt x="14340" y="16816"/>
                </a:lnTo>
                <a:cubicBezTo>
                  <a:pt x="14787" y="16778"/>
                  <a:pt x="15235" y="16740"/>
                  <a:pt x="15682" y="16727"/>
                </a:cubicBezTo>
                <a:lnTo>
                  <a:pt x="15682" y="16727"/>
                </a:lnTo>
                <a:cubicBezTo>
                  <a:pt x="16205" y="16702"/>
                  <a:pt x="16721" y="16759"/>
                  <a:pt x="17232" y="16853"/>
                </a:cubicBezTo>
                <a:lnTo>
                  <a:pt x="17232" y="16853"/>
                </a:lnTo>
                <a:cubicBezTo>
                  <a:pt x="17849" y="16973"/>
                  <a:pt x="18423" y="17194"/>
                  <a:pt x="18971" y="17496"/>
                </a:cubicBezTo>
                <a:lnTo>
                  <a:pt x="18971" y="17496"/>
                </a:lnTo>
                <a:cubicBezTo>
                  <a:pt x="19141" y="17597"/>
                  <a:pt x="19260" y="17729"/>
                  <a:pt x="19336" y="17912"/>
                </a:cubicBezTo>
                <a:lnTo>
                  <a:pt x="19336" y="17912"/>
                </a:lnTo>
                <a:cubicBezTo>
                  <a:pt x="19405" y="18069"/>
                  <a:pt x="19475" y="18221"/>
                  <a:pt x="19538" y="18384"/>
                </a:cubicBezTo>
                <a:lnTo>
                  <a:pt x="19538" y="18384"/>
                </a:lnTo>
                <a:cubicBezTo>
                  <a:pt x="19550" y="18422"/>
                  <a:pt x="19550" y="18473"/>
                  <a:pt x="19563" y="18561"/>
                </a:cubicBezTo>
                <a:lnTo>
                  <a:pt x="19563" y="18561"/>
                </a:lnTo>
                <a:cubicBezTo>
                  <a:pt x="19147" y="18082"/>
                  <a:pt x="18656" y="17817"/>
                  <a:pt x="18101" y="17666"/>
                </a:cubicBezTo>
                <a:lnTo>
                  <a:pt x="18101" y="17666"/>
                </a:lnTo>
                <a:cubicBezTo>
                  <a:pt x="17471" y="17490"/>
                  <a:pt x="16829" y="17420"/>
                  <a:pt x="16180" y="17471"/>
                </a:cubicBezTo>
                <a:lnTo>
                  <a:pt x="16180" y="17471"/>
                </a:lnTo>
                <a:cubicBezTo>
                  <a:pt x="15732" y="17502"/>
                  <a:pt x="15285" y="17553"/>
                  <a:pt x="14844" y="17635"/>
                </a:cubicBezTo>
                <a:lnTo>
                  <a:pt x="14844" y="17635"/>
                </a:lnTo>
                <a:cubicBezTo>
                  <a:pt x="14271" y="17742"/>
                  <a:pt x="13697" y="17849"/>
                  <a:pt x="13124" y="17950"/>
                </a:cubicBezTo>
                <a:lnTo>
                  <a:pt x="13124" y="17950"/>
                </a:lnTo>
                <a:cubicBezTo>
                  <a:pt x="12450" y="18076"/>
                  <a:pt x="11776" y="18151"/>
                  <a:pt x="11089" y="18170"/>
                </a:cubicBezTo>
                <a:lnTo>
                  <a:pt x="11089" y="18170"/>
                </a:lnTo>
                <a:cubicBezTo>
                  <a:pt x="11020" y="18170"/>
                  <a:pt x="10944" y="18176"/>
                  <a:pt x="10868" y="18176"/>
                </a:cubicBezTo>
                <a:lnTo>
                  <a:pt x="10868" y="18176"/>
                </a:lnTo>
                <a:cubicBezTo>
                  <a:pt x="10207" y="18176"/>
                  <a:pt x="9552" y="18101"/>
                  <a:pt x="8896" y="17950"/>
                </a:cubicBezTo>
                <a:moveTo>
                  <a:pt x="20306" y="23173"/>
                </a:moveTo>
                <a:cubicBezTo>
                  <a:pt x="20300" y="23122"/>
                  <a:pt x="20294" y="23072"/>
                  <a:pt x="20294" y="23021"/>
                </a:cubicBezTo>
                <a:lnTo>
                  <a:pt x="20294" y="23021"/>
                </a:lnTo>
                <a:cubicBezTo>
                  <a:pt x="20294" y="22776"/>
                  <a:pt x="20294" y="22536"/>
                  <a:pt x="20287" y="22291"/>
                </a:cubicBezTo>
                <a:lnTo>
                  <a:pt x="20287" y="22291"/>
                </a:lnTo>
                <a:cubicBezTo>
                  <a:pt x="20281" y="22108"/>
                  <a:pt x="20319" y="21938"/>
                  <a:pt x="20395" y="21774"/>
                </a:cubicBezTo>
                <a:lnTo>
                  <a:pt x="20395" y="21774"/>
                </a:lnTo>
                <a:cubicBezTo>
                  <a:pt x="20552" y="21390"/>
                  <a:pt x="20773" y="21037"/>
                  <a:pt x="21043" y="20722"/>
                </a:cubicBezTo>
                <a:lnTo>
                  <a:pt x="21043" y="20722"/>
                </a:lnTo>
                <a:cubicBezTo>
                  <a:pt x="21396" y="20306"/>
                  <a:pt x="21812" y="19947"/>
                  <a:pt x="22203" y="19569"/>
                </a:cubicBezTo>
                <a:lnTo>
                  <a:pt x="22203" y="19569"/>
                </a:lnTo>
                <a:cubicBezTo>
                  <a:pt x="22581" y="19210"/>
                  <a:pt x="22952" y="18844"/>
                  <a:pt x="23267" y="18428"/>
                </a:cubicBezTo>
                <a:lnTo>
                  <a:pt x="23267" y="18428"/>
                </a:lnTo>
                <a:cubicBezTo>
                  <a:pt x="23532" y="18076"/>
                  <a:pt x="23753" y="17691"/>
                  <a:pt x="23860" y="17263"/>
                </a:cubicBezTo>
                <a:lnTo>
                  <a:pt x="23860" y="17263"/>
                </a:lnTo>
                <a:cubicBezTo>
                  <a:pt x="23866" y="17219"/>
                  <a:pt x="23891" y="17181"/>
                  <a:pt x="23916" y="17112"/>
                </a:cubicBezTo>
                <a:lnTo>
                  <a:pt x="23916" y="17112"/>
                </a:lnTo>
                <a:cubicBezTo>
                  <a:pt x="23960" y="17200"/>
                  <a:pt x="23986" y="17263"/>
                  <a:pt x="24017" y="17326"/>
                </a:cubicBezTo>
                <a:lnTo>
                  <a:pt x="24017" y="17326"/>
                </a:lnTo>
                <a:cubicBezTo>
                  <a:pt x="24099" y="17502"/>
                  <a:pt x="24175" y="17685"/>
                  <a:pt x="24269" y="17861"/>
                </a:cubicBezTo>
                <a:lnTo>
                  <a:pt x="24269" y="17861"/>
                </a:lnTo>
                <a:cubicBezTo>
                  <a:pt x="24338" y="17981"/>
                  <a:pt x="24351" y="18095"/>
                  <a:pt x="24320" y="18221"/>
                </a:cubicBezTo>
                <a:lnTo>
                  <a:pt x="24320" y="18221"/>
                </a:lnTo>
                <a:cubicBezTo>
                  <a:pt x="24275" y="18416"/>
                  <a:pt x="24194" y="18599"/>
                  <a:pt x="24086" y="18762"/>
                </a:cubicBezTo>
                <a:lnTo>
                  <a:pt x="24086" y="18762"/>
                </a:lnTo>
                <a:cubicBezTo>
                  <a:pt x="23897" y="19071"/>
                  <a:pt x="23664" y="19348"/>
                  <a:pt x="23393" y="19581"/>
                </a:cubicBezTo>
                <a:lnTo>
                  <a:pt x="23393" y="19581"/>
                </a:lnTo>
                <a:cubicBezTo>
                  <a:pt x="23066" y="19871"/>
                  <a:pt x="22726" y="20155"/>
                  <a:pt x="22385" y="20426"/>
                </a:cubicBezTo>
                <a:lnTo>
                  <a:pt x="22385" y="20426"/>
                </a:lnTo>
                <a:cubicBezTo>
                  <a:pt x="21988" y="20741"/>
                  <a:pt x="21629" y="21093"/>
                  <a:pt x="21302" y="21471"/>
                </a:cubicBezTo>
                <a:lnTo>
                  <a:pt x="21302" y="21471"/>
                </a:lnTo>
                <a:cubicBezTo>
                  <a:pt x="20886" y="21944"/>
                  <a:pt x="20558" y="22467"/>
                  <a:pt x="20388" y="23072"/>
                </a:cubicBezTo>
                <a:lnTo>
                  <a:pt x="20388" y="23072"/>
                </a:lnTo>
                <a:cubicBezTo>
                  <a:pt x="20382" y="23110"/>
                  <a:pt x="20363" y="23141"/>
                  <a:pt x="20350" y="23173"/>
                </a:cubicBezTo>
                <a:lnTo>
                  <a:pt x="20350" y="23173"/>
                </a:lnTo>
                <a:cubicBezTo>
                  <a:pt x="20338" y="23173"/>
                  <a:pt x="20319" y="23173"/>
                  <a:pt x="20306" y="23173"/>
                </a:cubicBezTo>
                <a:moveTo>
                  <a:pt x="12614" y="18145"/>
                </a:moveTo>
                <a:cubicBezTo>
                  <a:pt x="13294" y="18038"/>
                  <a:pt x="13975" y="17906"/>
                  <a:pt x="14655" y="17780"/>
                </a:cubicBezTo>
                <a:lnTo>
                  <a:pt x="14655" y="17780"/>
                </a:lnTo>
                <a:cubicBezTo>
                  <a:pt x="15159" y="17691"/>
                  <a:pt x="15663" y="17616"/>
                  <a:pt x="16173" y="17578"/>
                </a:cubicBezTo>
                <a:lnTo>
                  <a:pt x="16173" y="17578"/>
                </a:lnTo>
                <a:cubicBezTo>
                  <a:pt x="16816" y="17534"/>
                  <a:pt x="17446" y="17603"/>
                  <a:pt x="18063" y="17773"/>
                </a:cubicBezTo>
                <a:lnTo>
                  <a:pt x="18063" y="17773"/>
                </a:lnTo>
                <a:cubicBezTo>
                  <a:pt x="18347" y="17843"/>
                  <a:pt x="18612" y="17950"/>
                  <a:pt x="18857" y="18101"/>
                </a:cubicBezTo>
                <a:lnTo>
                  <a:pt x="18857" y="18101"/>
                </a:lnTo>
                <a:cubicBezTo>
                  <a:pt x="19380" y="18428"/>
                  <a:pt x="19733" y="18869"/>
                  <a:pt x="19859" y="19499"/>
                </a:cubicBezTo>
                <a:lnTo>
                  <a:pt x="19859" y="19499"/>
                </a:lnTo>
                <a:cubicBezTo>
                  <a:pt x="20010" y="20319"/>
                  <a:pt x="20048" y="21138"/>
                  <a:pt x="20054" y="21969"/>
                </a:cubicBezTo>
                <a:lnTo>
                  <a:pt x="20054" y="21969"/>
                </a:lnTo>
                <a:cubicBezTo>
                  <a:pt x="20054" y="21988"/>
                  <a:pt x="20035" y="22013"/>
                  <a:pt x="20016" y="22057"/>
                </a:cubicBezTo>
                <a:lnTo>
                  <a:pt x="20016" y="22057"/>
                </a:lnTo>
                <a:cubicBezTo>
                  <a:pt x="19979" y="22020"/>
                  <a:pt x="19941" y="21994"/>
                  <a:pt x="19916" y="21963"/>
                </a:cubicBezTo>
                <a:lnTo>
                  <a:pt x="19916" y="21963"/>
                </a:lnTo>
                <a:cubicBezTo>
                  <a:pt x="19563" y="21579"/>
                  <a:pt x="19147" y="21295"/>
                  <a:pt x="18662" y="21106"/>
                </a:cubicBezTo>
                <a:lnTo>
                  <a:pt x="18662" y="21106"/>
                </a:lnTo>
                <a:cubicBezTo>
                  <a:pt x="17956" y="20829"/>
                  <a:pt x="17232" y="20678"/>
                  <a:pt x="16476" y="20690"/>
                </a:cubicBezTo>
                <a:lnTo>
                  <a:pt x="16476" y="20690"/>
                </a:lnTo>
                <a:cubicBezTo>
                  <a:pt x="16110" y="20697"/>
                  <a:pt x="15745" y="20722"/>
                  <a:pt x="15379" y="20760"/>
                </a:cubicBezTo>
                <a:lnTo>
                  <a:pt x="15379" y="20760"/>
                </a:lnTo>
                <a:cubicBezTo>
                  <a:pt x="14794" y="20829"/>
                  <a:pt x="14208" y="20923"/>
                  <a:pt x="13622" y="21005"/>
                </a:cubicBezTo>
                <a:lnTo>
                  <a:pt x="13622" y="21005"/>
                </a:lnTo>
                <a:cubicBezTo>
                  <a:pt x="13300" y="21049"/>
                  <a:pt x="12979" y="21075"/>
                  <a:pt x="12651" y="21049"/>
                </a:cubicBezTo>
                <a:lnTo>
                  <a:pt x="12651" y="21049"/>
                </a:lnTo>
                <a:cubicBezTo>
                  <a:pt x="12198" y="21012"/>
                  <a:pt x="11738" y="20961"/>
                  <a:pt x="11297" y="20854"/>
                </a:cubicBezTo>
                <a:lnTo>
                  <a:pt x="11297" y="20854"/>
                </a:lnTo>
                <a:cubicBezTo>
                  <a:pt x="10276" y="20615"/>
                  <a:pt x="9451" y="20073"/>
                  <a:pt x="8852" y="19210"/>
                </a:cubicBezTo>
                <a:lnTo>
                  <a:pt x="8852" y="19210"/>
                </a:lnTo>
                <a:cubicBezTo>
                  <a:pt x="8581" y="18813"/>
                  <a:pt x="8411" y="18372"/>
                  <a:pt x="8260" y="17918"/>
                </a:cubicBezTo>
                <a:lnTo>
                  <a:pt x="8260" y="17918"/>
                </a:lnTo>
                <a:cubicBezTo>
                  <a:pt x="8254" y="17899"/>
                  <a:pt x="8260" y="17880"/>
                  <a:pt x="8260" y="17855"/>
                </a:cubicBezTo>
                <a:lnTo>
                  <a:pt x="8260" y="17855"/>
                </a:lnTo>
                <a:cubicBezTo>
                  <a:pt x="8298" y="17861"/>
                  <a:pt x="8329" y="17868"/>
                  <a:pt x="8361" y="17880"/>
                </a:cubicBezTo>
                <a:lnTo>
                  <a:pt x="8361" y="17880"/>
                </a:lnTo>
                <a:cubicBezTo>
                  <a:pt x="8563" y="17981"/>
                  <a:pt x="8783" y="18038"/>
                  <a:pt x="9004" y="18088"/>
                </a:cubicBezTo>
                <a:lnTo>
                  <a:pt x="9004" y="18088"/>
                </a:lnTo>
                <a:cubicBezTo>
                  <a:pt x="9495" y="18189"/>
                  <a:pt x="9993" y="18252"/>
                  <a:pt x="10497" y="18277"/>
                </a:cubicBezTo>
                <a:lnTo>
                  <a:pt x="10497" y="18277"/>
                </a:lnTo>
                <a:cubicBezTo>
                  <a:pt x="10635" y="18284"/>
                  <a:pt x="10774" y="18284"/>
                  <a:pt x="10913" y="18284"/>
                </a:cubicBezTo>
                <a:lnTo>
                  <a:pt x="10913" y="18284"/>
                </a:lnTo>
                <a:cubicBezTo>
                  <a:pt x="11486" y="18284"/>
                  <a:pt x="12053" y="18233"/>
                  <a:pt x="12614" y="18145"/>
                </a:cubicBezTo>
                <a:moveTo>
                  <a:pt x="20413" y="24792"/>
                </a:moveTo>
                <a:cubicBezTo>
                  <a:pt x="20325" y="24363"/>
                  <a:pt x="20294" y="23929"/>
                  <a:pt x="20395" y="23488"/>
                </a:cubicBezTo>
                <a:lnTo>
                  <a:pt x="20395" y="23488"/>
                </a:lnTo>
                <a:cubicBezTo>
                  <a:pt x="20508" y="23015"/>
                  <a:pt x="20653" y="22549"/>
                  <a:pt x="20930" y="22146"/>
                </a:cubicBezTo>
                <a:lnTo>
                  <a:pt x="20930" y="22146"/>
                </a:lnTo>
                <a:cubicBezTo>
                  <a:pt x="21125" y="21868"/>
                  <a:pt x="21340" y="21604"/>
                  <a:pt x="21566" y="21345"/>
                </a:cubicBezTo>
                <a:lnTo>
                  <a:pt x="21566" y="21345"/>
                </a:lnTo>
                <a:cubicBezTo>
                  <a:pt x="21988" y="20854"/>
                  <a:pt x="22511" y="20470"/>
                  <a:pt x="23009" y="20054"/>
                </a:cubicBezTo>
                <a:lnTo>
                  <a:pt x="23009" y="20054"/>
                </a:lnTo>
                <a:cubicBezTo>
                  <a:pt x="23255" y="19846"/>
                  <a:pt x="23501" y="19638"/>
                  <a:pt x="23727" y="19405"/>
                </a:cubicBezTo>
                <a:lnTo>
                  <a:pt x="23727" y="19405"/>
                </a:lnTo>
                <a:cubicBezTo>
                  <a:pt x="24023" y="19103"/>
                  <a:pt x="24269" y="18762"/>
                  <a:pt x="24395" y="18353"/>
                </a:cubicBezTo>
                <a:lnTo>
                  <a:pt x="24395" y="18353"/>
                </a:lnTo>
                <a:cubicBezTo>
                  <a:pt x="24408" y="18321"/>
                  <a:pt x="24433" y="18296"/>
                  <a:pt x="24464" y="18239"/>
                </a:cubicBezTo>
                <a:lnTo>
                  <a:pt x="24464" y="18239"/>
                </a:lnTo>
                <a:cubicBezTo>
                  <a:pt x="24565" y="18447"/>
                  <a:pt x="24660" y="18630"/>
                  <a:pt x="24748" y="18813"/>
                </a:cubicBezTo>
                <a:lnTo>
                  <a:pt x="24748" y="18813"/>
                </a:lnTo>
                <a:cubicBezTo>
                  <a:pt x="24943" y="19254"/>
                  <a:pt x="25069" y="19707"/>
                  <a:pt x="25101" y="20186"/>
                </a:cubicBezTo>
                <a:lnTo>
                  <a:pt x="25101" y="20186"/>
                </a:lnTo>
                <a:cubicBezTo>
                  <a:pt x="25113" y="20337"/>
                  <a:pt x="25101" y="20495"/>
                  <a:pt x="25088" y="20646"/>
                </a:cubicBezTo>
                <a:lnTo>
                  <a:pt x="25088" y="20646"/>
                </a:lnTo>
                <a:cubicBezTo>
                  <a:pt x="25063" y="20848"/>
                  <a:pt x="24956" y="21012"/>
                  <a:pt x="24786" y="21131"/>
                </a:cubicBezTo>
                <a:lnTo>
                  <a:pt x="24786" y="21131"/>
                </a:lnTo>
                <a:cubicBezTo>
                  <a:pt x="24591" y="21270"/>
                  <a:pt x="24376" y="21358"/>
                  <a:pt x="24149" y="21415"/>
                </a:cubicBezTo>
                <a:lnTo>
                  <a:pt x="24149" y="21415"/>
                </a:lnTo>
                <a:cubicBezTo>
                  <a:pt x="23866" y="21478"/>
                  <a:pt x="23582" y="21534"/>
                  <a:pt x="23305" y="21597"/>
                </a:cubicBezTo>
                <a:lnTo>
                  <a:pt x="23305" y="21597"/>
                </a:lnTo>
                <a:cubicBezTo>
                  <a:pt x="23078" y="21648"/>
                  <a:pt x="22852" y="21698"/>
                  <a:pt x="22631" y="21768"/>
                </a:cubicBezTo>
                <a:lnTo>
                  <a:pt x="22631" y="21768"/>
                </a:lnTo>
                <a:cubicBezTo>
                  <a:pt x="22228" y="21894"/>
                  <a:pt x="21888" y="22120"/>
                  <a:pt x="21604" y="22435"/>
                </a:cubicBezTo>
                <a:lnTo>
                  <a:pt x="21604" y="22435"/>
                </a:lnTo>
                <a:cubicBezTo>
                  <a:pt x="21012" y="23078"/>
                  <a:pt x="20609" y="23809"/>
                  <a:pt x="20495" y="24691"/>
                </a:cubicBezTo>
                <a:lnTo>
                  <a:pt x="20495" y="24691"/>
                </a:lnTo>
                <a:cubicBezTo>
                  <a:pt x="20495" y="24729"/>
                  <a:pt x="20489" y="24760"/>
                  <a:pt x="20476" y="24798"/>
                </a:cubicBezTo>
                <a:lnTo>
                  <a:pt x="20476" y="24798"/>
                </a:lnTo>
                <a:cubicBezTo>
                  <a:pt x="20476" y="24811"/>
                  <a:pt x="20458" y="24817"/>
                  <a:pt x="20445" y="24830"/>
                </a:cubicBezTo>
                <a:lnTo>
                  <a:pt x="20445" y="24830"/>
                </a:lnTo>
                <a:cubicBezTo>
                  <a:pt x="20432" y="24817"/>
                  <a:pt x="20413" y="24811"/>
                  <a:pt x="20413" y="24792"/>
                </a:cubicBezTo>
                <a:moveTo>
                  <a:pt x="20098" y="25037"/>
                </a:moveTo>
                <a:cubicBezTo>
                  <a:pt x="19758" y="24546"/>
                  <a:pt x="19305" y="24218"/>
                  <a:pt x="18725" y="24067"/>
                </a:cubicBezTo>
                <a:lnTo>
                  <a:pt x="18725" y="24067"/>
                </a:lnTo>
                <a:cubicBezTo>
                  <a:pt x="18498" y="24010"/>
                  <a:pt x="18271" y="23954"/>
                  <a:pt x="18044" y="23910"/>
                </a:cubicBezTo>
                <a:lnTo>
                  <a:pt x="18044" y="23910"/>
                </a:lnTo>
                <a:cubicBezTo>
                  <a:pt x="17698" y="23834"/>
                  <a:pt x="17402" y="23683"/>
                  <a:pt x="17162" y="23425"/>
                </a:cubicBezTo>
                <a:lnTo>
                  <a:pt x="17162" y="23425"/>
                </a:lnTo>
                <a:cubicBezTo>
                  <a:pt x="17049" y="23305"/>
                  <a:pt x="16942" y="23185"/>
                  <a:pt x="16847" y="23059"/>
                </a:cubicBezTo>
                <a:lnTo>
                  <a:pt x="16847" y="23059"/>
                </a:lnTo>
                <a:cubicBezTo>
                  <a:pt x="16690" y="22858"/>
                  <a:pt x="16558" y="22650"/>
                  <a:pt x="16400" y="22448"/>
                </a:cubicBezTo>
                <a:lnTo>
                  <a:pt x="16400" y="22448"/>
                </a:lnTo>
                <a:cubicBezTo>
                  <a:pt x="16268" y="22278"/>
                  <a:pt x="16129" y="22114"/>
                  <a:pt x="15978" y="21963"/>
                </a:cubicBezTo>
                <a:lnTo>
                  <a:pt x="15978" y="21963"/>
                </a:lnTo>
                <a:cubicBezTo>
                  <a:pt x="15663" y="21642"/>
                  <a:pt x="15272" y="21440"/>
                  <a:pt x="14831" y="21352"/>
                </a:cubicBezTo>
                <a:lnTo>
                  <a:pt x="14831" y="21352"/>
                </a:lnTo>
                <a:cubicBezTo>
                  <a:pt x="14523" y="21289"/>
                  <a:pt x="14214" y="21251"/>
                  <a:pt x="13905" y="21194"/>
                </a:cubicBezTo>
                <a:lnTo>
                  <a:pt x="13905" y="21194"/>
                </a:lnTo>
                <a:cubicBezTo>
                  <a:pt x="13830" y="21182"/>
                  <a:pt x="13754" y="21169"/>
                  <a:pt x="13685" y="21156"/>
                </a:cubicBezTo>
                <a:lnTo>
                  <a:pt x="13685" y="21156"/>
                </a:lnTo>
                <a:cubicBezTo>
                  <a:pt x="13741" y="21106"/>
                  <a:pt x="13798" y="21093"/>
                  <a:pt x="13861" y="21081"/>
                </a:cubicBezTo>
                <a:lnTo>
                  <a:pt x="13861" y="21081"/>
                </a:lnTo>
                <a:cubicBezTo>
                  <a:pt x="14365" y="21012"/>
                  <a:pt x="14869" y="20936"/>
                  <a:pt x="15379" y="20873"/>
                </a:cubicBezTo>
                <a:lnTo>
                  <a:pt x="15379" y="20873"/>
                </a:lnTo>
                <a:cubicBezTo>
                  <a:pt x="15575" y="20848"/>
                  <a:pt x="15770" y="20829"/>
                  <a:pt x="15965" y="20810"/>
                </a:cubicBezTo>
                <a:lnTo>
                  <a:pt x="15965" y="20810"/>
                </a:lnTo>
                <a:cubicBezTo>
                  <a:pt x="16866" y="20747"/>
                  <a:pt x="17736" y="20867"/>
                  <a:pt x="18580" y="21194"/>
                </a:cubicBezTo>
                <a:lnTo>
                  <a:pt x="18580" y="21194"/>
                </a:lnTo>
                <a:cubicBezTo>
                  <a:pt x="18857" y="21301"/>
                  <a:pt x="19122" y="21434"/>
                  <a:pt x="19361" y="21610"/>
                </a:cubicBezTo>
                <a:lnTo>
                  <a:pt x="19361" y="21610"/>
                </a:lnTo>
                <a:cubicBezTo>
                  <a:pt x="19594" y="21780"/>
                  <a:pt x="19809" y="21969"/>
                  <a:pt x="19972" y="22209"/>
                </a:cubicBezTo>
                <a:lnTo>
                  <a:pt x="19972" y="22209"/>
                </a:lnTo>
                <a:cubicBezTo>
                  <a:pt x="20029" y="22297"/>
                  <a:pt x="20061" y="22379"/>
                  <a:pt x="20061" y="22486"/>
                </a:cubicBezTo>
                <a:lnTo>
                  <a:pt x="20061" y="22486"/>
                </a:lnTo>
                <a:cubicBezTo>
                  <a:pt x="20054" y="22725"/>
                  <a:pt x="20067" y="22971"/>
                  <a:pt x="20061" y="23210"/>
                </a:cubicBezTo>
                <a:lnTo>
                  <a:pt x="20061" y="23210"/>
                </a:lnTo>
                <a:cubicBezTo>
                  <a:pt x="20054" y="23796"/>
                  <a:pt x="20092" y="24376"/>
                  <a:pt x="20205" y="24949"/>
                </a:cubicBezTo>
                <a:lnTo>
                  <a:pt x="20205" y="24949"/>
                </a:lnTo>
                <a:cubicBezTo>
                  <a:pt x="20218" y="25012"/>
                  <a:pt x="20218" y="25069"/>
                  <a:pt x="20224" y="25132"/>
                </a:cubicBezTo>
                <a:lnTo>
                  <a:pt x="20224" y="25132"/>
                </a:lnTo>
                <a:cubicBezTo>
                  <a:pt x="20205" y="25138"/>
                  <a:pt x="20193" y="25145"/>
                  <a:pt x="20174" y="25145"/>
                </a:cubicBezTo>
                <a:lnTo>
                  <a:pt x="20174" y="25145"/>
                </a:lnTo>
                <a:cubicBezTo>
                  <a:pt x="20149" y="25113"/>
                  <a:pt x="20124" y="25075"/>
                  <a:pt x="20098" y="2503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0800000">
            <a:off x="-1086304" y="-230531"/>
            <a:ext cx="3482213" cy="1925458"/>
          </a:xfrm>
          <a:custGeom>
            <a:avLst/>
            <a:gdLst/>
            <a:ahLst/>
            <a:cxnLst/>
            <a:rect l="l" t="t" r="r" b="b"/>
            <a:pathLst>
              <a:path w="41943" h="23192" extrusionOk="0">
                <a:moveTo>
                  <a:pt x="16961" y="7"/>
                </a:moveTo>
                <a:cubicBezTo>
                  <a:pt x="16974" y="51"/>
                  <a:pt x="16980" y="101"/>
                  <a:pt x="16993" y="146"/>
                </a:cubicBezTo>
                <a:lnTo>
                  <a:pt x="16993" y="146"/>
                </a:lnTo>
                <a:cubicBezTo>
                  <a:pt x="17113" y="587"/>
                  <a:pt x="17276" y="1002"/>
                  <a:pt x="17541" y="1374"/>
                </a:cubicBezTo>
                <a:lnTo>
                  <a:pt x="17541" y="1374"/>
                </a:lnTo>
                <a:cubicBezTo>
                  <a:pt x="17699" y="1582"/>
                  <a:pt x="17856" y="1790"/>
                  <a:pt x="18014" y="2004"/>
                </a:cubicBezTo>
                <a:lnTo>
                  <a:pt x="18014" y="2004"/>
                </a:lnTo>
                <a:cubicBezTo>
                  <a:pt x="18165" y="2212"/>
                  <a:pt x="18322" y="2414"/>
                  <a:pt x="18467" y="2628"/>
                </a:cubicBezTo>
                <a:lnTo>
                  <a:pt x="18467" y="2628"/>
                </a:lnTo>
                <a:cubicBezTo>
                  <a:pt x="18751" y="3050"/>
                  <a:pt x="18952" y="3516"/>
                  <a:pt x="19028" y="4020"/>
                </a:cubicBezTo>
                <a:lnTo>
                  <a:pt x="19028" y="4020"/>
                </a:lnTo>
                <a:cubicBezTo>
                  <a:pt x="19078" y="4398"/>
                  <a:pt x="19097" y="4783"/>
                  <a:pt x="19066" y="5161"/>
                </a:cubicBezTo>
                <a:lnTo>
                  <a:pt x="19066" y="5161"/>
                </a:lnTo>
                <a:cubicBezTo>
                  <a:pt x="19047" y="5419"/>
                  <a:pt x="19022" y="5671"/>
                  <a:pt x="19003" y="5929"/>
                </a:cubicBezTo>
                <a:lnTo>
                  <a:pt x="19003" y="5929"/>
                </a:lnTo>
                <a:cubicBezTo>
                  <a:pt x="18971" y="6320"/>
                  <a:pt x="19028" y="6698"/>
                  <a:pt x="19185" y="7063"/>
                </a:cubicBezTo>
                <a:lnTo>
                  <a:pt x="19185" y="7063"/>
                </a:lnTo>
                <a:cubicBezTo>
                  <a:pt x="19280" y="7271"/>
                  <a:pt x="19393" y="7473"/>
                  <a:pt x="19526" y="7655"/>
                </a:cubicBezTo>
                <a:lnTo>
                  <a:pt x="19526" y="7655"/>
                </a:lnTo>
                <a:cubicBezTo>
                  <a:pt x="19557" y="7700"/>
                  <a:pt x="19589" y="7744"/>
                  <a:pt x="19639" y="7819"/>
                </a:cubicBezTo>
                <a:lnTo>
                  <a:pt x="19639" y="7819"/>
                </a:lnTo>
                <a:cubicBezTo>
                  <a:pt x="19563" y="7800"/>
                  <a:pt x="19513" y="7794"/>
                  <a:pt x="19475" y="7775"/>
                </a:cubicBezTo>
                <a:lnTo>
                  <a:pt x="19475" y="7775"/>
                </a:lnTo>
                <a:cubicBezTo>
                  <a:pt x="19236" y="7668"/>
                  <a:pt x="19040" y="7498"/>
                  <a:pt x="18883" y="7296"/>
                </a:cubicBezTo>
                <a:lnTo>
                  <a:pt x="18883" y="7296"/>
                </a:lnTo>
                <a:cubicBezTo>
                  <a:pt x="18744" y="7114"/>
                  <a:pt x="18612" y="6931"/>
                  <a:pt x="18486" y="6742"/>
                </a:cubicBezTo>
                <a:lnTo>
                  <a:pt x="18486" y="6742"/>
                </a:lnTo>
                <a:cubicBezTo>
                  <a:pt x="18234" y="6383"/>
                  <a:pt x="17995" y="6017"/>
                  <a:pt x="17711" y="5683"/>
                </a:cubicBezTo>
                <a:lnTo>
                  <a:pt x="17711" y="5683"/>
                </a:lnTo>
                <a:cubicBezTo>
                  <a:pt x="17207" y="5098"/>
                  <a:pt x="16583" y="4713"/>
                  <a:pt x="15827" y="4537"/>
                </a:cubicBezTo>
                <a:lnTo>
                  <a:pt x="15827" y="4537"/>
                </a:lnTo>
                <a:cubicBezTo>
                  <a:pt x="15588" y="4474"/>
                  <a:pt x="15342" y="4436"/>
                  <a:pt x="15097" y="4404"/>
                </a:cubicBezTo>
                <a:lnTo>
                  <a:pt x="15097" y="4404"/>
                </a:lnTo>
                <a:cubicBezTo>
                  <a:pt x="14826" y="4367"/>
                  <a:pt x="14555" y="4335"/>
                  <a:pt x="14290" y="4392"/>
                </a:cubicBezTo>
                <a:lnTo>
                  <a:pt x="14290" y="4392"/>
                </a:lnTo>
                <a:cubicBezTo>
                  <a:pt x="14259" y="4398"/>
                  <a:pt x="14214" y="4392"/>
                  <a:pt x="14202" y="4442"/>
                </a:cubicBezTo>
                <a:lnTo>
                  <a:pt x="14202" y="4442"/>
                </a:lnTo>
                <a:cubicBezTo>
                  <a:pt x="14221" y="4474"/>
                  <a:pt x="14246" y="4505"/>
                  <a:pt x="14271" y="4537"/>
                </a:cubicBezTo>
                <a:lnTo>
                  <a:pt x="14271" y="4537"/>
                </a:lnTo>
                <a:cubicBezTo>
                  <a:pt x="14592" y="4864"/>
                  <a:pt x="14813" y="5249"/>
                  <a:pt x="15002" y="5665"/>
                </a:cubicBezTo>
                <a:lnTo>
                  <a:pt x="15002" y="5665"/>
                </a:lnTo>
                <a:cubicBezTo>
                  <a:pt x="15097" y="5879"/>
                  <a:pt x="15191" y="6093"/>
                  <a:pt x="15298" y="6307"/>
                </a:cubicBezTo>
                <a:lnTo>
                  <a:pt x="15298" y="6307"/>
                </a:lnTo>
                <a:cubicBezTo>
                  <a:pt x="15399" y="6509"/>
                  <a:pt x="15506" y="6717"/>
                  <a:pt x="15638" y="6899"/>
                </a:cubicBezTo>
                <a:lnTo>
                  <a:pt x="15638" y="6899"/>
                </a:lnTo>
                <a:cubicBezTo>
                  <a:pt x="16035" y="7466"/>
                  <a:pt x="16590" y="7769"/>
                  <a:pt x="17289" y="7807"/>
                </a:cubicBezTo>
                <a:lnTo>
                  <a:pt x="17289" y="7807"/>
                </a:lnTo>
                <a:cubicBezTo>
                  <a:pt x="17554" y="7819"/>
                  <a:pt x="17825" y="7807"/>
                  <a:pt x="18095" y="7807"/>
                </a:cubicBezTo>
                <a:lnTo>
                  <a:pt x="18095" y="7807"/>
                </a:lnTo>
                <a:cubicBezTo>
                  <a:pt x="18518" y="7807"/>
                  <a:pt x="18940" y="7857"/>
                  <a:pt x="19349" y="7977"/>
                </a:cubicBezTo>
                <a:lnTo>
                  <a:pt x="19349" y="7977"/>
                </a:lnTo>
                <a:cubicBezTo>
                  <a:pt x="19683" y="8071"/>
                  <a:pt x="19998" y="8216"/>
                  <a:pt x="20294" y="8393"/>
                </a:cubicBezTo>
                <a:lnTo>
                  <a:pt x="20294" y="8393"/>
                </a:lnTo>
                <a:cubicBezTo>
                  <a:pt x="20660" y="8607"/>
                  <a:pt x="21031" y="8802"/>
                  <a:pt x="21409" y="8991"/>
                </a:cubicBezTo>
                <a:lnTo>
                  <a:pt x="21409" y="8991"/>
                </a:lnTo>
                <a:cubicBezTo>
                  <a:pt x="21712" y="9142"/>
                  <a:pt x="21976" y="9338"/>
                  <a:pt x="22210" y="9577"/>
                </a:cubicBezTo>
                <a:lnTo>
                  <a:pt x="22210" y="9577"/>
                </a:lnTo>
                <a:cubicBezTo>
                  <a:pt x="22462" y="9829"/>
                  <a:pt x="22632" y="10125"/>
                  <a:pt x="22720" y="10465"/>
                </a:cubicBezTo>
                <a:lnTo>
                  <a:pt x="22720" y="10465"/>
                </a:lnTo>
                <a:cubicBezTo>
                  <a:pt x="22751" y="10585"/>
                  <a:pt x="22777" y="10698"/>
                  <a:pt x="22802" y="10812"/>
                </a:cubicBezTo>
                <a:lnTo>
                  <a:pt x="22802" y="10812"/>
                </a:lnTo>
                <a:cubicBezTo>
                  <a:pt x="22871" y="11165"/>
                  <a:pt x="22940" y="11517"/>
                  <a:pt x="23010" y="11870"/>
                </a:cubicBezTo>
                <a:lnTo>
                  <a:pt x="23010" y="11870"/>
                </a:lnTo>
                <a:cubicBezTo>
                  <a:pt x="23092" y="12261"/>
                  <a:pt x="23236" y="12626"/>
                  <a:pt x="23501" y="12935"/>
                </a:cubicBezTo>
                <a:lnTo>
                  <a:pt x="23501" y="12935"/>
                </a:lnTo>
                <a:cubicBezTo>
                  <a:pt x="23526" y="12967"/>
                  <a:pt x="23539" y="13004"/>
                  <a:pt x="23589" y="13080"/>
                </a:cubicBezTo>
                <a:lnTo>
                  <a:pt x="23589" y="13080"/>
                </a:lnTo>
                <a:cubicBezTo>
                  <a:pt x="23489" y="13030"/>
                  <a:pt x="23425" y="12998"/>
                  <a:pt x="23369" y="12967"/>
                </a:cubicBezTo>
                <a:lnTo>
                  <a:pt x="23369" y="12967"/>
                </a:lnTo>
                <a:cubicBezTo>
                  <a:pt x="22953" y="12721"/>
                  <a:pt x="22569" y="12437"/>
                  <a:pt x="22210" y="12122"/>
                </a:cubicBezTo>
                <a:lnTo>
                  <a:pt x="22210" y="12122"/>
                </a:lnTo>
                <a:cubicBezTo>
                  <a:pt x="21825" y="11788"/>
                  <a:pt x="21447" y="11442"/>
                  <a:pt x="21063" y="11102"/>
                </a:cubicBezTo>
                <a:lnTo>
                  <a:pt x="21063" y="11102"/>
                </a:lnTo>
                <a:cubicBezTo>
                  <a:pt x="20672" y="10761"/>
                  <a:pt x="20269" y="10428"/>
                  <a:pt x="19822" y="10169"/>
                </a:cubicBezTo>
                <a:lnTo>
                  <a:pt x="19822" y="10169"/>
                </a:lnTo>
                <a:cubicBezTo>
                  <a:pt x="19437" y="9949"/>
                  <a:pt x="19040" y="9753"/>
                  <a:pt x="18644" y="9545"/>
                </a:cubicBezTo>
                <a:lnTo>
                  <a:pt x="18644" y="9545"/>
                </a:lnTo>
                <a:cubicBezTo>
                  <a:pt x="18240" y="9338"/>
                  <a:pt x="17812" y="9180"/>
                  <a:pt x="17377" y="9029"/>
                </a:cubicBezTo>
                <a:lnTo>
                  <a:pt x="17377" y="9029"/>
                </a:lnTo>
                <a:cubicBezTo>
                  <a:pt x="17138" y="8941"/>
                  <a:pt x="16892" y="8865"/>
                  <a:pt x="16634" y="8840"/>
                </a:cubicBezTo>
                <a:lnTo>
                  <a:pt x="16634" y="8840"/>
                </a:lnTo>
                <a:cubicBezTo>
                  <a:pt x="16501" y="8821"/>
                  <a:pt x="16357" y="8808"/>
                  <a:pt x="16231" y="8764"/>
                </a:cubicBezTo>
                <a:lnTo>
                  <a:pt x="16231" y="8764"/>
                </a:lnTo>
                <a:cubicBezTo>
                  <a:pt x="15922" y="8657"/>
                  <a:pt x="15651" y="8500"/>
                  <a:pt x="15437" y="8248"/>
                </a:cubicBezTo>
                <a:lnTo>
                  <a:pt x="15437" y="8248"/>
                </a:lnTo>
                <a:cubicBezTo>
                  <a:pt x="15191" y="7952"/>
                  <a:pt x="14989" y="7630"/>
                  <a:pt x="14857" y="7271"/>
                </a:cubicBezTo>
                <a:lnTo>
                  <a:pt x="14857" y="7271"/>
                </a:lnTo>
                <a:cubicBezTo>
                  <a:pt x="14769" y="7025"/>
                  <a:pt x="14674" y="6780"/>
                  <a:pt x="14574" y="6534"/>
                </a:cubicBezTo>
                <a:lnTo>
                  <a:pt x="14574" y="6534"/>
                </a:lnTo>
                <a:cubicBezTo>
                  <a:pt x="14466" y="6288"/>
                  <a:pt x="14328" y="6055"/>
                  <a:pt x="14151" y="5847"/>
                </a:cubicBezTo>
                <a:lnTo>
                  <a:pt x="14151" y="5847"/>
                </a:lnTo>
                <a:cubicBezTo>
                  <a:pt x="14025" y="5696"/>
                  <a:pt x="13881" y="5570"/>
                  <a:pt x="13698" y="5494"/>
                </a:cubicBezTo>
                <a:lnTo>
                  <a:pt x="13698" y="5494"/>
                </a:lnTo>
                <a:cubicBezTo>
                  <a:pt x="13421" y="5381"/>
                  <a:pt x="13143" y="5368"/>
                  <a:pt x="12860" y="5444"/>
                </a:cubicBezTo>
                <a:lnTo>
                  <a:pt x="12860" y="5444"/>
                </a:lnTo>
                <a:cubicBezTo>
                  <a:pt x="12683" y="5501"/>
                  <a:pt x="12513" y="5576"/>
                  <a:pt x="12337" y="5639"/>
                </a:cubicBezTo>
                <a:lnTo>
                  <a:pt x="12337" y="5639"/>
                </a:lnTo>
                <a:cubicBezTo>
                  <a:pt x="12255" y="5677"/>
                  <a:pt x="12173" y="5715"/>
                  <a:pt x="12085" y="5746"/>
                </a:cubicBezTo>
                <a:lnTo>
                  <a:pt x="12085" y="5746"/>
                </a:lnTo>
                <a:cubicBezTo>
                  <a:pt x="11877" y="5809"/>
                  <a:pt x="11694" y="5759"/>
                  <a:pt x="11531" y="5614"/>
                </a:cubicBezTo>
                <a:lnTo>
                  <a:pt x="11531" y="5614"/>
                </a:lnTo>
                <a:cubicBezTo>
                  <a:pt x="11430" y="5526"/>
                  <a:pt x="11367" y="5413"/>
                  <a:pt x="11316" y="5287"/>
                </a:cubicBezTo>
                <a:lnTo>
                  <a:pt x="11316" y="5287"/>
                </a:lnTo>
                <a:cubicBezTo>
                  <a:pt x="11253" y="5135"/>
                  <a:pt x="11234" y="4978"/>
                  <a:pt x="11228" y="4820"/>
                </a:cubicBezTo>
                <a:lnTo>
                  <a:pt x="11228" y="4820"/>
                </a:lnTo>
                <a:cubicBezTo>
                  <a:pt x="11222" y="4694"/>
                  <a:pt x="11228" y="4568"/>
                  <a:pt x="11222" y="4449"/>
                </a:cubicBezTo>
                <a:lnTo>
                  <a:pt x="11222" y="4449"/>
                </a:lnTo>
                <a:cubicBezTo>
                  <a:pt x="11222" y="4241"/>
                  <a:pt x="11216" y="4033"/>
                  <a:pt x="11165" y="3825"/>
                </a:cubicBezTo>
                <a:lnTo>
                  <a:pt x="11165" y="3825"/>
                </a:lnTo>
                <a:cubicBezTo>
                  <a:pt x="11077" y="3428"/>
                  <a:pt x="10863" y="3119"/>
                  <a:pt x="10510" y="2911"/>
                </a:cubicBezTo>
                <a:lnTo>
                  <a:pt x="10510" y="2911"/>
                </a:lnTo>
                <a:cubicBezTo>
                  <a:pt x="10384" y="2836"/>
                  <a:pt x="10252" y="2779"/>
                  <a:pt x="10113" y="2729"/>
                </a:cubicBezTo>
                <a:lnTo>
                  <a:pt x="10113" y="2729"/>
                </a:lnTo>
                <a:cubicBezTo>
                  <a:pt x="9804" y="2628"/>
                  <a:pt x="9483" y="2577"/>
                  <a:pt x="9155" y="2559"/>
                </a:cubicBezTo>
                <a:lnTo>
                  <a:pt x="9155" y="2559"/>
                </a:lnTo>
                <a:cubicBezTo>
                  <a:pt x="8796" y="2533"/>
                  <a:pt x="8437" y="2571"/>
                  <a:pt x="8078" y="2584"/>
                </a:cubicBezTo>
                <a:lnTo>
                  <a:pt x="8078" y="2584"/>
                </a:lnTo>
                <a:cubicBezTo>
                  <a:pt x="7864" y="2590"/>
                  <a:pt x="7650" y="2603"/>
                  <a:pt x="7435" y="2584"/>
                </a:cubicBezTo>
                <a:lnTo>
                  <a:pt x="7435" y="2584"/>
                </a:lnTo>
                <a:cubicBezTo>
                  <a:pt x="6824" y="2521"/>
                  <a:pt x="6245" y="2351"/>
                  <a:pt x="5684" y="2086"/>
                </a:cubicBezTo>
                <a:lnTo>
                  <a:pt x="5684" y="2086"/>
                </a:lnTo>
                <a:cubicBezTo>
                  <a:pt x="5501" y="2004"/>
                  <a:pt x="5318" y="1922"/>
                  <a:pt x="5136" y="1847"/>
                </a:cubicBezTo>
                <a:lnTo>
                  <a:pt x="5136" y="1847"/>
                </a:lnTo>
                <a:cubicBezTo>
                  <a:pt x="5111" y="1834"/>
                  <a:pt x="5085" y="1834"/>
                  <a:pt x="5048" y="1828"/>
                </a:cubicBezTo>
                <a:lnTo>
                  <a:pt x="5048" y="1828"/>
                </a:lnTo>
                <a:cubicBezTo>
                  <a:pt x="5066" y="1865"/>
                  <a:pt x="5073" y="1884"/>
                  <a:pt x="5085" y="1897"/>
                </a:cubicBezTo>
                <a:lnTo>
                  <a:pt x="5085" y="1897"/>
                </a:lnTo>
                <a:cubicBezTo>
                  <a:pt x="5192" y="2004"/>
                  <a:pt x="5300" y="2118"/>
                  <a:pt x="5407" y="2225"/>
                </a:cubicBezTo>
                <a:lnTo>
                  <a:pt x="5407" y="2225"/>
                </a:lnTo>
                <a:cubicBezTo>
                  <a:pt x="6037" y="2842"/>
                  <a:pt x="6541" y="3548"/>
                  <a:pt x="6887" y="4360"/>
                </a:cubicBezTo>
                <a:lnTo>
                  <a:pt x="6887" y="4360"/>
                </a:lnTo>
                <a:cubicBezTo>
                  <a:pt x="7020" y="4669"/>
                  <a:pt x="7152" y="4972"/>
                  <a:pt x="7290" y="5274"/>
                </a:cubicBezTo>
                <a:lnTo>
                  <a:pt x="7290" y="5274"/>
                </a:lnTo>
                <a:cubicBezTo>
                  <a:pt x="7435" y="5595"/>
                  <a:pt x="7605" y="5910"/>
                  <a:pt x="7807" y="6200"/>
                </a:cubicBezTo>
                <a:lnTo>
                  <a:pt x="7807" y="6200"/>
                </a:lnTo>
                <a:cubicBezTo>
                  <a:pt x="8034" y="6534"/>
                  <a:pt x="8311" y="6824"/>
                  <a:pt x="8664" y="7032"/>
                </a:cubicBezTo>
                <a:lnTo>
                  <a:pt x="8664" y="7032"/>
                </a:lnTo>
                <a:cubicBezTo>
                  <a:pt x="8929" y="7183"/>
                  <a:pt x="9212" y="7303"/>
                  <a:pt x="9508" y="7372"/>
                </a:cubicBezTo>
                <a:lnTo>
                  <a:pt x="9508" y="7372"/>
                </a:lnTo>
                <a:cubicBezTo>
                  <a:pt x="9571" y="7385"/>
                  <a:pt x="9640" y="7391"/>
                  <a:pt x="9722" y="7448"/>
                </a:cubicBezTo>
                <a:lnTo>
                  <a:pt x="9722" y="7448"/>
                </a:lnTo>
                <a:cubicBezTo>
                  <a:pt x="9622" y="7454"/>
                  <a:pt x="9552" y="7460"/>
                  <a:pt x="9483" y="7466"/>
                </a:cubicBezTo>
                <a:lnTo>
                  <a:pt x="9483" y="7466"/>
                </a:lnTo>
                <a:cubicBezTo>
                  <a:pt x="9212" y="7485"/>
                  <a:pt x="8947" y="7517"/>
                  <a:pt x="8689" y="7592"/>
                </a:cubicBezTo>
                <a:lnTo>
                  <a:pt x="8689" y="7592"/>
                </a:lnTo>
                <a:cubicBezTo>
                  <a:pt x="8229" y="7731"/>
                  <a:pt x="7782" y="7895"/>
                  <a:pt x="7366" y="8147"/>
                </a:cubicBezTo>
                <a:lnTo>
                  <a:pt x="7366" y="8147"/>
                </a:lnTo>
                <a:cubicBezTo>
                  <a:pt x="7227" y="8229"/>
                  <a:pt x="7089" y="8254"/>
                  <a:pt x="6931" y="8222"/>
                </a:cubicBezTo>
                <a:lnTo>
                  <a:pt x="6931" y="8222"/>
                </a:lnTo>
                <a:cubicBezTo>
                  <a:pt x="6837" y="8210"/>
                  <a:pt x="6742" y="8185"/>
                  <a:pt x="6654" y="8147"/>
                </a:cubicBezTo>
                <a:lnTo>
                  <a:pt x="6654" y="8147"/>
                </a:lnTo>
                <a:cubicBezTo>
                  <a:pt x="6471" y="8065"/>
                  <a:pt x="6289" y="7977"/>
                  <a:pt x="6112" y="7882"/>
                </a:cubicBezTo>
                <a:lnTo>
                  <a:pt x="6112" y="7882"/>
                </a:lnTo>
                <a:cubicBezTo>
                  <a:pt x="5602" y="7599"/>
                  <a:pt x="5092" y="7334"/>
                  <a:pt x="4531" y="7151"/>
                </a:cubicBezTo>
                <a:lnTo>
                  <a:pt x="4531" y="7151"/>
                </a:lnTo>
                <a:cubicBezTo>
                  <a:pt x="4279" y="7070"/>
                  <a:pt x="4021" y="7019"/>
                  <a:pt x="3762" y="7006"/>
                </a:cubicBezTo>
                <a:lnTo>
                  <a:pt x="3762" y="7006"/>
                </a:lnTo>
                <a:cubicBezTo>
                  <a:pt x="3151" y="6962"/>
                  <a:pt x="2597" y="7133"/>
                  <a:pt x="2074" y="7429"/>
                </a:cubicBezTo>
                <a:lnTo>
                  <a:pt x="2074" y="7429"/>
                </a:lnTo>
                <a:cubicBezTo>
                  <a:pt x="1740" y="7624"/>
                  <a:pt x="1444" y="7857"/>
                  <a:pt x="1160" y="8122"/>
                </a:cubicBezTo>
                <a:lnTo>
                  <a:pt x="1160" y="8122"/>
                </a:lnTo>
                <a:cubicBezTo>
                  <a:pt x="801" y="8462"/>
                  <a:pt x="442" y="8802"/>
                  <a:pt x="77" y="9149"/>
                </a:cubicBezTo>
                <a:lnTo>
                  <a:pt x="77" y="9149"/>
                </a:lnTo>
                <a:cubicBezTo>
                  <a:pt x="51" y="9174"/>
                  <a:pt x="32" y="9212"/>
                  <a:pt x="1" y="9249"/>
                </a:cubicBezTo>
                <a:lnTo>
                  <a:pt x="1" y="9249"/>
                </a:lnTo>
                <a:cubicBezTo>
                  <a:pt x="64" y="9262"/>
                  <a:pt x="114" y="9275"/>
                  <a:pt x="158" y="9275"/>
                </a:cubicBezTo>
                <a:lnTo>
                  <a:pt x="158" y="9275"/>
                </a:lnTo>
                <a:cubicBezTo>
                  <a:pt x="707" y="9319"/>
                  <a:pt x="1242" y="9426"/>
                  <a:pt x="1771" y="9571"/>
                </a:cubicBezTo>
                <a:lnTo>
                  <a:pt x="1771" y="9571"/>
                </a:lnTo>
                <a:cubicBezTo>
                  <a:pt x="1986" y="9627"/>
                  <a:pt x="2200" y="9678"/>
                  <a:pt x="2420" y="9722"/>
                </a:cubicBezTo>
                <a:lnTo>
                  <a:pt x="2420" y="9722"/>
                </a:lnTo>
                <a:cubicBezTo>
                  <a:pt x="2666" y="9779"/>
                  <a:pt x="2918" y="9829"/>
                  <a:pt x="3170" y="9873"/>
                </a:cubicBezTo>
                <a:lnTo>
                  <a:pt x="3170" y="9873"/>
                </a:lnTo>
                <a:cubicBezTo>
                  <a:pt x="3529" y="9942"/>
                  <a:pt x="3888" y="9930"/>
                  <a:pt x="4241" y="9854"/>
                </a:cubicBezTo>
                <a:lnTo>
                  <a:pt x="4241" y="9854"/>
                </a:lnTo>
                <a:cubicBezTo>
                  <a:pt x="4512" y="9798"/>
                  <a:pt x="4764" y="9722"/>
                  <a:pt x="5016" y="9621"/>
                </a:cubicBezTo>
                <a:lnTo>
                  <a:pt x="5016" y="9621"/>
                </a:lnTo>
                <a:cubicBezTo>
                  <a:pt x="5451" y="9451"/>
                  <a:pt x="5867" y="9243"/>
                  <a:pt x="6263" y="9004"/>
                </a:cubicBezTo>
                <a:lnTo>
                  <a:pt x="6263" y="9004"/>
                </a:lnTo>
                <a:cubicBezTo>
                  <a:pt x="6623" y="8789"/>
                  <a:pt x="6982" y="8582"/>
                  <a:pt x="7335" y="8367"/>
                </a:cubicBezTo>
                <a:lnTo>
                  <a:pt x="7335" y="8367"/>
                </a:lnTo>
                <a:cubicBezTo>
                  <a:pt x="7687" y="8159"/>
                  <a:pt x="8065" y="7996"/>
                  <a:pt x="8450" y="7857"/>
                </a:cubicBezTo>
                <a:lnTo>
                  <a:pt x="8450" y="7857"/>
                </a:lnTo>
                <a:cubicBezTo>
                  <a:pt x="8998" y="7662"/>
                  <a:pt x="9571" y="7605"/>
                  <a:pt x="10144" y="7655"/>
                </a:cubicBezTo>
                <a:lnTo>
                  <a:pt x="10144" y="7655"/>
                </a:lnTo>
                <a:cubicBezTo>
                  <a:pt x="10466" y="7687"/>
                  <a:pt x="10775" y="7744"/>
                  <a:pt x="11090" y="7788"/>
                </a:cubicBezTo>
                <a:lnTo>
                  <a:pt x="11090" y="7788"/>
                </a:lnTo>
                <a:cubicBezTo>
                  <a:pt x="11455" y="7844"/>
                  <a:pt x="11808" y="7958"/>
                  <a:pt x="12148" y="8084"/>
                </a:cubicBezTo>
                <a:lnTo>
                  <a:pt x="12148" y="8084"/>
                </a:lnTo>
                <a:cubicBezTo>
                  <a:pt x="12299" y="8141"/>
                  <a:pt x="12438" y="8216"/>
                  <a:pt x="12570" y="8311"/>
                </a:cubicBezTo>
                <a:lnTo>
                  <a:pt x="12570" y="8311"/>
                </a:lnTo>
                <a:cubicBezTo>
                  <a:pt x="12696" y="8411"/>
                  <a:pt x="12828" y="8500"/>
                  <a:pt x="12954" y="8594"/>
                </a:cubicBezTo>
                <a:lnTo>
                  <a:pt x="12954" y="8594"/>
                </a:lnTo>
                <a:cubicBezTo>
                  <a:pt x="13408" y="8947"/>
                  <a:pt x="13925" y="9111"/>
                  <a:pt x="14498" y="9136"/>
                </a:cubicBezTo>
                <a:lnTo>
                  <a:pt x="14498" y="9136"/>
                </a:lnTo>
                <a:cubicBezTo>
                  <a:pt x="14933" y="9155"/>
                  <a:pt x="15367" y="9149"/>
                  <a:pt x="15802" y="9123"/>
                </a:cubicBezTo>
                <a:lnTo>
                  <a:pt x="15802" y="9123"/>
                </a:lnTo>
                <a:cubicBezTo>
                  <a:pt x="16073" y="9104"/>
                  <a:pt x="16344" y="9079"/>
                  <a:pt x="16609" y="9060"/>
                </a:cubicBezTo>
                <a:lnTo>
                  <a:pt x="16609" y="9060"/>
                </a:lnTo>
                <a:cubicBezTo>
                  <a:pt x="16753" y="9048"/>
                  <a:pt x="16886" y="9060"/>
                  <a:pt x="17018" y="9104"/>
                </a:cubicBezTo>
                <a:lnTo>
                  <a:pt x="17018" y="9104"/>
                </a:lnTo>
                <a:cubicBezTo>
                  <a:pt x="17182" y="9155"/>
                  <a:pt x="17333" y="9205"/>
                  <a:pt x="17491" y="9262"/>
                </a:cubicBezTo>
                <a:lnTo>
                  <a:pt x="17491" y="9262"/>
                </a:lnTo>
                <a:cubicBezTo>
                  <a:pt x="17913" y="9407"/>
                  <a:pt x="18322" y="9583"/>
                  <a:pt x="18713" y="9779"/>
                </a:cubicBezTo>
                <a:lnTo>
                  <a:pt x="18713" y="9779"/>
                </a:lnTo>
                <a:cubicBezTo>
                  <a:pt x="18757" y="9804"/>
                  <a:pt x="18807" y="9823"/>
                  <a:pt x="18839" y="9886"/>
                </a:cubicBezTo>
                <a:lnTo>
                  <a:pt x="18839" y="9886"/>
                </a:lnTo>
                <a:cubicBezTo>
                  <a:pt x="18770" y="9879"/>
                  <a:pt x="18713" y="9879"/>
                  <a:pt x="18662" y="9873"/>
                </a:cubicBezTo>
                <a:lnTo>
                  <a:pt x="18662" y="9873"/>
                </a:lnTo>
                <a:cubicBezTo>
                  <a:pt x="18209" y="9829"/>
                  <a:pt x="17774" y="9873"/>
                  <a:pt x="17358" y="10056"/>
                </a:cubicBezTo>
                <a:lnTo>
                  <a:pt x="17358" y="10056"/>
                </a:lnTo>
                <a:cubicBezTo>
                  <a:pt x="17220" y="10119"/>
                  <a:pt x="17068" y="10131"/>
                  <a:pt x="16911" y="10119"/>
                </a:cubicBezTo>
                <a:lnTo>
                  <a:pt x="16911" y="10119"/>
                </a:lnTo>
                <a:cubicBezTo>
                  <a:pt x="16716" y="10100"/>
                  <a:pt x="16527" y="10050"/>
                  <a:pt x="16344" y="9993"/>
                </a:cubicBezTo>
                <a:lnTo>
                  <a:pt x="16344" y="9993"/>
                </a:lnTo>
                <a:cubicBezTo>
                  <a:pt x="15997" y="9886"/>
                  <a:pt x="15657" y="9772"/>
                  <a:pt x="15317" y="9659"/>
                </a:cubicBezTo>
                <a:lnTo>
                  <a:pt x="15317" y="9659"/>
                </a:lnTo>
                <a:cubicBezTo>
                  <a:pt x="14756" y="9464"/>
                  <a:pt x="14189" y="9319"/>
                  <a:pt x="13610" y="9212"/>
                </a:cubicBezTo>
                <a:lnTo>
                  <a:pt x="13610" y="9212"/>
                </a:lnTo>
                <a:cubicBezTo>
                  <a:pt x="13024" y="9098"/>
                  <a:pt x="12431" y="9073"/>
                  <a:pt x="11833" y="9142"/>
                </a:cubicBezTo>
                <a:lnTo>
                  <a:pt x="11833" y="9142"/>
                </a:lnTo>
                <a:cubicBezTo>
                  <a:pt x="11203" y="9218"/>
                  <a:pt x="10623" y="9426"/>
                  <a:pt x="10094" y="9785"/>
                </a:cubicBezTo>
                <a:lnTo>
                  <a:pt x="10094" y="9785"/>
                </a:lnTo>
                <a:cubicBezTo>
                  <a:pt x="9817" y="9980"/>
                  <a:pt x="9546" y="10188"/>
                  <a:pt x="9294" y="10409"/>
                </a:cubicBezTo>
                <a:lnTo>
                  <a:pt x="9294" y="10409"/>
                </a:lnTo>
                <a:cubicBezTo>
                  <a:pt x="9017" y="10648"/>
                  <a:pt x="8733" y="10887"/>
                  <a:pt x="8456" y="11127"/>
                </a:cubicBezTo>
                <a:lnTo>
                  <a:pt x="8456" y="11127"/>
                </a:lnTo>
                <a:cubicBezTo>
                  <a:pt x="8330" y="11234"/>
                  <a:pt x="8210" y="11347"/>
                  <a:pt x="8084" y="11461"/>
                </a:cubicBezTo>
                <a:lnTo>
                  <a:pt x="8084" y="11461"/>
                </a:lnTo>
                <a:cubicBezTo>
                  <a:pt x="8065" y="11480"/>
                  <a:pt x="8053" y="11511"/>
                  <a:pt x="8028" y="11543"/>
                </a:cubicBezTo>
                <a:lnTo>
                  <a:pt x="8028" y="11543"/>
                </a:lnTo>
                <a:cubicBezTo>
                  <a:pt x="8072" y="11555"/>
                  <a:pt x="8097" y="11568"/>
                  <a:pt x="8122" y="11562"/>
                </a:cubicBezTo>
                <a:lnTo>
                  <a:pt x="8122" y="11562"/>
                </a:lnTo>
                <a:cubicBezTo>
                  <a:pt x="8248" y="11562"/>
                  <a:pt x="8374" y="11562"/>
                  <a:pt x="8494" y="11555"/>
                </a:cubicBezTo>
                <a:lnTo>
                  <a:pt x="8494" y="11555"/>
                </a:lnTo>
                <a:cubicBezTo>
                  <a:pt x="9105" y="11524"/>
                  <a:pt x="9716" y="11543"/>
                  <a:pt x="10321" y="11643"/>
                </a:cubicBezTo>
                <a:lnTo>
                  <a:pt x="10321" y="11643"/>
                </a:lnTo>
                <a:cubicBezTo>
                  <a:pt x="10806" y="11725"/>
                  <a:pt x="11279" y="11870"/>
                  <a:pt x="11745" y="12009"/>
                </a:cubicBezTo>
                <a:lnTo>
                  <a:pt x="11745" y="12009"/>
                </a:lnTo>
                <a:cubicBezTo>
                  <a:pt x="12022" y="12091"/>
                  <a:pt x="12293" y="12173"/>
                  <a:pt x="12570" y="12229"/>
                </a:cubicBezTo>
                <a:lnTo>
                  <a:pt x="12570" y="12229"/>
                </a:lnTo>
                <a:cubicBezTo>
                  <a:pt x="12999" y="12324"/>
                  <a:pt x="13433" y="12343"/>
                  <a:pt x="13868" y="12261"/>
                </a:cubicBezTo>
                <a:lnTo>
                  <a:pt x="13868" y="12261"/>
                </a:lnTo>
                <a:cubicBezTo>
                  <a:pt x="14580" y="12135"/>
                  <a:pt x="15235" y="11864"/>
                  <a:pt x="15808" y="11410"/>
                </a:cubicBezTo>
                <a:lnTo>
                  <a:pt x="15808" y="11410"/>
                </a:lnTo>
                <a:cubicBezTo>
                  <a:pt x="15928" y="11316"/>
                  <a:pt x="16042" y="11215"/>
                  <a:pt x="16161" y="11121"/>
                </a:cubicBezTo>
                <a:lnTo>
                  <a:pt x="16161" y="11121"/>
                </a:lnTo>
                <a:cubicBezTo>
                  <a:pt x="16312" y="10988"/>
                  <a:pt x="16457" y="10850"/>
                  <a:pt x="16615" y="10724"/>
                </a:cubicBezTo>
                <a:lnTo>
                  <a:pt x="16615" y="10724"/>
                </a:lnTo>
                <a:cubicBezTo>
                  <a:pt x="16924" y="10453"/>
                  <a:pt x="17289" y="10270"/>
                  <a:pt x="17680" y="10131"/>
                </a:cubicBezTo>
                <a:lnTo>
                  <a:pt x="17680" y="10131"/>
                </a:lnTo>
                <a:cubicBezTo>
                  <a:pt x="17856" y="10075"/>
                  <a:pt x="18045" y="10050"/>
                  <a:pt x="18234" y="10043"/>
                </a:cubicBezTo>
                <a:lnTo>
                  <a:pt x="18234" y="10043"/>
                </a:lnTo>
                <a:cubicBezTo>
                  <a:pt x="18650" y="10031"/>
                  <a:pt x="19059" y="10100"/>
                  <a:pt x="19463" y="10213"/>
                </a:cubicBezTo>
                <a:lnTo>
                  <a:pt x="19463" y="10213"/>
                </a:lnTo>
                <a:cubicBezTo>
                  <a:pt x="19526" y="10232"/>
                  <a:pt x="19589" y="10264"/>
                  <a:pt x="19645" y="10302"/>
                </a:cubicBezTo>
                <a:lnTo>
                  <a:pt x="19645" y="10302"/>
                </a:lnTo>
                <a:cubicBezTo>
                  <a:pt x="19847" y="10440"/>
                  <a:pt x="20049" y="10572"/>
                  <a:pt x="20244" y="10717"/>
                </a:cubicBezTo>
                <a:lnTo>
                  <a:pt x="20244" y="10717"/>
                </a:lnTo>
                <a:cubicBezTo>
                  <a:pt x="20779" y="11139"/>
                  <a:pt x="21321" y="11562"/>
                  <a:pt x="21825" y="12028"/>
                </a:cubicBezTo>
                <a:lnTo>
                  <a:pt x="21825" y="12028"/>
                </a:lnTo>
                <a:cubicBezTo>
                  <a:pt x="22228" y="12400"/>
                  <a:pt x="22657" y="12740"/>
                  <a:pt x="23123" y="13030"/>
                </a:cubicBezTo>
                <a:lnTo>
                  <a:pt x="23123" y="13030"/>
                </a:lnTo>
                <a:cubicBezTo>
                  <a:pt x="23148" y="13048"/>
                  <a:pt x="23173" y="13067"/>
                  <a:pt x="23218" y="13105"/>
                </a:cubicBezTo>
                <a:lnTo>
                  <a:pt x="23218" y="13105"/>
                </a:lnTo>
                <a:cubicBezTo>
                  <a:pt x="23148" y="13118"/>
                  <a:pt x="23110" y="13130"/>
                  <a:pt x="23073" y="13124"/>
                </a:cubicBezTo>
                <a:lnTo>
                  <a:pt x="23073" y="13124"/>
                </a:lnTo>
                <a:cubicBezTo>
                  <a:pt x="22865" y="13105"/>
                  <a:pt x="22657" y="13093"/>
                  <a:pt x="22455" y="13055"/>
                </a:cubicBezTo>
                <a:lnTo>
                  <a:pt x="22455" y="13055"/>
                </a:lnTo>
                <a:cubicBezTo>
                  <a:pt x="21958" y="12960"/>
                  <a:pt x="21479" y="12796"/>
                  <a:pt x="21012" y="12595"/>
                </a:cubicBezTo>
                <a:lnTo>
                  <a:pt x="21012" y="12595"/>
                </a:lnTo>
                <a:cubicBezTo>
                  <a:pt x="20546" y="12393"/>
                  <a:pt x="20093" y="12173"/>
                  <a:pt x="19633" y="11958"/>
                </a:cubicBezTo>
                <a:lnTo>
                  <a:pt x="19633" y="11958"/>
                </a:lnTo>
                <a:cubicBezTo>
                  <a:pt x="19286" y="11801"/>
                  <a:pt x="18946" y="11637"/>
                  <a:pt x="18581" y="11530"/>
                </a:cubicBezTo>
                <a:lnTo>
                  <a:pt x="18581" y="11530"/>
                </a:lnTo>
                <a:cubicBezTo>
                  <a:pt x="18045" y="11366"/>
                  <a:pt x="17516" y="11354"/>
                  <a:pt x="16980" y="11511"/>
                </a:cubicBezTo>
                <a:lnTo>
                  <a:pt x="16980" y="11511"/>
                </a:lnTo>
                <a:cubicBezTo>
                  <a:pt x="16476" y="11662"/>
                  <a:pt x="16023" y="11914"/>
                  <a:pt x="15619" y="12248"/>
                </a:cubicBezTo>
                <a:lnTo>
                  <a:pt x="15619" y="12248"/>
                </a:lnTo>
                <a:cubicBezTo>
                  <a:pt x="15367" y="12450"/>
                  <a:pt x="15115" y="12664"/>
                  <a:pt x="14876" y="12878"/>
                </a:cubicBezTo>
                <a:lnTo>
                  <a:pt x="14876" y="12878"/>
                </a:lnTo>
                <a:cubicBezTo>
                  <a:pt x="14517" y="13206"/>
                  <a:pt x="14107" y="13439"/>
                  <a:pt x="13622" y="13546"/>
                </a:cubicBezTo>
                <a:lnTo>
                  <a:pt x="13622" y="13546"/>
                </a:lnTo>
                <a:cubicBezTo>
                  <a:pt x="13603" y="13546"/>
                  <a:pt x="13584" y="13559"/>
                  <a:pt x="13566" y="13559"/>
                </a:cubicBezTo>
                <a:lnTo>
                  <a:pt x="13566" y="13559"/>
                </a:lnTo>
                <a:cubicBezTo>
                  <a:pt x="13175" y="13666"/>
                  <a:pt x="12835" y="13855"/>
                  <a:pt x="12532" y="14119"/>
                </a:cubicBezTo>
                <a:lnTo>
                  <a:pt x="12532" y="14119"/>
                </a:lnTo>
                <a:cubicBezTo>
                  <a:pt x="12457" y="14189"/>
                  <a:pt x="12381" y="14258"/>
                  <a:pt x="12305" y="14334"/>
                </a:cubicBezTo>
                <a:lnTo>
                  <a:pt x="12305" y="14334"/>
                </a:lnTo>
                <a:cubicBezTo>
                  <a:pt x="12047" y="14573"/>
                  <a:pt x="11814" y="14838"/>
                  <a:pt x="11594" y="15115"/>
                </a:cubicBezTo>
                <a:lnTo>
                  <a:pt x="11594" y="15115"/>
                </a:lnTo>
                <a:cubicBezTo>
                  <a:pt x="11253" y="15556"/>
                  <a:pt x="10825" y="15896"/>
                  <a:pt x="10315" y="16110"/>
                </a:cubicBezTo>
                <a:lnTo>
                  <a:pt x="10315" y="16110"/>
                </a:lnTo>
                <a:cubicBezTo>
                  <a:pt x="10189" y="16161"/>
                  <a:pt x="10069" y="16211"/>
                  <a:pt x="9949" y="16262"/>
                </a:cubicBezTo>
                <a:lnTo>
                  <a:pt x="9949" y="16262"/>
                </a:lnTo>
                <a:cubicBezTo>
                  <a:pt x="9918" y="16274"/>
                  <a:pt x="9880" y="16274"/>
                  <a:pt x="9886" y="16325"/>
                </a:cubicBezTo>
                <a:lnTo>
                  <a:pt x="9886" y="16325"/>
                </a:lnTo>
                <a:cubicBezTo>
                  <a:pt x="10094" y="16381"/>
                  <a:pt x="10585" y="16438"/>
                  <a:pt x="10856" y="16425"/>
                </a:cubicBezTo>
                <a:lnTo>
                  <a:pt x="10856" y="16425"/>
                </a:lnTo>
                <a:cubicBezTo>
                  <a:pt x="11524" y="16394"/>
                  <a:pt x="12192" y="16312"/>
                  <a:pt x="12841" y="16117"/>
                </a:cubicBezTo>
                <a:lnTo>
                  <a:pt x="12841" y="16117"/>
                </a:lnTo>
                <a:cubicBezTo>
                  <a:pt x="13188" y="16010"/>
                  <a:pt x="13540" y="15902"/>
                  <a:pt x="13893" y="15802"/>
                </a:cubicBezTo>
                <a:lnTo>
                  <a:pt x="13893" y="15802"/>
                </a:lnTo>
                <a:cubicBezTo>
                  <a:pt x="14448" y="15632"/>
                  <a:pt x="15021" y="15581"/>
                  <a:pt x="15594" y="15594"/>
                </a:cubicBezTo>
                <a:lnTo>
                  <a:pt x="15594" y="15594"/>
                </a:lnTo>
                <a:cubicBezTo>
                  <a:pt x="16029" y="15606"/>
                  <a:pt x="16451" y="15695"/>
                  <a:pt x="16873" y="15745"/>
                </a:cubicBezTo>
                <a:lnTo>
                  <a:pt x="16873" y="15745"/>
                </a:lnTo>
                <a:cubicBezTo>
                  <a:pt x="17283" y="15789"/>
                  <a:pt x="17686" y="15846"/>
                  <a:pt x="18095" y="15871"/>
                </a:cubicBezTo>
                <a:lnTo>
                  <a:pt x="18095" y="15871"/>
                </a:lnTo>
                <a:cubicBezTo>
                  <a:pt x="19110" y="15921"/>
                  <a:pt x="20011" y="15619"/>
                  <a:pt x="20779" y="14964"/>
                </a:cubicBezTo>
                <a:lnTo>
                  <a:pt x="20779" y="14964"/>
                </a:lnTo>
                <a:cubicBezTo>
                  <a:pt x="20981" y="14794"/>
                  <a:pt x="21164" y="14598"/>
                  <a:pt x="21353" y="14422"/>
                </a:cubicBezTo>
                <a:lnTo>
                  <a:pt x="21353" y="14422"/>
                </a:lnTo>
                <a:cubicBezTo>
                  <a:pt x="21517" y="14258"/>
                  <a:pt x="21680" y="14101"/>
                  <a:pt x="21850" y="13943"/>
                </a:cubicBezTo>
                <a:lnTo>
                  <a:pt x="21850" y="13943"/>
                </a:lnTo>
                <a:cubicBezTo>
                  <a:pt x="22235" y="13578"/>
                  <a:pt x="22707" y="13395"/>
                  <a:pt x="23230" y="13338"/>
                </a:cubicBezTo>
                <a:lnTo>
                  <a:pt x="23230" y="13338"/>
                </a:lnTo>
                <a:cubicBezTo>
                  <a:pt x="23583" y="13300"/>
                  <a:pt x="23583" y="13300"/>
                  <a:pt x="23904" y="13458"/>
                </a:cubicBezTo>
                <a:lnTo>
                  <a:pt x="23904" y="13458"/>
                </a:lnTo>
                <a:cubicBezTo>
                  <a:pt x="24345" y="13678"/>
                  <a:pt x="24805" y="13855"/>
                  <a:pt x="25259" y="14044"/>
                </a:cubicBezTo>
                <a:lnTo>
                  <a:pt x="25259" y="14044"/>
                </a:lnTo>
                <a:cubicBezTo>
                  <a:pt x="26273" y="14447"/>
                  <a:pt x="27187" y="15008"/>
                  <a:pt x="28063" y="15657"/>
                </a:cubicBezTo>
                <a:lnTo>
                  <a:pt x="28063" y="15657"/>
                </a:lnTo>
                <a:cubicBezTo>
                  <a:pt x="28081" y="15676"/>
                  <a:pt x="28126" y="15688"/>
                  <a:pt x="28113" y="15745"/>
                </a:cubicBezTo>
                <a:lnTo>
                  <a:pt x="28113" y="15745"/>
                </a:lnTo>
                <a:cubicBezTo>
                  <a:pt x="27836" y="15676"/>
                  <a:pt x="27565" y="15613"/>
                  <a:pt x="27281" y="15600"/>
                </a:cubicBezTo>
                <a:lnTo>
                  <a:pt x="27281" y="15600"/>
                </a:lnTo>
                <a:cubicBezTo>
                  <a:pt x="26998" y="15594"/>
                  <a:pt x="26727" y="15600"/>
                  <a:pt x="26450" y="15663"/>
                </a:cubicBezTo>
                <a:lnTo>
                  <a:pt x="26450" y="15663"/>
                </a:lnTo>
                <a:cubicBezTo>
                  <a:pt x="26172" y="15726"/>
                  <a:pt x="25914" y="15846"/>
                  <a:pt x="25668" y="15965"/>
                </a:cubicBezTo>
                <a:lnTo>
                  <a:pt x="25668" y="15965"/>
                </a:lnTo>
                <a:cubicBezTo>
                  <a:pt x="25536" y="15902"/>
                  <a:pt x="25416" y="15846"/>
                  <a:pt x="25297" y="15795"/>
                </a:cubicBezTo>
                <a:lnTo>
                  <a:pt x="25297" y="15795"/>
                </a:lnTo>
                <a:cubicBezTo>
                  <a:pt x="24938" y="15644"/>
                  <a:pt x="24566" y="15524"/>
                  <a:pt x="24175" y="15506"/>
                </a:cubicBezTo>
                <a:lnTo>
                  <a:pt x="24175" y="15506"/>
                </a:lnTo>
                <a:cubicBezTo>
                  <a:pt x="23841" y="15487"/>
                  <a:pt x="23507" y="15506"/>
                  <a:pt x="23180" y="15556"/>
                </a:cubicBezTo>
                <a:lnTo>
                  <a:pt x="23180" y="15556"/>
                </a:lnTo>
                <a:cubicBezTo>
                  <a:pt x="22714" y="15632"/>
                  <a:pt x="22247" y="15688"/>
                  <a:pt x="21775" y="15676"/>
                </a:cubicBezTo>
                <a:lnTo>
                  <a:pt x="21775" y="15676"/>
                </a:lnTo>
                <a:cubicBezTo>
                  <a:pt x="21334" y="15663"/>
                  <a:pt x="20949" y="15808"/>
                  <a:pt x="20609" y="16098"/>
                </a:cubicBezTo>
                <a:lnTo>
                  <a:pt x="20609" y="16098"/>
                </a:lnTo>
                <a:cubicBezTo>
                  <a:pt x="20439" y="16243"/>
                  <a:pt x="20263" y="16394"/>
                  <a:pt x="20099" y="16551"/>
                </a:cubicBezTo>
                <a:lnTo>
                  <a:pt x="20099" y="16551"/>
                </a:lnTo>
                <a:cubicBezTo>
                  <a:pt x="19778" y="16854"/>
                  <a:pt x="19406" y="17081"/>
                  <a:pt x="19003" y="17251"/>
                </a:cubicBezTo>
                <a:lnTo>
                  <a:pt x="19003" y="17251"/>
                </a:lnTo>
                <a:cubicBezTo>
                  <a:pt x="18612" y="17415"/>
                  <a:pt x="18234" y="17597"/>
                  <a:pt x="17850" y="17780"/>
                </a:cubicBezTo>
                <a:lnTo>
                  <a:pt x="17850" y="17780"/>
                </a:lnTo>
                <a:cubicBezTo>
                  <a:pt x="17806" y="17799"/>
                  <a:pt x="17768" y="17824"/>
                  <a:pt x="17717" y="17849"/>
                </a:cubicBezTo>
                <a:lnTo>
                  <a:pt x="17717" y="17849"/>
                </a:lnTo>
                <a:cubicBezTo>
                  <a:pt x="17743" y="17862"/>
                  <a:pt x="17755" y="17874"/>
                  <a:pt x="17762" y="17874"/>
                </a:cubicBezTo>
                <a:lnTo>
                  <a:pt x="17762" y="17874"/>
                </a:lnTo>
                <a:cubicBezTo>
                  <a:pt x="17862" y="17874"/>
                  <a:pt x="17963" y="17874"/>
                  <a:pt x="18058" y="17874"/>
                </a:cubicBezTo>
                <a:lnTo>
                  <a:pt x="18058" y="17874"/>
                </a:lnTo>
                <a:cubicBezTo>
                  <a:pt x="18329" y="17874"/>
                  <a:pt x="18593" y="17874"/>
                  <a:pt x="18864" y="17868"/>
                </a:cubicBezTo>
                <a:lnTo>
                  <a:pt x="18864" y="17868"/>
                </a:lnTo>
                <a:cubicBezTo>
                  <a:pt x="19381" y="17856"/>
                  <a:pt x="19904" y="17849"/>
                  <a:pt x="20420" y="17893"/>
                </a:cubicBezTo>
                <a:lnTo>
                  <a:pt x="20420" y="17893"/>
                </a:lnTo>
                <a:cubicBezTo>
                  <a:pt x="20855" y="17925"/>
                  <a:pt x="21290" y="17950"/>
                  <a:pt x="21724" y="17963"/>
                </a:cubicBezTo>
                <a:lnTo>
                  <a:pt x="21724" y="17963"/>
                </a:lnTo>
                <a:cubicBezTo>
                  <a:pt x="22247" y="17982"/>
                  <a:pt x="22764" y="17912"/>
                  <a:pt x="23255" y="17723"/>
                </a:cubicBezTo>
                <a:lnTo>
                  <a:pt x="23255" y="17723"/>
                </a:lnTo>
                <a:cubicBezTo>
                  <a:pt x="23652" y="17572"/>
                  <a:pt x="24024" y="17377"/>
                  <a:pt x="24364" y="17125"/>
                </a:cubicBezTo>
                <a:lnTo>
                  <a:pt x="24364" y="17125"/>
                </a:lnTo>
                <a:cubicBezTo>
                  <a:pt x="24648" y="16910"/>
                  <a:pt x="24931" y="16696"/>
                  <a:pt x="25215" y="16482"/>
                </a:cubicBezTo>
                <a:lnTo>
                  <a:pt x="25215" y="16482"/>
                </a:lnTo>
                <a:cubicBezTo>
                  <a:pt x="25473" y="16287"/>
                  <a:pt x="25750" y="16117"/>
                  <a:pt x="26053" y="15984"/>
                </a:cubicBezTo>
                <a:lnTo>
                  <a:pt x="26053" y="15984"/>
                </a:lnTo>
                <a:cubicBezTo>
                  <a:pt x="26374" y="15846"/>
                  <a:pt x="26708" y="15783"/>
                  <a:pt x="27061" y="15776"/>
                </a:cubicBezTo>
                <a:lnTo>
                  <a:pt x="27061" y="15776"/>
                </a:lnTo>
                <a:cubicBezTo>
                  <a:pt x="27514" y="15770"/>
                  <a:pt x="27949" y="15884"/>
                  <a:pt x="28378" y="16035"/>
                </a:cubicBezTo>
                <a:lnTo>
                  <a:pt x="28378" y="16035"/>
                </a:lnTo>
                <a:cubicBezTo>
                  <a:pt x="28667" y="16142"/>
                  <a:pt x="28926" y="16299"/>
                  <a:pt x="29152" y="16507"/>
                </a:cubicBezTo>
                <a:lnTo>
                  <a:pt x="29152" y="16507"/>
                </a:lnTo>
                <a:cubicBezTo>
                  <a:pt x="29367" y="16703"/>
                  <a:pt x="29581" y="16898"/>
                  <a:pt x="29801" y="17093"/>
                </a:cubicBezTo>
                <a:lnTo>
                  <a:pt x="29801" y="17093"/>
                </a:lnTo>
                <a:cubicBezTo>
                  <a:pt x="30110" y="17358"/>
                  <a:pt x="30419" y="17622"/>
                  <a:pt x="30728" y="17887"/>
                </a:cubicBezTo>
                <a:lnTo>
                  <a:pt x="30728" y="17887"/>
                </a:lnTo>
                <a:cubicBezTo>
                  <a:pt x="30961" y="18089"/>
                  <a:pt x="31219" y="18252"/>
                  <a:pt x="31502" y="18366"/>
                </a:cubicBezTo>
                <a:lnTo>
                  <a:pt x="31502" y="18366"/>
                </a:lnTo>
                <a:cubicBezTo>
                  <a:pt x="31761" y="18473"/>
                  <a:pt x="32019" y="18567"/>
                  <a:pt x="32284" y="18649"/>
                </a:cubicBezTo>
                <a:lnTo>
                  <a:pt x="32284" y="18649"/>
                </a:lnTo>
                <a:cubicBezTo>
                  <a:pt x="32700" y="18782"/>
                  <a:pt x="33103" y="18952"/>
                  <a:pt x="33474" y="19185"/>
                </a:cubicBezTo>
                <a:lnTo>
                  <a:pt x="33474" y="19185"/>
                </a:lnTo>
                <a:cubicBezTo>
                  <a:pt x="33941" y="19481"/>
                  <a:pt x="34382" y="19821"/>
                  <a:pt x="34823" y="20155"/>
                </a:cubicBezTo>
                <a:lnTo>
                  <a:pt x="34823" y="20155"/>
                </a:lnTo>
                <a:cubicBezTo>
                  <a:pt x="34842" y="20168"/>
                  <a:pt x="34842" y="20193"/>
                  <a:pt x="34861" y="20224"/>
                </a:cubicBezTo>
                <a:lnTo>
                  <a:pt x="34861" y="20224"/>
                </a:lnTo>
                <a:cubicBezTo>
                  <a:pt x="34816" y="20218"/>
                  <a:pt x="34798" y="20218"/>
                  <a:pt x="34779" y="20218"/>
                </a:cubicBezTo>
                <a:lnTo>
                  <a:pt x="34779" y="20218"/>
                </a:lnTo>
                <a:cubicBezTo>
                  <a:pt x="34401" y="20143"/>
                  <a:pt x="34023" y="20130"/>
                  <a:pt x="33645" y="20206"/>
                </a:cubicBezTo>
                <a:lnTo>
                  <a:pt x="33645" y="20206"/>
                </a:lnTo>
                <a:cubicBezTo>
                  <a:pt x="33588" y="20212"/>
                  <a:pt x="33531" y="20212"/>
                  <a:pt x="33481" y="20212"/>
                </a:cubicBezTo>
                <a:lnTo>
                  <a:pt x="33481" y="20212"/>
                </a:lnTo>
                <a:cubicBezTo>
                  <a:pt x="33115" y="20224"/>
                  <a:pt x="32763" y="20174"/>
                  <a:pt x="32403" y="20124"/>
                </a:cubicBezTo>
                <a:lnTo>
                  <a:pt x="32403" y="20124"/>
                </a:lnTo>
                <a:cubicBezTo>
                  <a:pt x="32019" y="20067"/>
                  <a:pt x="31666" y="19941"/>
                  <a:pt x="31345" y="19727"/>
                </a:cubicBezTo>
                <a:lnTo>
                  <a:pt x="31345" y="19727"/>
                </a:lnTo>
                <a:cubicBezTo>
                  <a:pt x="31175" y="19613"/>
                  <a:pt x="31011" y="19500"/>
                  <a:pt x="30847" y="19386"/>
                </a:cubicBezTo>
                <a:lnTo>
                  <a:pt x="30847" y="19386"/>
                </a:lnTo>
                <a:cubicBezTo>
                  <a:pt x="30658" y="19267"/>
                  <a:pt x="30476" y="19147"/>
                  <a:pt x="30280" y="19040"/>
                </a:cubicBezTo>
                <a:lnTo>
                  <a:pt x="30280" y="19040"/>
                </a:lnTo>
                <a:cubicBezTo>
                  <a:pt x="29997" y="18889"/>
                  <a:pt x="29701" y="18769"/>
                  <a:pt x="29379" y="18731"/>
                </a:cubicBezTo>
                <a:lnTo>
                  <a:pt x="29379" y="18731"/>
                </a:lnTo>
                <a:cubicBezTo>
                  <a:pt x="28756" y="18643"/>
                  <a:pt x="28157" y="18738"/>
                  <a:pt x="27577" y="19002"/>
                </a:cubicBezTo>
                <a:lnTo>
                  <a:pt x="27577" y="19002"/>
                </a:lnTo>
                <a:cubicBezTo>
                  <a:pt x="27294" y="19134"/>
                  <a:pt x="27029" y="19292"/>
                  <a:pt x="26777" y="19481"/>
                </a:cubicBezTo>
                <a:lnTo>
                  <a:pt x="26777" y="19481"/>
                </a:lnTo>
                <a:cubicBezTo>
                  <a:pt x="26538" y="19657"/>
                  <a:pt x="26298" y="19840"/>
                  <a:pt x="26059" y="20017"/>
                </a:cubicBezTo>
                <a:lnTo>
                  <a:pt x="26059" y="20017"/>
                </a:lnTo>
                <a:cubicBezTo>
                  <a:pt x="25965" y="20086"/>
                  <a:pt x="25857" y="20161"/>
                  <a:pt x="25757" y="20224"/>
                </a:cubicBezTo>
                <a:lnTo>
                  <a:pt x="25757" y="20224"/>
                </a:lnTo>
                <a:cubicBezTo>
                  <a:pt x="25662" y="20287"/>
                  <a:pt x="25561" y="20300"/>
                  <a:pt x="25454" y="20269"/>
                </a:cubicBezTo>
                <a:lnTo>
                  <a:pt x="25454" y="20269"/>
                </a:lnTo>
                <a:cubicBezTo>
                  <a:pt x="25322" y="20231"/>
                  <a:pt x="25190" y="20199"/>
                  <a:pt x="25057" y="20161"/>
                </a:cubicBezTo>
                <a:lnTo>
                  <a:pt x="25057" y="20161"/>
                </a:lnTo>
                <a:cubicBezTo>
                  <a:pt x="24188" y="19916"/>
                  <a:pt x="23331" y="19947"/>
                  <a:pt x="22487" y="20275"/>
                </a:cubicBezTo>
                <a:lnTo>
                  <a:pt x="22487" y="20275"/>
                </a:lnTo>
                <a:cubicBezTo>
                  <a:pt x="22184" y="20395"/>
                  <a:pt x="21895" y="20546"/>
                  <a:pt x="21617" y="20722"/>
                </a:cubicBezTo>
                <a:lnTo>
                  <a:pt x="21617" y="20722"/>
                </a:lnTo>
                <a:cubicBezTo>
                  <a:pt x="21384" y="20873"/>
                  <a:pt x="21138" y="21025"/>
                  <a:pt x="20905" y="21182"/>
                </a:cubicBezTo>
                <a:lnTo>
                  <a:pt x="20905" y="21182"/>
                </a:lnTo>
                <a:cubicBezTo>
                  <a:pt x="20332" y="21547"/>
                  <a:pt x="19727" y="21818"/>
                  <a:pt x="19072" y="21995"/>
                </a:cubicBezTo>
                <a:lnTo>
                  <a:pt x="19072" y="21995"/>
                </a:lnTo>
                <a:cubicBezTo>
                  <a:pt x="19034" y="22001"/>
                  <a:pt x="18984" y="21995"/>
                  <a:pt x="18959" y="22051"/>
                </a:cubicBezTo>
                <a:lnTo>
                  <a:pt x="18959" y="22051"/>
                </a:lnTo>
                <a:cubicBezTo>
                  <a:pt x="18984" y="22058"/>
                  <a:pt x="19009" y="22064"/>
                  <a:pt x="19034" y="22070"/>
                </a:cubicBezTo>
                <a:lnTo>
                  <a:pt x="19034" y="22070"/>
                </a:lnTo>
                <a:cubicBezTo>
                  <a:pt x="19185" y="22089"/>
                  <a:pt x="19337" y="22108"/>
                  <a:pt x="19488" y="22127"/>
                </a:cubicBezTo>
                <a:lnTo>
                  <a:pt x="19488" y="22127"/>
                </a:lnTo>
                <a:cubicBezTo>
                  <a:pt x="19759" y="22165"/>
                  <a:pt x="20023" y="22209"/>
                  <a:pt x="20294" y="22234"/>
                </a:cubicBezTo>
                <a:lnTo>
                  <a:pt x="20294" y="22234"/>
                </a:lnTo>
                <a:cubicBezTo>
                  <a:pt x="20710" y="22278"/>
                  <a:pt x="21132" y="22329"/>
                  <a:pt x="21548" y="22411"/>
                </a:cubicBezTo>
                <a:lnTo>
                  <a:pt x="21548" y="22411"/>
                </a:lnTo>
                <a:cubicBezTo>
                  <a:pt x="21712" y="22448"/>
                  <a:pt x="21888" y="22467"/>
                  <a:pt x="22058" y="22480"/>
                </a:cubicBezTo>
                <a:lnTo>
                  <a:pt x="22058" y="22480"/>
                </a:lnTo>
                <a:cubicBezTo>
                  <a:pt x="22543" y="22524"/>
                  <a:pt x="23029" y="22499"/>
                  <a:pt x="23507" y="22417"/>
                </a:cubicBezTo>
                <a:lnTo>
                  <a:pt x="23507" y="22417"/>
                </a:lnTo>
                <a:cubicBezTo>
                  <a:pt x="23993" y="22335"/>
                  <a:pt x="24484" y="22291"/>
                  <a:pt x="24975" y="22266"/>
                </a:cubicBezTo>
                <a:lnTo>
                  <a:pt x="24975" y="22266"/>
                </a:lnTo>
                <a:cubicBezTo>
                  <a:pt x="25624" y="22234"/>
                  <a:pt x="26242" y="22335"/>
                  <a:pt x="26821" y="22637"/>
                </a:cubicBezTo>
                <a:lnTo>
                  <a:pt x="26821" y="22637"/>
                </a:lnTo>
                <a:cubicBezTo>
                  <a:pt x="27036" y="22751"/>
                  <a:pt x="27250" y="22839"/>
                  <a:pt x="27470" y="22921"/>
                </a:cubicBezTo>
                <a:lnTo>
                  <a:pt x="27470" y="22921"/>
                </a:lnTo>
                <a:cubicBezTo>
                  <a:pt x="27766" y="23034"/>
                  <a:pt x="28075" y="23123"/>
                  <a:pt x="28396" y="23148"/>
                </a:cubicBezTo>
                <a:lnTo>
                  <a:pt x="28396" y="23148"/>
                </a:lnTo>
                <a:cubicBezTo>
                  <a:pt x="28869" y="23192"/>
                  <a:pt x="29316" y="23097"/>
                  <a:pt x="29757" y="22921"/>
                </a:cubicBezTo>
                <a:lnTo>
                  <a:pt x="29757" y="22921"/>
                </a:lnTo>
                <a:cubicBezTo>
                  <a:pt x="30066" y="22801"/>
                  <a:pt x="30350" y="22631"/>
                  <a:pt x="30627" y="22442"/>
                </a:cubicBezTo>
                <a:lnTo>
                  <a:pt x="30627" y="22442"/>
                </a:lnTo>
                <a:cubicBezTo>
                  <a:pt x="30891" y="22253"/>
                  <a:pt x="31137" y="22039"/>
                  <a:pt x="31376" y="21818"/>
                </a:cubicBezTo>
                <a:lnTo>
                  <a:pt x="31376" y="21818"/>
                </a:lnTo>
                <a:cubicBezTo>
                  <a:pt x="31565" y="21648"/>
                  <a:pt x="31748" y="21478"/>
                  <a:pt x="31937" y="21321"/>
                </a:cubicBezTo>
                <a:lnTo>
                  <a:pt x="31937" y="21321"/>
                </a:lnTo>
                <a:cubicBezTo>
                  <a:pt x="32259" y="21043"/>
                  <a:pt x="32605" y="20804"/>
                  <a:pt x="32989" y="20615"/>
                </a:cubicBezTo>
                <a:lnTo>
                  <a:pt x="32989" y="20615"/>
                </a:lnTo>
                <a:cubicBezTo>
                  <a:pt x="33500" y="20369"/>
                  <a:pt x="34035" y="20281"/>
                  <a:pt x="34602" y="20369"/>
                </a:cubicBezTo>
                <a:lnTo>
                  <a:pt x="34602" y="20369"/>
                </a:lnTo>
                <a:cubicBezTo>
                  <a:pt x="34842" y="20413"/>
                  <a:pt x="35075" y="20483"/>
                  <a:pt x="35308" y="20552"/>
                </a:cubicBezTo>
                <a:lnTo>
                  <a:pt x="35308" y="20552"/>
                </a:lnTo>
                <a:cubicBezTo>
                  <a:pt x="35409" y="20577"/>
                  <a:pt x="35497" y="20628"/>
                  <a:pt x="35585" y="20684"/>
                </a:cubicBezTo>
                <a:lnTo>
                  <a:pt x="35585" y="20684"/>
                </a:lnTo>
                <a:cubicBezTo>
                  <a:pt x="35824" y="20836"/>
                  <a:pt x="36064" y="20987"/>
                  <a:pt x="36310" y="21125"/>
                </a:cubicBezTo>
                <a:lnTo>
                  <a:pt x="36310" y="21125"/>
                </a:lnTo>
                <a:cubicBezTo>
                  <a:pt x="36801" y="21409"/>
                  <a:pt x="37305" y="21655"/>
                  <a:pt x="37841" y="21825"/>
                </a:cubicBezTo>
                <a:lnTo>
                  <a:pt x="37841" y="21825"/>
                </a:lnTo>
                <a:cubicBezTo>
                  <a:pt x="38748" y="22108"/>
                  <a:pt x="39680" y="22278"/>
                  <a:pt x="40638" y="22297"/>
                </a:cubicBezTo>
                <a:lnTo>
                  <a:pt x="40638" y="22297"/>
                </a:lnTo>
                <a:cubicBezTo>
                  <a:pt x="40997" y="22310"/>
                  <a:pt x="41356" y="22303"/>
                  <a:pt x="41715" y="22303"/>
                </a:cubicBezTo>
                <a:lnTo>
                  <a:pt x="41715" y="22303"/>
                </a:lnTo>
                <a:cubicBezTo>
                  <a:pt x="41759" y="22303"/>
                  <a:pt x="41797" y="22297"/>
                  <a:pt x="41841" y="22291"/>
                </a:cubicBezTo>
                <a:lnTo>
                  <a:pt x="41841" y="22291"/>
                </a:lnTo>
                <a:cubicBezTo>
                  <a:pt x="41898" y="22285"/>
                  <a:pt x="41936" y="22247"/>
                  <a:pt x="41936" y="22203"/>
                </a:cubicBezTo>
                <a:lnTo>
                  <a:pt x="41936" y="22203"/>
                </a:lnTo>
                <a:cubicBezTo>
                  <a:pt x="41942" y="22159"/>
                  <a:pt x="41898" y="22127"/>
                  <a:pt x="41841" y="22121"/>
                </a:cubicBezTo>
                <a:lnTo>
                  <a:pt x="41841" y="22121"/>
                </a:lnTo>
                <a:cubicBezTo>
                  <a:pt x="41797" y="22114"/>
                  <a:pt x="41759" y="22114"/>
                  <a:pt x="41715" y="22121"/>
                </a:cubicBezTo>
                <a:lnTo>
                  <a:pt x="41715" y="22121"/>
                </a:lnTo>
                <a:cubicBezTo>
                  <a:pt x="41589" y="22121"/>
                  <a:pt x="41463" y="22121"/>
                  <a:pt x="41344" y="22121"/>
                </a:cubicBezTo>
                <a:lnTo>
                  <a:pt x="41344" y="22121"/>
                </a:lnTo>
                <a:cubicBezTo>
                  <a:pt x="40291" y="22146"/>
                  <a:pt x="39252" y="22039"/>
                  <a:pt x="38238" y="21755"/>
                </a:cubicBezTo>
                <a:lnTo>
                  <a:pt x="38238" y="21755"/>
                </a:lnTo>
                <a:cubicBezTo>
                  <a:pt x="38130" y="21730"/>
                  <a:pt x="38030" y="21686"/>
                  <a:pt x="37935" y="21623"/>
                </a:cubicBezTo>
                <a:lnTo>
                  <a:pt x="37935" y="21623"/>
                </a:lnTo>
                <a:cubicBezTo>
                  <a:pt x="37488" y="21321"/>
                  <a:pt x="37072" y="20980"/>
                  <a:pt x="36707" y="20577"/>
                </a:cubicBezTo>
                <a:lnTo>
                  <a:pt x="36707" y="20577"/>
                </a:lnTo>
                <a:cubicBezTo>
                  <a:pt x="36272" y="20098"/>
                  <a:pt x="35957" y="19550"/>
                  <a:pt x="35774" y="18927"/>
                </a:cubicBezTo>
                <a:lnTo>
                  <a:pt x="35774" y="18927"/>
                </a:lnTo>
                <a:cubicBezTo>
                  <a:pt x="35711" y="18719"/>
                  <a:pt x="35717" y="18517"/>
                  <a:pt x="35824" y="18322"/>
                </a:cubicBezTo>
                <a:lnTo>
                  <a:pt x="35824" y="18322"/>
                </a:lnTo>
                <a:cubicBezTo>
                  <a:pt x="35894" y="18189"/>
                  <a:pt x="35969" y="18057"/>
                  <a:pt x="36051" y="17931"/>
                </a:cubicBezTo>
                <a:lnTo>
                  <a:pt x="36051" y="17931"/>
                </a:lnTo>
                <a:cubicBezTo>
                  <a:pt x="36196" y="17717"/>
                  <a:pt x="36347" y="17515"/>
                  <a:pt x="36499" y="17307"/>
                </a:cubicBezTo>
                <a:lnTo>
                  <a:pt x="36499" y="17307"/>
                </a:lnTo>
                <a:cubicBezTo>
                  <a:pt x="36694" y="17043"/>
                  <a:pt x="36883" y="16778"/>
                  <a:pt x="37040" y="16495"/>
                </a:cubicBezTo>
                <a:lnTo>
                  <a:pt x="37040" y="16495"/>
                </a:lnTo>
                <a:cubicBezTo>
                  <a:pt x="37154" y="16280"/>
                  <a:pt x="37255" y="16060"/>
                  <a:pt x="37299" y="15821"/>
                </a:cubicBezTo>
                <a:lnTo>
                  <a:pt x="37299" y="15821"/>
                </a:lnTo>
                <a:cubicBezTo>
                  <a:pt x="37374" y="15436"/>
                  <a:pt x="37362" y="15058"/>
                  <a:pt x="37236" y="14686"/>
                </a:cubicBezTo>
                <a:lnTo>
                  <a:pt x="37236" y="14686"/>
                </a:lnTo>
                <a:cubicBezTo>
                  <a:pt x="37173" y="14491"/>
                  <a:pt x="37097" y="14296"/>
                  <a:pt x="37003" y="14113"/>
                </a:cubicBezTo>
                <a:lnTo>
                  <a:pt x="37003" y="14113"/>
                </a:lnTo>
                <a:cubicBezTo>
                  <a:pt x="36826" y="13754"/>
                  <a:pt x="36725" y="13376"/>
                  <a:pt x="36688" y="12979"/>
                </a:cubicBezTo>
                <a:lnTo>
                  <a:pt x="36688" y="12979"/>
                </a:lnTo>
                <a:cubicBezTo>
                  <a:pt x="36675" y="12828"/>
                  <a:pt x="36656" y="12677"/>
                  <a:pt x="36625" y="12526"/>
                </a:cubicBezTo>
                <a:lnTo>
                  <a:pt x="36625" y="12526"/>
                </a:lnTo>
                <a:cubicBezTo>
                  <a:pt x="36511" y="11977"/>
                  <a:pt x="36228" y="11530"/>
                  <a:pt x="35768" y="11202"/>
                </a:cubicBezTo>
                <a:lnTo>
                  <a:pt x="35768" y="11202"/>
                </a:lnTo>
                <a:cubicBezTo>
                  <a:pt x="35446" y="10976"/>
                  <a:pt x="35094" y="10850"/>
                  <a:pt x="34709" y="10799"/>
                </a:cubicBezTo>
                <a:lnTo>
                  <a:pt x="34709" y="10799"/>
                </a:lnTo>
                <a:cubicBezTo>
                  <a:pt x="34350" y="10755"/>
                  <a:pt x="33991" y="10711"/>
                  <a:pt x="33645" y="10610"/>
                </a:cubicBezTo>
                <a:lnTo>
                  <a:pt x="33645" y="10610"/>
                </a:lnTo>
                <a:cubicBezTo>
                  <a:pt x="33443" y="10554"/>
                  <a:pt x="33254" y="10465"/>
                  <a:pt x="33084" y="10352"/>
                </a:cubicBezTo>
                <a:lnTo>
                  <a:pt x="33084" y="10352"/>
                </a:lnTo>
                <a:cubicBezTo>
                  <a:pt x="32826" y="10176"/>
                  <a:pt x="32586" y="9974"/>
                  <a:pt x="32372" y="9747"/>
                </a:cubicBezTo>
                <a:lnTo>
                  <a:pt x="32372" y="9747"/>
                </a:lnTo>
                <a:cubicBezTo>
                  <a:pt x="32340" y="9716"/>
                  <a:pt x="32322" y="9659"/>
                  <a:pt x="32252" y="9672"/>
                </a:cubicBezTo>
                <a:lnTo>
                  <a:pt x="32252" y="9672"/>
                </a:lnTo>
                <a:cubicBezTo>
                  <a:pt x="32265" y="9716"/>
                  <a:pt x="32271" y="9753"/>
                  <a:pt x="32284" y="9791"/>
                </a:cubicBezTo>
                <a:lnTo>
                  <a:pt x="32284" y="9791"/>
                </a:lnTo>
                <a:cubicBezTo>
                  <a:pt x="32416" y="10188"/>
                  <a:pt x="32542" y="10579"/>
                  <a:pt x="32674" y="10976"/>
                </a:cubicBezTo>
                <a:lnTo>
                  <a:pt x="32674" y="10976"/>
                </a:lnTo>
                <a:cubicBezTo>
                  <a:pt x="32744" y="11184"/>
                  <a:pt x="32826" y="11391"/>
                  <a:pt x="32901" y="11599"/>
                </a:cubicBezTo>
                <a:lnTo>
                  <a:pt x="32901" y="11599"/>
                </a:lnTo>
                <a:cubicBezTo>
                  <a:pt x="33084" y="12110"/>
                  <a:pt x="33210" y="12633"/>
                  <a:pt x="33273" y="13168"/>
                </a:cubicBezTo>
                <a:lnTo>
                  <a:pt x="33273" y="13168"/>
                </a:lnTo>
                <a:cubicBezTo>
                  <a:pt x="33304" y="13420"/>
                  <a:pt x="33336" y="13666"/>
                  <a:pt x="33380" y="13912"/>
                </a:cubicBezTo>
                <a:lnTo>
                  <a:pt x="33380" y="13912"/>
                </a:lnTo>
                <a:cubicBezTo>
                  <a:pt x="33437" y="14302"/>
                  <a:pt x="33582" y="14661"/>
                  <a:pt x="33789" y="14989"/>
                </a:cubicBezTo>
                <a:lnTo>
                  <a:pt x="33789" y="14989"/>
                </a:lnTo>
                <a:cubicBezTo>
                  <a:pt x="33897" y="15159"/>
                  <a:pt x="34010" y="15323"/>
                  <a:pt x="34123" y="15493"/>
                </a:cubicBezTo>
                <a:lnTo>
                  <a:pt x="34123" y="15493"/>
                </a:lnTo>
                <a:cubicBezTo>
                  <a:pt x="34350" y="15808"/>
                  <a:pt x="34583" y="16117"/>
                  <a:pt x="34798" y="16438"/>
                </a:cubicBezTo>
                <a:lnTo>
                  <a:pt x="34798" y="16438"/>
                </a:lnTo>
                <a:cubicBezTo>
                  <a:pt x="35106" y="16892"/>
                  <a:pt x="35295" y="17396"/>
                  <a:pt x="35383" y="17937"/>
                </a:cubicBezTo>
                <a:lnTo>
                  <a:pt x="35383" y="17937"/>
                </a:lnTo>
                <a:cubicBezTo>
                  <a:pt x="35434" y="18208"/>
                  <a:pt x="35478" y="18479"/>
                  <a:pt x="35541" y="18750"/>
                </a:cubicBezTo>
                <a:lnTo>
                  <a:pt x="35541" y="18750"/>
                </a:lnTo>
                <a:cubicBezTo>
                  <a:pt x="35635" y="19172"/>
                  <a:pt x="35799" y="19569"/>
                  <a:pt x="36013" y="19941"/>
                </a:cubicBezTo>
                <a:lnTo>
                  <a:pt x="36013" y="19941"/>
                </a:lnTo>
                <a:cubicBezTo>
                  <a:pt x="36303" y="20432"/>
                  <a:pt x="36675" y="20848"/>
                  <a:pt x="37103" y="21220"/>
                </a:cubicBezTo>
                <a:lnTo>
                  <a:pt x="37103" y="21220"/>
                </a:lnTo>
                <a:cubicBezTo>
                  <a:pt x="37148" y="21258"/>
                  <a:pt x="37198" y="21302"/>
                  <a:pt x="37242" y="21346"/>
                </a:cubicBezTo>
                <a:lnTo>
                  <a:pt x="37242" y="21346"/>
                </a:lnTo>
                <a:cubicBezTo>
                  <a:pt x="37248" y="21352"/>
                  <a:pt x="37236" y="21377"/>
                  <a:pt x="37236" y="21396"/>
                </a:cubicBezTo>
                <a:lnTo>
                  <a:pt x="37236" y="21396"/>
                </a:lnTo>
                <a:cubicBezTo>
                  <a:pt x="37242" y="21396"/>
                  <a:pt x="37248" y="21396"/>
                  <a:pt x="37255" y="21403"/>
                </a:cubicBezTo>
                <a:lnTo>
                  <a:pt x="37255" y="21403"/>
                </a:lnTo>
                <a:cubicBezTo>
                  <a:pt x="37248" y="21403"/>
                  <a:pt x="37242" y="21403"/>
                  <a:pt x="37236" y="21403"/>
                </a:cubicBezTo>
                <a:lnTo>
                  <a:pt x="37236" y="21403"/>
                </a:lnTo>
                <a:cubicBezTo>
                  <a:pt x="37116" y="21340"/>
                  <a:pt x="36996" y="21289"/>
                  <a:pt x="36883" y="21220"/>
                </a:cubicBezTo>
                <a:lnTo>
                  <a:pt x="36883" y="21220"/>
                </a:lnTo>
                <a:cubicBezTo>
                  <a:pt x="36203" y="20829"/>
                  <a:pt x="35535" y="20407"/>
                  <a:pt x="34879" y="19966"/>
                </a:cubicBezTo>
                <a:lnTo>
                  <a:pt x="34879" y="19966"/>
                </a:lnTo>
                <a:cubicBezTo>
                  <a:pt x="34489" y="19701"/>
                  <a:pt x="34205" y="19355"/>
                  <a:pt x="34016" y="18927"/>
                </a:cubicBezTo>
                <a:lnTo>
                  <a:pt x="34016" y="18927"/>
                </a:lnTo>
                <a:cubicBezTo>
                  <a:pt x="33846" y="18542"/>
                  <a:pt x="33663" y="18158"/>
                  <a:pt x="33575" y="17742"/>
                </a:cubicBezTo>
                <a:lnTo>
                  <a:pt x="33575" y="17742"/>
                </a:lnTo>
                <a:cubicBezTo>
                  <a:pt x="33519" y="17471"/>
                  <a:pt x="33393" y="17219"/>
                  <a:pt x="33229" y="16992"/>
                </a:cubicBezTo>
                <a:lnTo>
                  <a:pt x="33229" y="16992"/>
                </a:lnTo>
                <a:cubicBezTo>
                  <a:pt x="33191" y="16942"/>
                  <a:pt x="33159" y="16885"/>
                  <a:pt x="33122" y="16841"/>
                </a:cubicBezTo>
                <a:lnTo>
                  <a:pt x="33122" y="16841"/>
                </a:lnTo>
                <a:cubicBezTo>
                  <a:pt x="32945" y="16602"/>
                  <a:pt x="32844" y="16331"/>
                  <a:pt x="32800" y="16035"/>
                </a:cubicBezTo>
                <a:lnTo>
                  <a:pt x="32800" y="16035"/>
                </a:lnTo>
                <a:cubicBezTo>
                  <a:pt x="32781" y="15884"/>
                  <a:pt x="32756" y="15739"/>
                  <a:pt x="32725" y="15587"/>
                </a:cubicBezTo>
                <a:lnTo>
                  <a:pt x="32725" y="15587"/>
                </a:lnTo>
                <a:cubicBezTo>
                  <a:pt x="32662" y="15254"/>
                  <a:pt x="32479" y="15002"/>
                  <a:pt x="32196" y="14825"/>
                </a:cubicBezTo>
                <a:lnTo>
                  <a:pt x="32196" y="14825"/>
                </a:lnTo>
                <a:cubicBezTo>
                  <a:pt x="32051" y="14743"/>
                  <a:pt x="31906" y="14661"/>
                  <a:pt x="31754" y="14598"/>
                </a:cubicBezTo>
                <a:lnTo>
                  <a:pt x="31754" y="14598"/>
                </a:lnTo>
                <a:cubicBezTo>
                  <a:pt x="31458" y="14466"/>
                  <a:pt x="31187" y="14308"/>
                  <a:pt x="30967" y="14069"/>
                </a:cubicBezTo>
                <a:lnTo>
                  <a:pt x="30967" y="14069"/>
                </a:lnTo>
                <a:cubicBezTo>
                  <a:pt x="30942" y="14050"/>
                  <a:pt x="30923" y="14012"/>
                  <a:pt x="30879" y="14044"/>
                </a:cubicBezTo>
                <a:lnTo>
                  <a:pt x="30879" y="14044"/>
                </a:lnTo>
                <a:cubicBezTo>
                  <a:pt x="30885" y="14245"/>
                  <a:pt x="30917" y="14441"/>
                  <a:pt x="30967" y="14636"/>
                </a:cubicBezTo>
                <a:lnTo>
                  <a:pt x="30967" y="14636"/>
                </a:lnTo>
                <a:cubicBezTo>
                  <a:pt x="31074" y="15077"/>
                  <a:pt x="31181" y="15524"/>
                  <a:pt x="31301" y="15965"/>
                </a:cubicBezTo>
                <a:lnTo>
                  <a:pt x="31301" y="15965"/>
                </a:lnTo>
                <a:cubicBezTo>
                  <a:pt x="31339" y="16110"/>
                  <a:pt x="31389" y="16255"/>
                  <a:pt x="31439" y="16400"/>
                </a:cubicBezTo>
                <a:lnTo>
                  <a:pt x="31439" y="16400"/>
                </a:lnTo>
                <a:cubicBezTo>
                  <a:pt x="31540" y="16690"/>
                  <a:pt x="31710" y="16942"/>
                  <a:pt x="31937" y="17156"/>
                </a:cubicBezTo>
                <a:lnTo>
                  <a:pt x="31937" y="17156"/>
                </a:lnTo>
                <a:cubicBezTo>
                  <a:pt x="32126" y="17333"/>
                  <a:pt x="32334" y="17478"/>
                  <a:pt x="32555" y="17610"/>
                </a:cubicBezTo>
                <a:lnTo>
                  <a:pt x="32555" y="17610"/>
                </a:lnTo>
                <a:cubicBezTo>
                  <a:pt x="32737" y="17711"/>
                  <a:pt x="32920" y="17811"/>
                  <a:pt x="33096" y="17912"/>
                </a:cubicBezTo>
                <a:lnTo>
                  <a:pt x="33096" y="17912"/>
                </a:lnTo>
                <a:cubicBezTo>
                  <a:pt x="33279" y="18019"/>
                  <a:pt x="33430" y="18171"/>
                  <a:pt x="33531" y="18353"/>
                </a:cubicBezTo>
                <a:lnTo>
                  <a:pt x="33531" y="18353"/>
                </a:lnTo>
                <a:cubicBezTo>
                  <a:pt x="33594" y="18460"/>
                  <a:pt x="33651" y="18567"/>
                  <a:pt x="33708" y="18681"/>
                </a:cubicBezTo>
                <a:lnTo>
                  <a:pt x="33708" y="18681"/>
                </a:lnTo>
                <a:cubicBezTo>
                  <a:pt x="33783" y="18845"/>
                  <a:pt x="33859" y="19008"/>
                  <a:pt x="33934" y="19172"/>
                </a:cubicBezTo>
                <a:lnTo>
                  <a:pt x="33934" y="19172"/>
                </a:lnTo>
                <a:cubicBezTo>
                  <a:pt x="33941" y="19197"/>
                  <a:pt x="33979" y="19229"/>
                  <a:pt x="33934" y="19267"/>
                </a:cubicBezTo>
                <a:lnTo>
                  <a:pt x="33934" y="19267"/>
                </a:lnTo>
                <a:cubicBezTo>
                  <a:pt x="33897" y="19242"/>
                  <a:pt x="33852" y="19216"/>
                  <a:pt x="33815" y="19191"/>
                </a:cubicBezTo>
                <a:lnTo>
                  <a:pt x="33815" y="19191"/>
                </a:lnTo>
                <a:cubicBezTo>
                  <a:pt x="33279" y="18826"/>
                  <a:pt x="32700" y="18555"/>
                  <a:pt x="32070" y="18385"/>
                </a:cubicBezTo>
                <a:lnTo>
                  <a:pt x="32070" y="18385"/>
                </a:lnTo>
                <a:cubicBezTo>
                  <a:pt x="31679" y="18278"/>
                  <a:pt x="31320" y="18101"/>
                  <a:pt x="30992" y="17862"/>
                </a:cubicBezTo>
                <a:lnTo>
                  <a:pt x="30992" y="17862"/>
                </a:lnTo>
                <a:cubicBezTo>
                  <a:pt x="30854" y="17761"/>
                  <a:pt x="30740" y="17648"/>
                  <a:pt x="30658" y="17496"/>
                </a:cubicBezTo>
                <a:lnTo>
                  <a:pt x="30658" y="17496"/>
                </a:lnTo>
                <a:cubicBezTo>
                  <a:pt x="30557" y="17301"/>
                  <a:pt x="30457" y="17099"/>
                  <a:pt x="30375" y="16898"/>
                </a:cubicBezTo>
                <a:lnTo>
                  <a:pt x="30375" y="16898"/>
                </a:lnTo>
                <a:cubicBezTo>
                  <a:pt x="30242" y="16602"/>
                  <a:pt x="30116" y="16299"/>
                  <a:pt x="29953" y="16022"/>
                </a:cubicBezTo>
                <a:lnTo>
                  <a:pt x="29953" y="16022"/>
                </a:lnTo>
                <a:cubicBezTo>
                  <a:pt x="29915" y="15953"/>
                  <a:pt x="29883" y="15884"/>
                  <a:pt x="29852" y="15814"/>
                </a:cubicBezTo>
                <a:lnTo>
                  <a:pt x="29852" y="15814"/>
                </a:lnTo>
                <a:cubicBezTo>
                  <a:pt x="29789" y="15676"/>
                  <a:pt x="29783" y="15531"/>
                  <a:pt x="29820" y="15386"/>
                </a:cubicBezTo>
                <a:lnTo>
                  <a:pt x="29820" y="15386"/>
                </a:lnTo>
                <a:cubicBezTo>
                  <a:pt x="29890" y="15128"/>
                  <a:pt x="29953" y="14863"/>
                  <a:pt x="30035" y="14605"/>
                </a:cubicBezTo>
                <a:lnTo>
                  <a:pt x="30035" y="14605"/>
                </a:lnTo>
                <a:cubicBezTo>
                  <a:pt x="30135" y="14296"/>
                  <a:pt x="30249" y="13987"/>
                  <a:pt x="30312" y="13672"/>
                </a:cubicBezTo>
                <a:lnTo>
                  <a:pt x="30312" y="13672"/>
                </a:lnTo>
                <a:cubicBezTo>
                  <a:pt x="30381" y="13300"/>
                  <a:pt x="30394" y="12929"/>
                  <a:pt x="30324" y="12557"/>
                </a:cubicBezTo>
                <a:lnTo>
                  <a:pt x="30324" y="12557"/>
                </a:lnTo>
                <a:cubicBezTo>
                  <a:pt x="30255" y="12217"/>
                  <a:pt x="30098" y="11933"/>
                  <a:pt x="29827" y="11713"/>
                </a:cubicBezTo>
                <a:lnTo>
                  <a:pt x="29827" y="11713"/>
                </a:lnTo>
                <a:cubicBezTo>
                  <a:pt x="29719" y="11625"/>
                  <a:pt x="29593" y="11543"/>
                  <a:pt x="29474" y="11461"/>
                </a:cubicBezTo>
                <a:lnTo>
                  <a:pt x="29474" y="11461"/>
                </a:lnTo>
                <a:cubicBezTo>
                  <a:pt x="29404" y="11410"/>
                  <a:pt x="29323" y="11366"/>
                  <a:pt x="29241" y="11322"/>
                </a:cubicBezTo>
                <a:lnTo>
                  <a:pt x="29241" y="11322"/>
                </a:lnTo>
                <a:cubicBezTo>
                  <a:pt x="29052" y="11215"/>
                  <a:pt x="28951" y="11051"/>
                  <a:pt x="28907" y="10850"/>
                </a:cubicBezTo>
                <a:lnTo>
                  <a:pt x="28907" y="10850"/>
                </a:lnTo>
                <a:cubicBezTo>
                  <a:pt x="28869" y="10680"/>
                  <a:pt x="28856" y="10503"/>
                  <a:pt x="28869" y="10333"/>
                </a:cubicBezTo>
                <a:lnTo>
                  <a:pt x="28869" y="10333"/>
                </a:lnTo>
                <a:cubicBezTo>
                  <a:pt x="28875" y="10113"/>
                  <a:pt x="28894" y="9892"/>
                  <a:pt x="28900" y="9665"/>
                </a:cubicBezTo>
                <a:lnTo>
                  <a:pt x="28900" y="9665"/>
                </a:lnTo>
                <a:cubicBezTo>
                  <a:pt x="28926" y="9079"/>
                  <a:pt x="28718" y="8588"/>
                  <a:pt x="28308" y="8172"/>
                </a:cubicBezTo>
                <a:lnTo>
                  <a:pt x="28308" y="8172"/>
                </a:lnTo>
                <a:cubicBezTo>
                  <a:pt x="28107" y="7977"/>
                  <a:pt x="27886" y="7807"/>
                  <a:pt x="27647" y="7668"/>
                </a:cubicBezTo>
                <a:lnTo>
                  <a:pt x="27647" y="7668"/>
                </a:lnTo>
                <a:cubicBezTo>
                  <a:pt x="27363" y="7504"/>
                  <a:pt x="27080" y="7347"/>
                  <a:pt x="26796" y="7196"/>
                </a:cubicBezTo>
                <a:lnTo>
                  <a:pt x="26796" y="7196"/>
                </a:lnTo>
                <a:cubicBezTo>
                  <a:pt x="26311" y="6937"/>
                  <a:pt x="25914" y="6591"/>
                  <a:pt x="25631" y="6124"/>
                </a:cubicBezTo>
                <a:lnTo>
                  <a:pt x="25631" y="6124"/>
                </a:lnTo>
                <a:cubicBezTo>
                  <a:pt x="25555" y="6005"/>
                  <a:pt x="25486" y="5872"/>
                  <a:pt x="25410" y="5746"/>
                </a:cubicBezTo>
                <a:lnTo>
                  <a:pt x="25410" y="5746"/>
                </a:lnTo>
                <a:cubicBezTo>
                  <a:pt x="25385" y="5702"/>
                  <a:pt x="25360" y="5652"/>
                  <a:pt x="25334" y="5608"/>
                </a:cubicBezTo>
                <a:lnTo>
                  <a:pt x="25334" y="5608"/>
                </a:lnTo>
                <a:cubicBezTo>
                  <a:pt x="25341" y="5746"/>
                  <a:pt x="25372" y="5879"/>
                  <a:pt x="25397" y="6017"/>
                </a:cubicBezTo>
                <a:lnTo>
                  <a:pt x="25397" y="6017"/>
                </a:lnTo>
                <a:cubicBezTo>
                  <a:pt x="25473" y="6395"/>
                  <a:pt x="25555" y="6773"/>
                  <a:pt x="25668" y="7145"/>
                </a:cubicBezTo>
                <a:lnTo>
                  <a:pt x="25668" y="7145"/>
                </a:lnTo>
                <a:cubicBezTo>
                  <a:pt x="25801" y="7574"/>
                  <a:pt x="25902" y="8015"/>
                  <a:pt x="25971" y="8462"/>
                </a:cubicBezTo>
                <a:lnTo>
                  <a:pt x="25971" y="8462"/>
                </a:lnTo>
                <a:cubicBezTo>
                  <a:pt x="26072" y="9092"/>
                  <a:pt x="26135" y="9722"/>
                  <a:pt x="26103" y="10358"/>
                </a:cubicBezTo>
                <a:lnTo>
                  <a:pt x="26103" y="10358"/>
                </a:lnTo>
                <a:cubicBezTo>
                  <a:pt x="26084" y="10686"/>
                  <a:pt x="26046" y="11007"/>
                  <a:pt x="26009" y="11335"/>
                </a:cubicBezTo>
                <a:lnTo>
                  <a:pt x="26009" y="11335"/>
                </a:lnTo>
                <a:cubicBezTo>
                  <a:pt x="25958" y="11845"/>
                  <a:pt x="26028" y="12337"/>
                  <a:pt x="26242" y="12809"/>
                </a:cubicBezTo>
                <a:lnTo>
                  <a:pt x="26242" y="12809"/>
                </a:lnTo>
                <a:cubicBezTo>
                  <a:pt x="26418" y="13206"/>
                  <a:pt x="26651" y="13565"/>
                  <a:pt x="26954" y="13874"/>
                </a:cubicBezTo>
                <a:lnTo>
                  <a:pt x="26954" y="13874"/>
                </a:lnTo>
                <a:cubicBezTo>
                  <a:pt x="27187" y="14113"/>
                  <a:pt x="27439" y="14327"/>
                  <a:pt x="27710" y="14529"/>
                </a:cubicBezTo>
                <a:lnTo>
                  <a:pt x="27710" y="14529"/>
                </a:lnTo>
                <a:cubicBezTo>
                  <a:pt x="28044" y="14775"/>
                  <a:pt x="28396" y="14989"/>
                  <a:pt x="28749" y="15209"/>
                </a:cubicBezTo>
                <a:lnTo>
                  <a:pt x="28749" y="15209"/>
                </a:lnTo>
                <a:cubicBezTo>
                  <a:pt x="28926" y="15317"/>
                  <a:pt x="29102" y="15430"/>
                  <a:pt x="29266" y="15556"/>
                </a:cubicBezTo>
                <a:lnTo>
                  <a:pt x="29266" y="15556"/>
                </a:lnTo>
                <a:cubicBezTo>
                  <a:pt x="29512" y="15732"/>
                  <a:pt x="29707" y="15953"/>
                  <a:pt x="29852" y="16217"/>
                </a:cubicBezTo>
                <a:lnTo>
                  <a:pt x="29852" y="16217"/>
                </a:lnTo>
                <a:cubicBezTo>
                  <a:pt x="29896" y="16299"/>
                  <a:pt x="29940" y="16375"/>
                  <a:pt x="29978" y="16457"/>
                </a:cubicBezTo>
                <a:lnTo>
                  <a:pt x="29978" y="16457"/>
                </a:lnTo>
                <a:cubicBezTo>
                  <a:pt x="30091" y="16715"/>
                  <a:pt x="30205" y="16980"/>
                  <a:pt x="30318" y="17238"/>
                </a:cubicBezTo>
                <a:lnTo>
                  <a:pt x="30318" y="17238"/>
                </a:lnTo>
                <a:cubicBezTo>
                  <a:pt x="30318" y="17251"/>
                  <a:pt x="30312" y="17263"/>
                  <a:pt x="30299" y="17288"/>
                </a:cubicBezTo>
                <a:lnTo>
                  <a:pt x="30299" y="17288"/>
                </a:lnTo>
                <a:cubicBezTo>
                  <a:pt x="30179" y="17194"/>
                  <a:pt x="30072" y="17093"/>
                  <a:pt x="29959" y="16992"/>
                </a:cubicBezTo>
                <a:lnTo>
                  <a:pt x="29959" y="16992"/>
                </a:lnTo>
                <a:cubicBezTo>
                  <a:pt x="29266" y="16337"/>
                  <a:pt x="28516" y="15745"/>
                  <a:pt x="27729" y="15197"/>
                </a:cubicBezTo>
                <a:lnTo>
                  <a:pt x="27729" y="15197"/>
                </a:lnTo>
                <a:cubicBezTo>
                  <a:pt x="27004" y="14686"/>
                  <a:pt x="26235" y="14245"/>
                  <a:pt x="25410" y="13905"/>
                </a:cubicBezTo>
                <a:lnTo>
                  <a:pt x="25410" y="13905"/>
                </a:lnTo>
                <a:cubicBezTo>
                  <a:pt x="25120" y="13792"/>
                  <a:pt x="24837" y="13666"/>
                  <a:pt x="24547" y="13552"/>
                </a:cubicBezTo>
                <a:lnTo>
                  <a:pt x="24547" y="13552"/>
                </a:lnTo>
                <a:cubicBezTo>
                  <a:pt x="24301" y="13458"/>
                  <a:pt x="24093" y="13307"/>
                  <a:pt x="23923" y="13111"/>
                </a:cubicBezTo>
                <a:lnTo>
                  <a:pt x="23923" y="13111"/>
                </a:lnTo>
                <a:cubicBezTo>
                  <a:pt x="23545" y="12677"/>
                  <a:pt x="23243" y="12204"/>
                  <a:pt x="23148" y="11625"/>
                </a:cubicBezTo>
                <a:lnTo>
                  <a:pt x="23148" y="11625"/>
                </a:lnTo>
                <a:cubicBezTo>
                  <a:pt x="23098" y="11341"/>
                  <a:pt x="23035" y="11064"/>
                  <a:pt x="22978" y="10787"/>
                </a:cubicBezTo>
                <a:lnTo>
                  <a:pt x="22978" y="10787"/>
                </a:lnTo>
                <a:cubicBezTo>
                  <a:pt x="22934" y="10560"/>
                  <a:pt x="22884" y="10327"/>
                  <a:pt x="22795" y="10106"/>
                </a:cubicBezTo>
                <a:lnTo>
                  <a:pt x="22795" y="10106"/>
                </a:lnTo>
                <a:cubicBezTo>
                  <a:pt x="22770" y="10050"/>
                  <a:pt x="22764" y="9987"/>
                  <a:pt x="22758" y="9930"/>
                </a:cubicBezTo>
                <a:lnTo>
                  <a:pt x="22758" y="9930"/>
                </a:lnTo>
                <a:cubicBezTo>
                  <a:pt x="22732" y="9779"/>
                  <a:pt x="22783" y="9640"/>
                  <a:pt x="22840" y="9501"/>
                </a:cubicBezTo>
                <a:lnTo>
                  <a:pt x="22840" y="9501"/>
                </a:lnTo>
                <a:cubicBezTo>
                  <a:pt x="22890" y="9375"/>
                  <a:pt x="22940" y="9249"/>
                  <a:pt x="22984" y="9117"/>
                </a:cubicBezTo>
                <a:lnTo>
                  <a:pt x="22984" y="9117"/>
                </a:lnTo>
                <a:cubicBezTo>
                  <a:pt x="23211" y="8462"/>
                  <a:pt x="23167" y="7838"/>
                  <a:pt x="22795" y="7246"/>
                </a:cubicBezTo>
                <a:lnTo>
                  <a:pt x="22795" y="7246"/>
                </a:lnTo>
                <a:cubicBezTo>
                  <a:pt x="22758" y="7183"/>
                  <a:pt x="22720" y="7126"/>
                  <a:pt x="22688" y="7063"/>
                </a:cubicBezTo>
                <a:lnTo>
                  <a:pt x="22688" y="7063"/>
                </a:lnTo>
                <a:cubicBezTo>
                  <a:pt x="22499" y="6767"/>
                  <a:pt x="22380" y="6446"/>
                  <a:pt x="22329" y="6099"/>
                </a:cubicBezTo>
                <a:lnTo>
                  <a:pt x="22329" y="6099"/>
                </a:lnTo>
                <a:cubicBezTo>
                  <a:pt x="22291" y="5866"/>
                  <a:pt x="22273" y="5633"/>
                  <a:pt x="22254" y="5400"/>
                </a:cubicBezTo>
                <a:lnTo>
                  <a:pt x="22254" y="5400"/>
                </a:lnTo>
                <a:cubicBezTo>
                  <a:pt x="22228" y="5091"/>
                  <a:pt x="22210" y="4789"/>
                  <a:pt x="22178" y="4486"/>
                </a:cubicBezTo>
                <a:lnTo>
                  <a:pt x="22178" y="4486"/>
                </a:lnTo>
                <a:cubicBezTo>
                  <a:pt x="22147" y="4134"/>
                  <a:pt x="22002" y="3819"/>
                  <a:pt x="21794" y="3535"/>
                </a:cubicBezTo>
                <a:lnTo>
                  <a:pt x="21794" y="3535"/>
                </a:lnTo>
                <a:cubicBezTo>
                  <a:pt x="21592" y="3277"/>
                  <a:pt x="21353" y="3063"/>
                  <a:pt x="21082" y="2874"/>
                </a:cubicBezTo>
                <a:lnTo>
                  <a:pt x="21082" y="2874"/>
                </a:lnTo>
                <a:cubicBezTo>
                  <a:pt x="20723" y="2628"/>
                  <a:pt x="20332" y="2451"/>
                  <a:pt x="19935" y="2294"/>
                </a:cubicBezTo>
                <a:lnTo>
                  <a:pt x="19935" y="2294"/>
                </a:lnTo>
                <a:cubicBezTo>
                  <a:pt x="19582" y="2149"/>
                  <a:pt x="19230" y="2010"/>
                  <a:pt x="18896" y="1821"/>
                </a:cubicBezTo>
                <a:lnTo>
                  <a:pt x="18896" y="1821"/>
                </a:lnTo>
                <a:cubicBezTo>
                  <a:pt x="18133" y="1374"/>
                  <a:pt x="17453" y="839"/>
                  <a:pt x="17024" y="38"/>
                </a:cubicBezTo>
                <a:lnTo>
                  <a:pt x="17024" y="38"/>
                </a:lnTo>
                <a:cubicBezTo>
                  <a:pt x="17018" y="26"/>
                  <a:pt x="17012" y="1"/>
                  <a:pt x="16987" y="1"/>
                </a:cubicBezTo>
                <a:lnTo>
                  <a:pt x="16987" y="1"/>
                </a:lnTo>
                <a:cubicBezTo>
                  <a:pt x="16980" y="1"/>
                  <a:pt x="16974" y="1"/>
                  <a:pt x="16961" y="7"/>
                </a:cubicBezTo>
                <a:moveTo>
                  <a:pt x="19815" y="3081"/>
                </a:moveTo>
                <a:cubicBezTo>
                  <a:pt x="19538" y="2892"/>
                  <a:pt x="19274" y="2703"/>
                  <a:pt x="18996" y="2521"/>
                </a:cubicBezTo>
                <a:lnTo>
                  <a:pt x="18996" y="2521"/>
                </a:lnTo>
                <a:cubicBezTo>
                  <a:pt x="18568" y="2231"/>
                  <a:pt x="18184" y="1903"/>
                  <a:pt x="17875" y="1487"/>
                </a:cubicBezTo>
                <a:lnTo>
                  <a:pt x="17875" y="1487"/>
                </a:lnTo>
                <a:cubicBezTo>
                  <a:pt x="17818" y="1418"/>
                  <a:pt x="17774" y="1343"/>
                  <a:pt x="17724" y="1267"/>
                </a:cubicBezTo>
                <a:lnTo>
                  <a:pt x="17724" y="1267"/>
                </a:lnTo>
                <a:cubicBezTo>
                  <a:pt x="17730" y="1254"/>
                  <a:pt x="17743" y="1248"/>
                  <a:pt x="17749" y="1235"/>
                </a:cubicBezTo>
                <a:lnTo>
                  <a:pt x="17749" y="1235"/>
                </a:lnTo>
                <a:cubicBezTo>
                  <a:pt x="17780" y="1261"/>
                  <a:pt x="17818" y="1280"/>
                  <a:pt x="17843" y="1305"/>
                </a:cubicBezTo>
                <a:lnTo>
                  <a:pt x="17843" y="1305"/>
                </a:lnTo>
                <a:cubicBezTo>
                  <a:pt x="18221" y="1626"/>
                  <a:pt x="18625" y="1897"/>
                  <a:pt x="19072" y="2118"/>
                </a:cubicBezTo>
                <a:lnTo>
                  <a:pt x="19072" y="2118"/>
                </a:lnTo>
                <a:cubicBezTo>
                  <a:pt x="19129" y="2143"/>
                  <a:pt x="19179" y="2174"/>
                  <a:pt x="19204" y="2231"/>
                </a:cubicBezTo>
                <a:lnTo>
                  <a:pt x="19204" y="2231"/>
                </a:lnTo>
                <a:cubicBezTo>
                  <a:pt x="19286" y="2407"/>
                  <a:pt x="19419" y="2540"/>
                  <a:pt x="19551" y="2672"/>
                </a:cubicBezTo>
                <a:lnTo>
                  <a:pt x="19551" y="2672"/>
                </a:lnTo>
                <a:cubicBezTo>
                  <a:pt x="19620" y="2741"/>
                  <a:pt x="19689" y="2804"/>
                  <a:pt x="19752" y="2880"/>
                </a:cubicBezTo>
                <a:lnTo>
                  <a:pt x="19752" y="2880"/>
                </a:lnTo>
                <a:cubicBezTo>
                  <a:pt x="19809" y="2949"/>
                  <a:pt x="19853" y="3025"/>
                  <a:pt x="19891" y="3119"/>
                </a:cubicBezTo>
                <a:lnTo>
                  <a:pt x="19891" y="3119"/>
                </a:lnTo>
                <a:cubicBezTo>
                  <a:pt x="19866" y="3107"/>
                  <a:pt x="19834" y="3100"/>
                  <a:pt x="19815" y="3081"/>
                </a:cubicBezTo>
                <a:moveTo>
                  <a:pt x="21019" y="5098"/>
                </a:moveTo>
                <a:cubicBezTo>
                  <a:pt x="21000" y="5003"/>
                  <a:pt x="20987" y="4902"/>
                  <a:pt x="20968" y="4808"/>
                </a:cubicBezTo>
                <a:lnTo>
                  <a:pt x="20968" y="4808"/>
                </a:lnTo>
                <a:cubicBezTo>
                  <a:pt x="20855" y="4266"/>
                  <a:pt x="20603" y="3800"/>
                  <a:pt x="20193" y="3415"/>
                </a:cubicBezTo>
                <a:lnTo>
                  <a:pt x="20193" y="3415"/>
                </a:lnTo>
                <a:cubicBezTo>
                  <a:pt x="20118" y="3346"/>
                  <a:pt x="20061" y="3270"/>
                  <a:pt x="20023" y="3163"/>
                </a:cubicBezTo>
                <a:lnTo>
                  <a:pt x="20023" y="3163"/>
                </a:lnTo>
                <a:cubicBezTo>
                  <a:pt x="19967" y="3000"/>
                  <a:pt x="19853" y="2867"/>
                  <a:pt x="19734" y="2741"/>
                </a:cubicBezTo>
                <a:lnTo>
                  <a:pt x="19734" y="2741"/>
                </a:lnTo>
                <a:cubicBezTo>
                  <a:pt x="19626" y="2628"/>
                  <a:pt x="19519" y="2521"/>
                  <a:pt x="19419" y="2407"/>
                </a:cubicBezTo>
                <a:lnTo>
                  <a:pt x="19419" y="2407"/>
                </a:lnTo>
                <a:cubicBezTo>
                  <a:pt x="19387" y="2376"/>
                  <a:pt x="19356" y="2338"/>
                  <a:pt x="19356" y="2269"/>
                </a:cubicBezTo>
                <a:lnTo>
                  <a:pt x="19356" y="2269"/>
                </a:lnTo>
                <a:cubicBezTo>
                  <a:pt x="19400" y="2281"/>
                  <a:pt x="19431" y="2281"/>
                  <a:pt x="19463" y="2294"/>
                </a:cubicBezTo>
                <a:lnTo>
                  <a:pt x="19463" y="2294"/>
                </a:lnTo>
                <a:cubicBezTo>
                  <a:pt x="19841" y="2451"/>
                  <a:pt x="20225" y="2590"/>
                  <a:pt x="20584" y="2785"/>
                </a:cubicBezTo>
                <a:lnTo>
                  <a:pt x="20584" y="2785"/>
                </a:lnTo>
                <a:cubicBezTo>
                  <a:pt x="20603" y="2798"/>
                  <a:pt x="20622" y="2804"/>
                  <a:pt x="20641" y="2817"/>
                </a:cubicBezTo>
                <a:lnTo>
                  <a:pt x="20641" y="2817"/>
                </a:lnTo>
                <a:cubicBezTo>
                  <a:pt x="20742" y="2861"/>
                  <a:pt x="20792" y="2924"/>
                  <a:pt x="20798" y="3050"/>
                </a:cubicBezTo>
                <a:lnTo>
                  <a:pt x="20798" y="3050"/>
                </a:lnTo>
                <a:cubicBezTo>
                  <a:pt x="20817" y="3214"/>
                  <a:pt x="20874" y="3378"/>
                  <a:pt x="20924" y="3529"/>
                </a:cubicBezTo>
                <a:lnTo>
                  <a:pt x="20924" y="3529"/>
                </a:lnTo>
                <a:cubicBezTo>
                  <a:pt x="20987" y="3724"/>
                  <a:pt x="21069" y="3907"/>
                  <a:pt x="21132" y="4096"/>
                </a:cubicBezTo>
                <a:lnTo>
                  <a:pt x="21132" y="4096"/>
                </a:lnTo>
                <a:cubicBezTo>
                  <a:pt x="21208" y="4310"/>
                  <a:pt x="21258" y="4537"/>
                  <a:pt x="21233" y="4770"/>
                </a:cubicBezTo>
                <a:lnTo>
                  <a:pt x="21233" y="4770"/>
                </a:lnTo>
                <a:cubicBezTo>
                  <a:pt x="21220" y="4915"/>
                  <a:pt x="21164" y="5047"/>
                  <a:pt x="21094" y="5173"/>
                </a:cubicBezTo>
                <a:lnTo>
                  <a:pt x="21094" y="5173"/>
                </a:lnTo>
                <a:cubicBezTo>
                  <a:pt x="21088" y="5186"/>
                  <a:pt x="21069" y="5186"/>
                  <a:pt x="21044" y="5192"/>
                </a:cubicBezTo>
                <a:lnTo>
                  <a:pt x="21044" y="5192"/>
                </a:lnTo>
                <a:cubicBezTo>
                  <a:pt x="21038" y="5161"/>
                  <a:pt x="21025" y="5129"/>
                  <a:pt x="21019" y="5098"/>
                </a:cubicBezTo>
                <a:moveTo>
                  <a:pt x="20805" y="4839"/>
                </a:moveTo>
                <a:cubicBezTo>
                  <a:pt x="20540" y="4644"/>
                  <a:pt x="20238" y="4556"/>
                  <a:pt x="19941" y="4436"/>
                </a:cubicBezTo>
                <a:lnTo>
                  <a:pt x="19941" y="4436"/>
                </a:lnTo>
                <a:cubicBezTo>
                  <a:pt x="19815" y="4379"/>
                  <a:pt x="19689" y="4323"/>
                  <a:pt x="19570" y="4253"/>
                </a:cubicBezTo>
                <a:lnTo>
                  <a:pt x="19570" y="4253"/>
                </a:lnTo>
                <a:cubicBezTo>
                  <a:pt x="19425" y="4171"/>
                  <a:pt x="19318" y="4045"/>
                  <a:pt x="19223" y="3907"/>
                </a:cubicBezTo>
                <a:lnTo>
                  <a:pt x="19223" y="3907"/>
                </a:lnTo>
                <a:cubicBezTo>
                  <a:pt x="19192" y="3869"/>
                  <a:pt x="19179" y="3819"/>
                  <a:pt x="19166" y="3774"/>
                </a:cubicBezTo>
                <a:lnTo>
                  <a:pt x="19166" y="3774"/>
                </a:lnTo>
                <a:cubicBezTo>
                  <a:pt x="19059" y="3296"/>
                  <a:pt x="18845" y="2861"/>
                  <a:pt x="18574" y="2458"/>
                </a:cubicBezTo>
                <a:lnTo>
                  <a:pt x="18574" y="2458"/>
                </a:lnTo>
                <a:cubicBezTo>
                  <a:pt x="18555" y="2426"/>
                  <a:pt x="18536" y="2388"/>
                  <a:pt x="18505" y="2338"/>
                </a:cubicBezTo>
                <a:lnTo>
                  <a:pt x="18505" y="2338"/>
                </a:lnTo>
                <a:cubicBezTo>
                  <a:pt x="18543" y="2338"/>
                  <a:pt x="18549" y="2338"/>
                  <a:pt x="18555" y="2338"/>
                </a:cubicBezTo>
                <a:lnTo>
                  <a:pt x="18555" y="2338"/>
                </a:lnTo>
                <a:cubicBezTo>
                  <a:pt x="18940" y="2603"/>
                  <a:pt x="19330" y="2867"/>
                  <a:pt x="19715" y="3138"/>
                </a:cubicBezTo>
                <a:lnTo>
                  <a:pt x="19715" y="3138"/>
                </a:lnTo>
                <a:cubicBezTo>
                  <a:pt x="19929" y="3296"/>
                  <a:pt x="20118" y="3472"/>
                  <a:pt x="20294" y="3667"/>
                </a:cubicBezTo>
                <a:lnTo>
                  <a:pt x="20294" y="3667"/>
                </a:lnTo>
                <a:cubicBezTo>
                  <a:pt x="20571" y="3976"/>
                  <a:pt x="20754" y="4341"/>
                  <a:pt x="20842" y="4745"/>
                </a:cubicBezTo>
                <a:lnTo>
                  <a:pt x="20842" y="4745"/>
                </a:lnTo>
                <a:cubicBezTo>
                  <a:pt x="20849" y="4776"/>
                  <a:pt x="20849" y="4808"/>
                  <a:pt x="20855" y="4839"/>
                </a:cubicBezTo>
                <a:lnTo>
                  <a:pt x="20855" y="4839"/>
                </a:lnTo>
                <a:cubicBezTo>
                  <a:pt x="20842" y="4839"/>
                  <a:pt x="20836" y="4839"/>
                  <a:pt x="20830" y="4839"/>
                </a:cubicBezTo>
                <a:lnTo>
                  <a:pt x="20830" y="4839"/>
                </a:lnTo>
                <a:cubicBezTo>
                  <a:pt x="20823" y="4839"/>
                  <a:pt x="20823" y="4839"/>
                  <a:pt x="20817" y="4839"/>
                </a:cubicBezTo>
                <a:lnTo>
                  <a:pt x="20817" y="4839"/>
                </a:lnTo>
                <a:cubicBezTo>
                  <a:pt x="20811" y="4839"/>
                  <a:pt x="20805" y="4839"/>
                  <a:pt x="20805" y="4839"/>
                </a:cubicBezTo>
                <a:moveTo>
                  <a:pt x="9212" y="5482"/>
                </a:moveTo>
                <a:cubicBezTo>
                  <a:pt x="8746" y="5116"/>
                  <a:pt x="8324" y="4707"/>
                  <a:pt x="7946" y="4260"/>
                </a:cubicBezTo>
                <a:lnTo>
                  <a:pt x="7946" y="4260"/>
                </a:lnTo>
                <a:cubicBezTo>
                  <a:pt x="7725" y="4008"/>
                  <a:pt x="7517" y="3749"/>
                  <a:pt x="7316" y="3485"/>
                </a:cubicBezTo>
                <a:lnTo>
                  <a:pt x="7316" y="3485"/>
                </a:lnTo>
                <a:cubicBezTo>
                  <a:pt x="7045" y="3138"/>
                  <a:pt x="6749" y="2823"/>
                  <a:pt x="6358" y="2609"/>
                </a:cubicBezTo>
                <a:lnTo>
                  <a:pt x="6358" y="2609"/>
                </a:lnTo>
                <a:cubicBezTo>
                  <a:pt x="6345" y="2596"/>
                  <a:pt x="6333" y="2577"/>
                  <a:pt x="6301" y="2540"/>
                </a:cubicBezTo>
                <a:lnTo>
                  <a:pt x="6301" y="2540"/>
                </a:lnTo>
                <a:cubicBezTo>
                  <a:pt x="6358" y="2552"/>
                  <a:pt x="6389" y="2559"/>
                  <a:pt x="6415" y="2565"/>
                </a:cubicBezTo>
                <a:lnTo>
                  <a:pt x="6415" y="2565"/>
                </a:lnTo>
                <a:cubicBezTo>
                  <a:pt x="6786" y="2672"/>
                  <a:pt x="7158" y="2754"/>
                  <a:pt x="7536" y="2773"/>
                </a:cubicBezTo>
                <a:lnTo>
                  <a:pt x="7536" y="2773"/>
                </a:lnTo>
                <a:cubicBezTo>
                  <a:pt x="7675" y="2779"/>
                  <a:pt x="7813" y="2779"/>
                  <a:pt x="7952" y="2773"/>
                </a:cubicBezTo>
                <a:lnTo>
                  <a:pt x="7952" y="2773"/>
                </a:lnTo>
                <a:cubicBezTo>
                  <a:pt x="8059" y="2766"/>
                  <a:pt x="8141" y="2792"/>
                  <a:pt x="8223" y="2848"/>
                </a:cubicBezTo>
                <a:lnTo>
                  <a:pt x="8223" y="2848"/>
                </a:lnTo>
                <a:cubicBezTo>
                  <a:pt x="8544" y="3081"/>
                  <a:pt x="8796" y="3371"/>
                  <a:pt x="8966" y="3730"/>
                </a:cubicBezTo>
                <a:lnTo>
                  <a:pt x="8966" y="3730"/>
                </a:lnTo>
                <a:cubicBezTo>
                  <a:pt x="9130" y="4071"/>
                  <a:pt x="9225" y="4442"/>
                  <a:pt x="9288" y="4820"/>
                </a:cubicBezTo>
                <a:lnTo>
                  <a:pt x="9288" y="4820"/>
                </a:lnTo>
                <a:cubicBezTo>
                  <a:pt x="9313" y="4946"/>
                  <a:pt x="9325" y="5079"/>
                  <a:pt x="9357" y="5205"/>
                </a:cubicBezTo>
                <a:lnTo>
                  <a:pt x="9357" y="5205"/>
                </a:lnTo>
                <a:cubicBezTo>
                  <a:pt x="9388" y="5350"/>
                  <a:pt x="9433" y="5488"/>
                  <a:pt x="9477" y="5652"/>
                </a:cubicBezTo>
                <a:lnTo>
                  <a:pt x="9477" y="5652"/>
                </a:lnTo>
                <a:cubicBezTo>
                  <a:pt x="9357" y="5602"/>
                  <a:pt x="9288" y="5539"/>
                  <a:pt x="9212" y="5482"/>
                </a:cubicBezTo>
                <a:moveTo>
                  <a:pt x="7952" y="5287"/>
                </a:moveTo>
                <a:cubicBezTo>
                  <a:pt x="7744" y="5242"/>
                  <a:pt x="7568" y="5142"/>
                  <a:pt x="7410" y="5003"/>
                </a:cubicBezTo>
                <a:lnTo>
                  <a:pt x="7410" y="5003"/>
                </a:lnTo>
                <a:cubicBezTo>
                  <a:pt x="7347" y="4953"/>
                  <a:pt x="7316" y="4883"/>
                  <a:pt x="7284" y="4814"/>
                </a:cubicBezTo>
                <a:lnTo>
                  <a:pt x="7284" y="4814"/>
                </a:lnTo>
                <a:cubicBezTo>
                  <a:pt x="7183" y="4594"/>
                  <a:pt x="7089" y="4373"/>
                  <a:pt x="6988" y="4152"/>
                </a:cubicBezTo>
                <a:lnTo>
                  <a:pt x="6988" y="4152"/>
                </a:lnTo>
                <a:cubicBezTo>
                  <a:pt x="6761" y="3630"/>
                  <a:pt x="6459" y="3151"/>
                  <a:pt x="6093" y="2710"/>
                </a:cubicBezTo>
                <a:lnTo>
                  <a:pt x="6093" y="2710"/>
                </a:lnTo>
                <a:cubicBezTo>
                  <a:pt x="6049" y="2659"/>
                  <a:pt x="6011" y="2603"/>
                  <a:pt x="5974" y="2552"/>
                </a:cubicBezTo>
                <a:lnTo>
                  <a:pt x="5974" y="2552"/>
                </a:lnTo>
                <a:cubicBezTo>
                  <a:pt x="6358" y="2716"/>
                  <a:pt x="6705" y="2924"/>
                  <a:pt x="6975" y="3239"/>
                </a:cubicBezTo>
                <a:lnTo>
                  <a:pt x="6975" y="3239"/>
                </a:lnTo>
                <a:cubicBezTo>
                  <a:pt x="7057" y="3333"/>
                  <a:pt x="7133" y="3434"/>
                  <a:pt x="7209" y="3529"/>
                </a:cubicBezTo>
                <a:lnTo>
                  <a:pt x="7209" y="3529"/>
                </a:lnTo>
                <a:cubicBezTo>
                  <a:pt x="7675" y="4121"/>
                  <a:pt x="8154" y="4701"/>
                  <a:pt x="8721" y="5205"/>
                </a:cubicBezTo>
                <a:lnTo>
                  <a:pt x="8721" y="5205"/>
                </a:lnTo>
                <a:cubicBezTo>
                  <a:pt x="8746" y="5230"/>
                  <a:pt x="8758" y="5261"/>
                  <a:pt x="8796" y="5305"/>
                </a:cubicBezTo>
                <a:lnTo>
                  <a:pt x="8796" y="5305"/>
                </a:lnTo>
                <a:cubicBezTo>
                  <a:pt x="8632" y="5312"/>
                  <a:pt x="8481" y="5324"/>
                  <a:pt x="8330" y="5324"/>
                </a:cubicBezTo>
                <a:lnTo>
                  <a:pt x="8330" y="5324"/>
                </a:lnTo>
                <a:cubicBezTo>
                  <a:pt x="8204" y="5324"/>
                  <a:pt x="8078" y="5318"/>
                  <a:pt x="7952" y="5287"/>
                </a:cubicBezTo>
                <a:moveTo>
                  <a:pt x="13610" y="7737"/>
                </a:moveTo>
                <a:cubicBezTo>
                  <a:pt x="13477" y="7586"/>
                  <a:pt x="13339" y="7435"/>
                  <a:pt x="13213" y="7284"/>
                </a:cubicBezTo>
                <a:lnTo>
                  <a:pt x="13213" y="7284"/>
                </a:lnTo>
                <a:cubicBezTo>
                  <a:pt x="12809" y="6799"/>
                  <a:pt x="12293" y="6496"/>
                  <a:pt x="11688" y="6332"/>
                </a:cubicBezTo>
                <a:lnTo>
                  <a:pt x="11688" y="6332"/>
                </a:lnTo>
                <a:cubicBezTo>
                  <a:pt x="11543" y="6288"/>
                  <a:pt x="11392" y="6250"/>
                  <a:pt x="11241" y="6232"/>
                </a:cubicBezTo>
                <a:lnTo>
                  <a:pt x="11241" y="6232"/>
                </a:lnTo>
                <a:cubicBezTo>
                  <a:pt x="10888" y="6175"/>
                  <a:pt x="10655" y="5967"/>
                  <a:pt x="10491" y="5671"/>
                </a:cubicBezTo>
                <a:lnTo>
                  <a:pt x="10491" y="5671"/>
                </a:lnTo>
                <a:cubicBezTo>
                  <a:pt x="10378" y="5469"/>
                  <a:pt x="10308" y="5255"/>
                  <a:pt x="10264" y="5028"/>
                </a:cubicBezTo>
                <a:lnTo>
                  <a:pt x="10264" y="5028"/>
                </a:lnTo>
                <a:cubicBezTo>
                  <a:pt x="10239" y="4864"/>
                  <a:pt x="10214" y="4701"/>
                  <a:pt x="10176" y="4537"/>
                </a:cubicBezTo>
                <a:lnTo>
                  <a:pt x="10176" y="4537"/>
                </a:lnTo>
                <a:cubicBezTo>
                  <a:pt x="10081" y="4058"/>
                  <a:pt x="9867" y="3636"/>
                  <a:pt x="9521" y="3289"/>
                </a:cubicBezTo>
                <a:lnTo>
                  <a:pt x="9521" y="3289"/>
                </a:lnTo>
                <a:cubicBezTo>
                  <a:pt x="9344" y="3107"/>
                  <a:pt x="9149" y="2955"/>
                  <a:pt x="8916" y="2855"/>
                </a:cubicBezTo>
                <a:lnTo>
                  <a:pt x="8916" y="2855"/>
                </a:lnTo>
                <a:cubicBezTo>
                  <a:pt x="8872" y="2829"/>
                  <a:pt x="8821" y="2798"/>
                  <a:pt x="8752" y="2760"/>
                </a:cubicBezTo>
                <a:lnTo>
                  <a:pt x="8752" y="2760"/>
                </a:lnTo>
                <a:cubicBezTo>
                  <a:pt x="8809" y="2748"/>
                  <a:pt x="8840" y="2729"/>
                  <a:pt x="8878" y="2729"/>
                </a:cubicBezTo>
                <a:lnTo>
                  <a:pt x="8878" y="2729"/>
                </a:lnTo>
                <a:cubicBezTo>
                  <a:pt x="9199" y="2735"/>
                  <a:pt x="9527" y="2766"/>
                  <a:pt x="9842" y="2836"/>
                </a:cubicBezTo>
                <a:lnTo>
                  <a:pt x="9842" y="2836"/>
                </a:lnTo>
                <a:cubicBezTo>
                  <a:pt x="10037" y="2880"/>
                  <a:pt x="10214" y="2949"/>
                  <a:pt x="10384" y="3044"/>
                </a:cubicBezTo>
                <a:lnTo>
                  <a:pt x="10384" y="3044"/>
                </a:lnTo>
                <a:cubicBezTo>
                  <a:pt x="10711" y="3233"/>
                  <a:pt x="10913" y="3504"/>
                  <a:pt x="10989" y="3869"/>
                </a:cubicBezTo>
                <a:lnTo>
                  <a:pt x="10989" y="3869"/>
                </a:lnTo>
                <a:cubicBezTo>
                  <a:pt x="11039" y="4083"/>
                  <a:pt x="11039" y="4297"/>
                  <a:pt x="11045" y="4512"/>
                </a:cubicBezTo>
                <a:lnTo>
                  <a:pt x="11045" y="4512"/>
                </a:lnTo>
                <a:cubicBezTo>
                  <a:pt x="11045" y="4638"/>
                  <a:pt x="11039" y="4757"/>
                  <a:pt x="11045" y="4883"/>
                </a:cubicBezTo>
                <a:lnTo>
                  <a:pt x="11045" y="4883"/>
                </a:lnTo>
                <a:cubicBezTo>
                  <a:pt x="11064" y="5154"/>
                  <a:pt x="11127" y="5406"/>
                  <a:pt x="11291" y="5620"/>
                </a:cubicBezTo>
                <a:lnTo>
                  <a:pt x="11291" y="5620"/>
                </a:lnTo>
                <a:cubicBezTo>
                  <a:pt x="11449" y="5828"/>
                  <a:pt x="11650" y="5954"/>
                  <a:pt x="11909" y="5954"/>
                </a:cubicBezTo>
                <a:lnTo>
                  <a:pt x="11909" y="5954"/>
                </a:lnTo>
                <a:cubicBezTo>
                  <a:pt x="11997" y="5954"/>
                  <a:pt x="12085" y="5929"/>
                  <a:pt x="12173" y="5904"/>
                </a:cubicBezTo>
                <a:lnTo>
                  <a:pt x="12173" y="5904"/>
                </a:lnTo>
                <a:cubicBezTo>
                  <a:pt x="12255" y="5885"/>
                  <a:pt x="12331" y="5854"/>
                  <a:pt x="12400" y="5809"/>
                </a:cubicBezTo>
                <a:lnTo>
                  <a:pt x="12400" y="5809"/>
                </a:lnTo>
                <a:cubicBezTo>
                  <a:pt x="12526" y="5728"/>
                  <a:pt x="12639" y="5759"/>
                  <a:pt x="12753" y="5822"/>
                </a:cubicBezTo>
                <a:lnTo>
                  <a:pt x="12753" y="5822"/>
                </a:lnTo>
                <a:cubicBezTo>
                  <a:pt x="13206" y="6080"/>
                  <a:pt x="13521" y="6446"/>
                  <a:pt x="13654" y="6956"/>
                </a:cubicBezTo>
                <a:lnTo>
                  <a:pt x="13654" y="6956"/>
                </a:lnTo>
                <a:cubicBezTo>
                  <a:pt x="13673" y="7032"/>
                  <a:pt x="13685" y="7107"/>
                  <a:pt x="13698" y="7183"/>
                </a:cubicBezTo>
                <a:lnTo>
                  <a:pt x="13698" y="7183"/>
                </a:lnTo>
                <a:cubicBezTo>
                  <a:pt x="13723" y="7410"/>
                  <a:pt x="13755" y="7630"/>
                  <a:pt x="13786" y="7907"/>
                </a:cubicBezTo>
                <a:lnTo>
                  <a:pt x="13786" y="7907"/>
                </a:lnTo>
                <a:cubicBezTo>
                  <a:pt x="13704" y="7832"/>
                  <a:pt x="13654" y="7788"/>
                  <a:pt x="13610" y="7737"/>
                </a:cubicBezTo>
                <a:moveTo>
                  <a:pt x="9861" y="5872"/>
                </a:moveTo>
                <a:cubicBezTo>
                  <a:pt x="9722" y="5809"/>
                  <a:pt x="9615" y="5721"/>
                  <a:pt x="9559" y="5576"/>
                </a:cubicBezTo>
                <a:lnTo>
                  <a:pt x="9559" y="5576"/>
                </a:lnTo>
                <a:cubicBezTo>
                  <a:pt x="9514" y="5463"/>
                  <a:pt x="9477" y="5356"/>
                  <a:pt x="9451" y="5242"/>
                </a:cubicBezTo>
                <a:lnTo>
                  <a:pt x="9451" y="5242"/>
                </a:lnTo>
                <a:cubicBezTo>
                  <a:pt x="9414" y="5079"/>
                  <a:pt x="9388" y="4915"/>
                  <a:pt x="9363" y="4751"/>
                </a:cubicBezTo>
                <a:lnTo>
                  <a:pt x="9363" y="4751"/>
                </a:lnTo>
                <a:cubicBezTo>
                  <a:pt x="9313" y="4455"/>
                  <a:pt x="9237" y="4171"/>
                  <a:pt x="9130" y="3888"/>
                </a:cubicBezTo>
                <a:lnTo>
                  <a:pt x="9130" y="3888"/>
                </a:lnTo>
                <a:cubicBezTo>
                  <a:pt x="8973" y="3485"/>
                  <a:pt x="8727" y="3151"/>
                  <a:pt x="8393" y="2880"/>
                </a:cubicBezTo>
                <a:lnTo>
                  <a:pt x="8393" y="2880"/>
                </a:lnTo>
                <a:cubicBezTo>
                  <a:pt x="8355" y="2848"/>
                  <a:pt x="8324" y="2817"/>
                  <a:pt x="8280" y="2773"/>
                </a:cubicBezTo>
                <a:lnTo>
                  <a:pt x="8280" y="2773"/>
                </a:lnTo>
                <a:cubicBezTo>
                  <a:pt x="8380" y="2741"/>
                  <a:pt x="8456" y="2735"/>
                  <a:pt x="8538" y="2766"/>
                </a:cubicBezTo>
                <a:lnTo>
                  <a:pt x="8538" y="2766"/>
                </a:lnTo>
                <a:cubicBezTo>
                  <a:pt x="8866" y="2899"/>
                  <a:pt x="9174" y="3063"/>
                  <a:pt x="9433" y="3315"/>
                </a:cubicBezTo>
                <a:lnTo>
                  <a:pt x="9433" y="3315"/>
                </a:lnTo>
                <a:cubicBezTo>
                  <a:pt x="9779" y="3655"/>
                  <a:pt x="9993" y="4064"/>
                  <a:pt x="10094" y="4537"/>
                </a:cubicBezTo>
                <a:lnTo>
                  <a:pt x="10094" y="4537"/>
                </a:lnTo>
                <a:cubicBezTo>
                  <a:pt x="10126" y="4688"/>
                  <a:pt x="10144" y="4839"/>
                  <a:pt x="10176" y="4990"/>
                </a:cubicBezTo>
                <a:lnTo>
                  <a:pt x="10176" y="4990"/>
                </a:lnTo>
                <a:cubicBezTo>
                  <a:pt x="10207" y="5135"/>
                  <a:pt x="10245" y="5287"/>
                  <a:pt x="10289" y="5431"/>
                </a:cubicBezTo>
                <a:lnTo>
                  <a:pt x="10289" y="5431"/>
                </a:lnTo>
                <a:cubicBezTo>
                  <a:pt x="10365" y="5646"/>
                  <a:pt x="10472" y="5847"/>
                  <a:pt x="10642" y="6011"/>
                </a:cubicBezTo>
                <a:lnTo>
                  <a:pt x="10642" y="6011"/>
                </a:lnTo>
                <a:cubicBezTo>
                  <a:pt x="10667" y="6043"/>
                  <a:pt x="10667" y="6043"/>
                  <a:pt x="10674" y="6118"/>
                </a:cubicBezTo>
                <a:lnTo>
                  <a:pt x="10674" y="6118"/>
                </a:lnTo>
                <a:cubicBezTo>
                  <a:pt x="10396" y="6068"/>
                  <a:pt x="10126" y="5986"/>
                  <a:pt x="9861" y="5872"/>
                </a:cubicBezTo>
                <a:moveTo>
                  <a:pt x="21113" y="5293"/>
                </a:moveTo>
                <a:cubicBezTo>
                  <a:pt x="21315" y="4997"/>
                  <a:pt x="21372" y="4669"/>
                  <a:pt x="21283" y="4323"/>
                </a:cubicBezTo>
                <a:lnTo>
                  <a:pt x="21283" y="4323"/>
                </a:lnTo>
                <a:cubicBezTo>
                  <a:pt x="21239" y="4146"/>
                  <a:pt x="21176" y="3982"/>
                  <a:pt x="21120" y="3812"/>
                </a:cubicBezTo>
                <a:lnTo>
                  <a:pt x="21120" y="3812"/>
                </a:lnTo>
                <a:cubicBezTo>
                  <a:pt x="21063" y="3661"/>
                  <a:pt x="21006" y="3510"/>
                  <a:pt x="20949" y="3359"/>
                </a:cubicBezTo>
                <a:lnTo>
                  <a:pt x="20949" y="3359"/>
                </a:lnTo>
                <a:cubicBezTo>
                  <a:pt x="20912" y="3252"/>
                  <a:pt x="20880" y="3138"/>
                  <a:pt x="20880" y="2993"/>
                </a:cubicBezTo>
                <a:lnTo>
                  <a:pt x="20880" y="2993"/>
                </a:lnTo>
                <a:cubicBezTo>
                  <a:pt x="20924" y="3006"/>
                  <a:pt x="20943" y="3006"/>
                  <a:pt x="20956" y="3012"/>
                </a:cubicBezTo>
                <a:lnTo>
                  <a:pt x="20956" y="3012"/>
                </a:lnTo>
                <a:cubicBezTo>
                  <a:pt x="21214" y="3182"/>
                  <a:pt x="21441" y="3384"/>
                  <a:pt x="21630" y="3630"/>
                </a:cubicBezTo>
                <a:lnTo>
                  <a:pt x="21630" y="3630"/>
                </a:lnTo>
                <a:cubicBezTo>
                  <a:pt x="21687" y="3699"/>
                  <a:pt x="21712" y="3781"/>
                  <a:pt x="21718" y="3875"/>
                </a:cubicBezTo>
                <a:lnTo>
                  <a:pt x="21718" y="3875"/>
                </a:lnTo>
                <a:cubicBezTo>
                  <a:pt x="21743" y="4285"/>
                  <a:pt x="21630" y="4657"/>
                  <a:pt x="21435" y="5009"/>
                </a:cubicBezTo>
                <a:lnTo>
                  <a:pt x="21435" y="5009"/>
                </a:lnTo>
                <a:cubicBezTo>
                  <a:pt x="21340" y="5179"/>
                  <a:pt x="21239" y="5343"/>
                  <a:pt x="21138" y="5507"/>
                </a:cubicBezTo>
                <a:lnTo>
                  <a:pt x="21138" y="5507"/>
                </a:lnTo>
                <a:cubicBezTo>
                  <a:pt x="21132" y="5520"/>
                  <a:pt x="21120" y="5520"/>
                  <a:pt x="21107" y="5526"/>
                </a:cubicBezTo>
                <a:lnTo>
                  <a:pt x="21107" y="5526"/>
                </a:lnTo>
                <a:cubicBezTo>
                  <a:pt x="21050" y="5394"/>
                  <a:pt x="21050" y="5387"/>
                  <a:pt x="21113" y="5293"/>
                </a:cubicBezTo>
                <a:moveTo>
                  <a:pt x="21535" y="7296"/>
                </a:moveTo>
                <a:cubicBezTo>
                  <a:pt x="21454" y="7114"/>
                  <a:pt x="21372" y="6931"/>
                  <a:pt x="21309" y="6742"/>
                </a:cubicBezTo>
                <a:lnTo>
                  <a:pt x="21309" y="6742"/>
                </a:lnTo>
                <a:cubicBezTo>
                  <a:pt x="21214" y="6477"/>
                  <a:pt x="21170" y="6206"/>
                  <a:pt x="21126" y="5935"/>
                </a:cubicBezTo>
                <a:lnTo>
                  <a:pt x="21126" y="5935"/>
                </a:lnTo>
                <a:cubicBezTo>
                  <a:pt x="21107" y="5809"/>
                  <a:pt x="21132" y="5702"/>
                  <a:pt x="21183" y="5595"/>
                </a:cubicBezTo>
                <a:lnTo>
                  <a:pt x="21183" y="5595"/>
                </a:lnTo>
                <a:cubicBezTo>
                  <a:pt x="21233" y="5501"/>
                  <a:pt x="21290" y="5419"/>
                  <a:pt x="21340" y="5324"/>
                </a:cubicBezTo>
                <a:lnTo>
                  <a:pt x="21340" y="5324"/>
                </a:lnTo>
                <a:cubicBezTo>
                  <a:pt x="21422" y="5186"/>
                  <a:pt x="21504" y="5053"/>
                  <a:pt x="21573" y="4909"/>
                </a:cubicBezTo>
                <a:lnTo>
                  <a:pt x="21573" y="4909"/>
                </a:lnTo>
                <a:cubicBezTo>
                  <a:pt x="21687" y="4688"/>
                  <a:pt x="21769" y="4455"/>
                  <a:pt x="21787" y="4203"/>
                </a:cubicBezTo>
                <a:lnTo>
                  <a:pt x="21787" y="4203"/>
                </a:lnTo>
                <a:cubicBezTo>
                  <a:pt x="21794" y="4134"/>
                  <a:pt x="21806" y="4064"/>
                  <a:pt x="21813" y="3995"/>
                </a:cubicBezTo>
                <a:lnTo>
                  <a:pt x="21813" y="3995"/>
                </a:lnTo>
                <a:cubicBezTo>
                  <a:pt x="21863" y="3989"/>
                  <a:pt x="21869" y="4033"/>
                  <a:pt x="21882" y="4058"/>
                </a:cubicBezTo>
                <a:lnTo>
                  <a:pt x="21882" y="4058"/>
                </a:lnTo>
                <a:cubicBezTo>
                  <a:pt x="21945" y="4203"/>
                  <a:pt x="21989" y="4360"/>
                  <a:pt x="22002" y="4518"/>
                </a:cubicBezTo>
                <a:lnTo>
                  <a:pt x="22002" y="4518"/>
                </a:lnTo>
                <a:cubicBezTo>
                  <a:pt x="22027" y="4764"/>
                  <a:pt x="22046" y="5009"/>
                  <a:pt x="22065" y="5261"/>
                </a:cubicBezTo>
                <a:lnTo>
                  <a:pt x="22065" y="5261"/>
                </a:lnTo>
                <a:cubicBezTo>
                  <a:pt x="22084" y="5583"/>
                  <a:pt x="22096" y="5910"/>
                  <a:pt x="22165" y="6225"/>
                </a:cubicBezTo>
                <a:lnTo>
                  <a:pt x="22165" y="6225"/>
                </a:lnTo>
                <a:cubicBezTo>
                  <a:pt x="22178" y="6301"/>
                  <a:pt x="22172" y="6364"/>
                  <a:pt x="22147" y="6427"/>
                </a:cubicBezTo>
                <a:lnTo>
                  <a:pt x="22147" y="6427"/>
                </a:lnTo>
                <a:cubicBezTo>
                  <a:pt x="22090" y="6572"/>
                  <a:pt x="22008" y="6698"/>
                  <a:pt x="21920" y="6824"/>
                </a:cubicBezTo>
                <a:lnTo>
                  <a:pt x="21920" y="6824"/>
                </a:lnTo>
                <a:cubicBezTo>
                  <a:pt x="21800" y="6994"/>
                  <a:pt x="21674" y="7158"/>
                  <a:pt x="21617" y="7416"/>
                </a:cubicBezTo>
                <a:lnTo>
                  <a:pt x="21617" y="7416"/>
                </a:lnTo>
                <a:cubicBezTo>
                  <a:pt x="21573" y="7353"/>
                  <a:pt x="21548" y="7328"/>
                  <a:pt x="21535" y="7296"/>
                </a:cubicBezTo>
                <a:moveTo>
                  <a:pt x="20975" y="6559"/>
                </a:moveTo>
                <a:cubicBezTo>
                  <a:pt x="20798" y="6521"/>
                  <a:pt x="20647" y="6446"/>
                  <a:pt x="20496" y="6358"/>
                </a:cubicBezTo>
                <a:lnTo>
                  <a:pt x="20496" y="6358"/>
                </a:lnTo>
                <a:cubicBezTo>
                  <a:pt x="20370" y="6276"/>
                  <a:pt x="20244" y="6187"/>
                  <a:pt x="20124" y="6093"/>
                </a:cubicBezTo>
                <a:lnTo>
                  <a:pt x="20124" y="6093"/>
                </a:lnTo>
                <a:cubicBezTo>
                  <a:pt x="19872" y="5891"/>
                  <a:pt x="19608" y="5728"/>
                  <a:pt x="19299" y="5627"/>
                </a:cubicBezTo>
                <a:lnTo>
                  <a:pt x="19299" y="5627"/>
                </a:lnTo>
                <a:cubicBezTo>
                  <a:pt x="19274" y="5620"/>
                  <a:pt x="19248" y="5602"/>
                  <a:pt x="19223" y="5589"/>
                </a:cubicBezTo>
                <a:lnTo>
                  <a:pt x="19223" y="5589"/>
                </a:lnTo>
                <a:cubicBezTo>
                  <a:pt x="19236" y="5337"/>
                  <a:pt x="19255" y="5091"/>
                  <a:pt x="19261" y="4846"/>
                </a:cubicBezTo>
                <a:lnTo>
                  <a:pt x="19261" y="4846"/>
                </a:lnTo>
                <a:cubicBezTo>
                  <a:pt x="19261" y="4600"/>
                  <a:pt x="19248" y="4360"/>
                  <a:pt x="19236" y="4121"/>
                </a:cubicBezTo>
                <a:lnTo>
                  <a:pt x="19236" y="4121"/>
                </a:lnTo>
                <a:cubicBezTo>
                  <a:pt x="19280" y="4102"/>
                  <a:pt x="19299" y="4140"/>
                  <a:pt x="19318" y="4159"/>
                </a:cubicBezTo>
                <a:lnTo>
                  <a:pt x="19318" y="4159"/>
                </a:lnTo>
                <a:cubicBezTo>
                  <a:pt x="19475" y="4310"/>
                  <a:pt x="19664" y="4411"/>
                  <a:pt x="19866" y="4493"/>
                </a:cubicBezTo>
                <a:lnTo>
                  <a:pt x="19866" y="4493"/>
                </a:lnTo>
                <a:cubicBezTo>
                  <a:pt x="20055" y="4568"/>
                  <a:pt x="20250" y="4638"/>
                  <a:pt x="20439" y="4726"/>
                </a:cubicBezTo>
                <a:lnTo>
                  <a:pt x="20439" y="4726"/>
                </a:lnTo>
                <a:cubicBezTo>
                  <a:pt x="20553" y="4776"/>
                  <a:pt x="20660" y="4846"/>
                  <a:pt x="20760" y="4915"/>
                </a:cubicBezTo>
                <a:lnTo>
                  <a:pt x="20760" y="4915"/>
                </a:lnTo>
                <a:cubicBezTo>
                  <a:pt x="20861" y="4984"/>
                  <a:pt x="20918" y="5079"/>
                  <a:pt x="20931" y="5205"/>
                </a:cubicBezTo>
                <a:lnTo>
                  <a:pt x="20931" y="5205"/>
                </a:lnTo>
                <a:cubicBezTo>
                  <a:pt x="20949" y="5394"/>
                  <a:pt x="20975" y="5576"/>
                  <a:pt x="21000" y="5765"/>
                </a:cubicBezTo>
                <a:lnTo>
                  <a:pt x="21000" y="5765"/>
                </a:lnTo>
                <a:cubicBezTo>
                  <a:pt x="21038" y="6024"/>
                  <a:pt x="21082" y="6282"/>
                  <a:pt x="21126" y="6565"/>
                </a:cubicBezTo>
                <a:lnTo>
                  <a:pt x="21126" y="6565"/>
                </a:lnTo>
                <a:cubicBezTo>
                  <a:pt x="21063" y="6565"/>
                  <a:pt x="21019" y="6565"/>
                  <a:pt x="20975" y="6559"/>
                </a:cubicBezTo>
                <a:moveTo>
                  <a:pt x="15550" y="4984"/>
                </a:moveTo>
                <a:cubicBezTo>
                  <a:pt x="15260" y="4839"/>
                  <a:pt x="14964" y="4707"/>
                  <a:pt x="14655" y="4562"/>
                </a:cubicBezTo>
                <a:lnTo>
                  <a:pt x="14655" y="4562"/>
                </a:lnTo>
                <a:cubicBezTo>
                  <a:pt x="14844" y="4543"/>
                  <a:pt x="15008" y="4575"/>
                  <a:pt x="15166" y="4600"/>
                </a:cubicBezTo>
                <a:lnTo>
                  <a:pt x="15166" y="4600"/>
                </a:lnTo>
                <a:cubicBezTo>
                  <a:pt x="15475" y="4638"/>
                  <a:pt x="15783" y="4701"/>
                  <a:pt x="16079" y="4795"/>
                </a:cubicBezTo>
                <a:lnTo>
                  <a:pt x="16079" y="4795"/>
                </a:lnTo>
                <a:cubicBezTo>
                  <a:pt x="16174" y="4820"/>
                  <a:pt x="16231" y="4877"/>
                  <a:pt x="16268" y="4965"/>
                </a:cubicBezTo>
                <a:lnTo>
                  <a:pt x="16268" y="4965"/>
                </a:lnTo>
                <a:cubicBezTo>
                  <a:pt x="16338" y="5148"/>
                  <a:pt x="16357" y="5337"/>
                  <a:pt x="16375" y="5583"/>
                </a:cubicBezTo>
                <a:lnTo>
                  <a:pt x="16375" y="5583"/>
                </a:lnTo>
                <a:cubicBezTo>
                  <a:pt x="16092" y="5337"/>
                  <a:pt x="15840" y="5135"/>
                  <a:pt x="15550" y="4984"/>
                </a:cubicBezTo>
                <a:close/>
                <a:moveTo>
                  <a:pt x="17119" y="6591"/>
                </a:moveTo>
                <a:cubicBezTo>
                  <a:pt x="16861" y="6502"/>
                  <a:pt x="16590" y="6484"/>
                  <a:pt x="16325" y="6465"/>
                </a:cubicBezTo>
                <a:lnTo>
                  <a:pt x="16325" y="6465"/>
                </a:lnTo>
                <a:cubicBezTo>
                  <a:pt x="16010" y="6446"/>
                  <a:pt x="15733" y="6332"/>
                  <a:pt x="15487" y="6137"/>
                </a:cubicBezTo>
                <a:lnTo>
                  <a:pt x="15487" y="6137"/>
                </a:lnTo>
                <a:cubicBezTo>
                  <a:pt x="15412" y="6074"/>
                  <a:pt x="15349" y="6005"/>
                  <a:pt x="15311" y="5910"/>
                </a:cubicBezTo>
                <a:lnTo>
                  <a:pt x="15311" y="5910"/>
                </a:lnTo>
                <a:cubicBezTo>
                  <a:pt x="15241" y="5740"/>
                  <a:pt x="15166" y="5570"/>
                  <a:pt x="15078" y="5406"/>
                </a:cubicBezTo>
                <a:lnTo>
                  <a:pt x="15078" y="5406"/>
                </a:lnTo>
                <a:cubicBezTo>
                  <a:pt x="14964" y="5198"/>
                  <a:pt x="14844" y="4997"/>
                  <a:pt x="14725" y="4795"/>
                </a:cubicBezTo>
                <a:lnTo>
                  <a:pt x="14725" y="4795"/>
                </a:lnTo>
                <a:cubicBezTo>
                  <a:pt x="14712" y="4770"/>
                  <a:pt x="14700" y="4751"/>
                  <a:pt x="14693" y="4732"/>
                </a:cubicBezTo>
                <a:lnTo>
                  <a:pt x="14693" y="4732"/>
                </a:lnTo>
                <a:cubicBezTo>
                  <a:pt x="14718" y="4688"/>
                  <a:pt x="14744" y="4707"/>
                  <a:pt x="14769" y="4713"/>
                </a:cubicBezTo>
                <a:lnTo>
                  <a:pt x="14769" y="4713"/>
                </a:lnTo>
                <a:cubicBezTo>
                  <a:pt x="15456" y="4972"/>
                  <a:pt x="16073" y="5350"/>
                  <a:pt x="16564" y="5904"/>
                </a:cubicBezTo>
                <a:lnTo>
                  <a:pt x="16564" y="5904"/>
                </a:lnTo>
                <a:cubicBezTo>
                  <a:pt x="16741" y="6093"/>
                  <a:pt x="16924" y="6288"/>
                  <a:pt x="17100" y="6484"/>
                </a:cubicBezTo>
                <a:lnTo>
                  <a:pt x="17100" y="6484"/>
                </a:lnTo>
                <a:cubicBezTo>
                  <a:pt x="17125" y="6509"/>
                  <a:pt x="17144" y="6547"/>
                  <a:pt x="17169" y="6578"/>
                </a:cubicBezTo>
                <a:lnTo>
                  <a:pt x="17169" y="6578"/>
                </a:lnTo>
                <a:cubicBezTo>
                  <a:pt x="17144" y="6584"/>
                  <a:pt x="17132" y="6591"/>
                  <a:pt x="17125" y="6591"/>
                </a:cubicBezTo>
                <a:lnTo>
                  <a:pt x="17125" y="6591"/>
                </a:lnTo>
                <a:cubicBezTo>
                  <a:pt x="17119" y="6591"/>
                  <a:pt x="17119" y="6591"/>
                  <a:pt x="17119" y="6591"/>
                </a:cubicBezTo>
                <a:moveTo>
                  <a:pt x="18606" y="7511"/>
                </a:moveTo>
                <a:cubicBezTo>
                  <a:pt x="18146" y="7303"/>
                  <a:pt x="17736" y="7025"/>
                  <a:pt x="17384" y="6660"/>
                </a:cubicBezTo>
                <a:lnTo>
                  <a:pt x="17384" y="6660"/>
                </a:lnTo>
                <a:cubicBezTo>
                  <a:pt x="17119" y="6389"/>
                  <a:pt x="16867" y="6099"/>
                  <a:pt x="16609" y="5822"/>
                </a:cubicBezTo>
                <a:lnTo>
                  <a:pt x="16609" y="5822"/>
                </a:lnTo>
                <a:cubicBezTo>
                  <a:pt x="16520" y="5728"/>
                  <a:pt x="16476" y="5614"/>
                  <a:pt x="16457" y="5488"/>
                </a:cubicBezTo>
                <a:lnTo>
                  <a:pt x="16457" y="5488"/>
                </a:lnTo>
                <a:cubicBezTo>
                  <a:pt x="16426" y="5305"/>
                  <a:pt x="16394" y="5123"/>
                  <a:pt x="16363" y="4927"/>
                </a:cubicBezTo>
                <a:lnTo>
                  <a:pt x="16363" y="4927"/>
                </a:lnTo>
                <a:cubicBezTo>
                  <a:pt x="16407" y="4934"/>
                  <a:pt x="16445" y="4940"/>
                  <a:pt x="16476" y="4953"/>
                </a:cubicBezTo>
                <a:lnTo>
                  <a:pt x="16476" y="4953"/>
                </a:lnTo>
                <a:cubicBezTo>
                  <a:pt x="16873" y="5142"/>
                  <a:pt x="17213" y="5394"/>
                  <a:pt x="17497" y="5721"/>
                </a:cubicBezTo>
                <a:lnTo>
                  <a:pt x="17497" y="5721"/>
                </a:lnTo>
                <a:cubicBezTo>
                  <a:pt x="17673" y="5929"/>
                  <a:pt x="17837" y="6143"/>
                  <a:pt x="18001" y="6358"/>
                </a:cubicBezTo>
                <a:lnTo>
                  <a:pt x="18001" y="6358"/>
                </a:lnTo>
                <a:cubicBezTo>
                  <a:pt x="18215" y="6660"/>
                  <a:pt x="18417" y="6962"/>
                  <a:pt x="18631" y="7265"/>
                </a:cubicBezTo>
                <a:lnTo>
                  <a:pt x="18631" y="7265"/>
                </a:lnTo>
                <a:cubicBezTo>
                  <a:pt x="18700" y="7366"/>
                  <a:pt x="18782" y="7454"/>
                  <a:pt x="18858" y="7555"/>
                </a:cubicBezTo>
                <a:lnTo>
                  <a:pt x="18858" y="7555"/>
                </a:lnTo>
                <a:cubicBezTo>
                  <a:pt x="18851" y="7567"/>
                  <a:pt x="18845" y="7580"/>
                  <a:pt x="18839" y="7592"/>
                </a:cubicBezTo>
                <a:lnTo>
                  <a:pt x="18839" y="7592"/>
                </a:lnTo>
                <a:cubicBezTo>
                  <a:pt x="18757" y="7567"/>
                  <a:pt x="18675" y="7542"/>
                  <a:pt x="18606" y="7511"/>
                </a:cubicBezTo>
                <a:moveTo>
                  <a:pt x="9281" y="7095"/>
                </a:moveTo>
                <a:cubicBezTo>
                  <a:pt x="9218" y="7088"/>
                  <a:pt x="9155" y="7070"/>
                  <a:pt x="9099" y="7044"/>
                </a:cubicBezTo>
                <a:lnTo>
                  <a:pt x="9099" y="7044"/>
                </a:lnTo>
                <a:cubicBezTo>
                  <a:pt x="8740" y="6893"/>
                  <a:pt x="8424" y="6673"/>
                  <a:pt x="8166" y="6376"/>
                </a:cubicBezTo>
                <a:lnTo>
                  <a:pt x="8166" y="6376"/>
                </a:lnTo>
                <a:cubicBezTo>
                  <a:pt x="7876" y="6030"/>
                  <a:pt x="7668" y="5646"/>
                  <a:pt x="7479" y="5242"/>
                </a:cubicBezTo>
                <a:lnTo>
                  <a:pt x="7479" y="5242"/>
                </a:lnTo>
                <a:cubicBezTo>
                  <a:pt x="7473" y="5224"/>
                  <a:pt x="7473" y="5205"/>
                  <a:pt x="7467" y="5167"/>
                </a:cubicBezTo>
                <a:lnTo>
                  <a:pt x="7467" y="5167"/>
                </a:lnTo>
                <a:cubicBezTo>
                  <a:pt x="7517" y="5192"/>
                  <a:pt x="7561" y="5211"/>
                  <a:pt x="7605" y="5236"/>
                </a:cubicBezTo>
                <a:lnTo>
                  <a:pt x="7605" y="5236"/>
                </a:lnTo>
                <a:cubicBezTo>
                  <a:pt x="7801" y="5356"/>
                  <a:pt x="8009" y="5400"/>
                  <a:pt x="8235" y="5406"/>
                </a:cubicBezTo>
                <a:lnTo>
                  <a:pt x="8235" y="5406"/>
                </a:lnTo>
                <a:cubicBezTo>
                  <a:pt x="8380" y="5406"/>
                  <a:pt x="8525" y="5406"/>
                  <a:pt x="8670" y="5394"/>
                </a:cubicBezTo>
                <a:lnTo>
                  <a:pt x="8670" y="5394"/>
                </a:lnTo>
                <a:cubicBezTo>
                  <a:pt x="8840" y="5381"/>
                  <a:pt x="8979" y="5425"/>
                  <a:pt x="9111" y="5532"/>
                </a:cubicBezTo>
                <a:lnTo>
                  <a:pt x="9111" y="5532"/>
                </a:lnTo>
                <a:cubicBezTo>
                  <a:pt x="9559" y="5904"/>
                  <a:pt x="10081" y="6106"/>
                  <a:pt x="10648" y="6219"/>
                </a:cubicBezTo>
                <a:lnTo>
                  <a:pt x="10648" y="6219"/>
                </a:lnTo>
                <a:cubicBezTo>
                  <a:pt x="10913" y="6276"/>
                  <a:pt x="11178" y="6326"/>
                  <a:pt x="11442" y="6376"/>
                </a:cubicBezTo>
                <a:lnTo>
                  <a:pt x="11442" y="6376"/>
                </a:lnTo>
                <a:cubicBezTo>
                  <a:pt x="11701" y="6427"/>
                  <a:pt x="11946" y="6509"/>
                  <a:pt x="12186" y="6622"/>
                </a:cubicBezTo>
                <a:lnTo>
                  <a:pt x="12186" y="6622"/>
                </a:lnTo>
                <a:cubicBezTo>
                  <a:pt x="12230" y="6647"/>
                  <a:pt x="12268" y="6673"/>
                  <a:pt x="12312" y="6698"/>
                </a:cubicBezTo>
                <a:lnTo>
                  <a:pt x="12312" y="6698"/>
                </a:lnTo>
                <a:cubicBezTo>
                  <a:pt x="12280" y="6748"/>
                  <a:pt x="12249" y="6723"/>
                  <a:pt x="12224" y="6717"/>
                </a:cubicBezTo>
                <a:lnTo>
                  <a:pt x="12224" y="6717"/>
                </a:lnTo>
                <a:cubicBezTo>
                  <a:pt x="11720" y="6622"/>
                  <a:pt x="11228" y="6666"/>
                  <a:pt x="10749" y="6843"/>
                </a:cubicBezTo>
                <a:lnTo>
                  <a:pt x="10749" y="6843"/>
                </a:lnTo>
                <a:cubicBezTo>
                  <a:pt x="10592" y="6906"/>
                  <a:pt x="10428" y="6962"/>
                  <a:pt x="10264" y="7019"/>
                </a:cubicBezTo>
                <a:lnTo>
                  <a:pt x="10264" y="7019"/>
                </a:lnTo>
                <a:cubicBezTo>
                  <a:pt x="10056" y="7088"/>
                  <a:pt x="9848" y="7120"/>
                  <a:pt x="9640" y="7120"/>
                </a:cubicBezTo>
                <a:lnTo>
                  <a:pt x="9640" y="7120"/>
                </a:lnTo>
                <a:cubicBezTo>
                  <a:pt x="9521" y="7120"/>
                  <a:pt x="9401" y="7114"/>
                  <a:pt x="9281" y="7095"/>
                </a:cubicBezTo>
                <a:moveTo>
                  <a:pt x="15645" y="8796"/>
                </a:moveTo>
                <a:cubicBezTo>
                  <a:pt x="15166" y="8714"/>
                  <a:pt x="14700" y="8600"/>
                  <a:pt x="14290" y="8317"/>
                </a:cubicBezTo>
                <a:lnTo>
                  <a:pt x="14290" y="8317"/>
                </a:lnTo>
                <a:cubicBezTo>
                  <a:pt x="14240" y="8285"/>
                  <a:pt x="14196" y="8254"/>
                  <a:pt x="14151" y="8222"/>
                </a:cubicBezTo>
                <a:lnTo>
                  <a:pt x="14151" y="8222"/>
                </a:lnTo>
                <a:cubicBezTo>
                  <a:pt x="13988" y="8128"/>
                  <a:pt x="13899" y="7977"/>
                  <a:pt x="13868" y="7788"/>
                </a:cubicBezTo>
                <a:lnTo>
                  <a:pt x="13868" y="7788"/>
                </a:lnTo>
                <a:cubicBezTo>
                  <a:pt x="13843" y="7681"/>
                  <a:pt x="13830" y="7574"/>
                  <a:pt x="13811" y="7460"/>
                </a:cubicBezTo>
                <a:lnTo>
                  <a:pt x="13811" y="7460"/>
                </a:lnTo>
                <a:cubicBezTo>
                  <a:pt x="13805" y="7372"/>
                  <a:pt x="13792" y="7284"/>
                  <a:pt x="13780" y="7196"/>
                </a:cubicBezTo>
                <a:lnTo>
                  <a:pt x="13780" y="7196"/>
                </a:lnTo>
                <a:cubicBezTo>
                  <a:pt x="13704" y="6578"/>
                  <a:pt x="13389" y="6118"/>
                  <a:pt x="12860" y="5797"/>
                </a:cubicBezTo>
                <a:lnTo>
                  <a:pt x="12860" y="5797"/>
                </a:lnTo>
                <a:cubicBezTo>
                  <a:pt x="12835" y="5778"/>
                  <a:pt x="12809" y="5765"/>
                  <a:pt x="12791" y="5753"/>
                </a:cubicBezTo>
                <a:lnTo>
                  <a:pt x="12791" y="5753"/>
                </a:lnTo>
                <a:cubicBezTo>
                  <a:pt x="12772" y="5740"/>
                  <a:pt x="12753" y="5728"/>
                  <a:pt x="12721" y="5709"/>
                </a:cubicBezTo>
                <a:lnTo>
                  <a:pt x="12721" y="5709"/>
                </a:lnTo>
                <a:cubicBezTo>
                  <a:pt x="12753" y="5690"/>
                  <a:pt x="12772" y="5658"/>
                  <a:pt x="12803" y="5652"/>
                </a:cubicBezTo>
                <a:lnTo>
                  <a:pt x="12803" y="5652"/>
                </a:lnTo>
                <a:cubicBezTo>
                  <a:pt x="12917" y="5627"/>
                  <a:pt x="13030" y="5589"/>
                  <a:pt x="13143" y="5583"/>
                </a:cubicBezTo>
                <a:lnTo>
                  <a:pt x="13143" y="5583"/>
                </a:lnTo>
                <a:cubicBezTo>
                  <a:pt x="13484" y="5557"/>
                  <a:pt x="13767" y="5677"/>
                  <a:pt x="13994" y="5935"/>
                </a:cubicBezTo>
                <a:lnTo>
                  <a:pt x="13994" y="5935"/>
                </a:lnTo>
                <a:cubicBezTo>
                  <a:pt x="14139" y="6112"/>
                  <a:pt x="14265" y="6301"/>
                  <a:pt x="14359" y="6509"/>
                </a:cubicBezTo>
                <a:lnTo>
                  <a:pt x="14359" y="6509"/>
                </a:lnTo>
                <a:cubicBezTo>
                  <a:pt x="14441" y="6685"/>
                  <a:pt x="14511" y="6868"/>
                  <a:pt x="14580" y="7044"/>
                </a:cubicBezTo>
                <a:lnTo>
                  <a:pt x="14580" y="7044"/>
                </a:lnTo>
                <a:cubicBezTo>
                  <a:pt x="14643" y="7202"/>
                  <a:pt x="14700" y="7359"/>
                  <a:pt x="14763" y="7511"/>
                </a:cubicBezTo>
                <a:lnTo>
                  <a:pt x="14763" y="7511"/>
                </a:lnTo>
                <a:cubicBezTo>
                  <a:pt x="14914" y="7876"/>
                  <a:pt x="15141" y="8204"/>
                  <a:pt x="15418" y="8487"/>
                </a:cubicBezTo>
                <a:lnTo>
                  <a:pt x="15418" y="8487"/>
                </a:lnTo>
                <a:cubicBezTo>
                  <a:pt x="15487" y="8563"/>
                  <a:pt x="15575" y="8619"/>
                  <a:pt x="15657" y="8682"/>
                </a:cubicBezTo>
                <a:lnTo>
                  <a:pt x="15657" y="8682"/>
                </a:lnTo>
                <a:cubicBezTo>
                  <a:pt x="15695" y="8714"/>
                  <a:pt x="15733" y="8739"/>
                  <a:pt x="15796" y="8783"/>
                </a:cubicBezTo>
                <a:lnTo>
                  <a:pt x="15796" y="8783"/>
                </a:lnTo>
                <a:cubicBezTo>
                  <a:pt x="15739" y="8789"/>
                  <a:pt x="15701" y="8796"/>
                  <a:pt x="15670" y="8796"/>
                </a:cubicBezTo>
                <a:lnTo>
                  <a:pt x="15670" y="8796"/>
                </a:lnTo>
                <a:cubicBezTo>
                  <a:pt x="15664" y="8796"/>
                  <a:pt x="15651" y="8796"/>
                  <a:pt x="15645" y="8796"/>
                </a:cubicBezTo>
                <a:moveTo>
                  <a:pt x="21731" y="8071"/>
                </a:moveTo>
                <a:cubicBezTo>
                  <a:pt x="21208" y="7851"/>
                  <a:pt x="20773" y="7517"/>
                  <a:pt x="20401" y="7095"/>
                </a:cubicBezTo>
                <a:lnTo>
                  <a:pt x="20401" y="7095"/>
                </a:lnTo>
                <a:cubicBezTo>
                  <a:pt x="20212" y="6880"/>
                  <a:pt x="20023" y="6666"/>
                  <a:pt x="19834" y="6458"/>
                </a:cubicBezTo>
                <a:lnTo>
                  <a:pt x="19834" y="6458"/>
                </a:lnTo>
                <a:cubicBezTo>
                  <a:pt x="19671" y="6282"/>
                  <a:pt x="19488" y="6137"/>
                  <a:pt x="19267" y="6043"/>
                </a:cubicBezTo>
                <a:lnTo>
                  <a:pt x="19267" y="6043"/>
                </a:lnTo>
                <a:cubicBezTo>
                  <a:pt x="19242" y="6036"/>
                  <a:pt x="19223" y="6017"/>
                  <a:pt x="19192" y="5998"/>
                </a:cubicBezTo>
                <a:lnTo>
                  <a:pt x="19192" y="5998"/>
                </a:lnTo>
                <a:cubicBezTo>
                  <a:pt x="19185" y="5828"/>
                  <a:pt x="19185" y="5828"/>
                  <a:pt x="19242" y="5696"/>
                </a:cubicBezTo>
                <a:lnTo>
                  <a:pt x="19242" y="5696"/>
                </a:lnTo>
                <a:cubicBezTo>
                  <a:pt x="19337" y="5715"/>
                  <a:pt x="19431" y="5753"/>
                  <a:pt x="19526" y="5803"/>
                </a:cubicBezTo>
                <a:lnTo>
                  <a:pt x="19526" y="5803"/>
                </a:lnTo>
                <a:cubicBezTo>
                  <a:pt x="19721" y="5898"/>
                  <a:pt x="19891" y="6017"/>
                  <a:pt x="20067" y="6150"/>
                </a:cubicBezTo>
                <a:lnTo>
                  <a:pt x="20067" y="6150"/>
                </a:lnTo>
                <a:cubicBezTo>
                  <a:pt x="20219" y="6263"/>
                  <a:pt x="20382" y="6376"/>
                  <a:pt x="20546" y="6477"/>
                </a:cubicBezTo>
                <a:lnTo>
                  <a:pt x="20546" y="6477"/>
                </a:lnTo>
                <a:cubicBezTo>
                  <a:pt x="20729" y="6591"/>
                  <a:pt x="20931" y="6654"/>
                  <a:pt x="21151" y="6660"/>
                </a:cubicBezTo>
                <a:lnTo>
                  <a:pt x="21151" y="6660"/>
                </a:lnTo>
                <a:cubicBezTo>
                  <a:pt x="21214" y="6742"/>
                  <a:pt x="21220" y="6836"/>
                  <a:pt x="21252" y="6918"/>
                </a:cubicBezTo>
                <a:lnTo>
                  <a:pt x="21252" y="6918"/>
                </a:lnTo>
                <a:cubicBezTo>
                  <a:pt x="21290" y="7000"/>
                  <a:pt x="21315" y="7088"/>
                  <a:pt x="21353" y="7170"/>
                </a:cubicBezTo>
                <a:lnTo>
                  <a:pt x="21353" y="7170"/>
                </a:lnTo>
                <a:cubicBezTo>
                  <a:pt x="21391" y="7252"/>
                  <a:pt x="21428" y="7334"/>
                  <a:pt x="21472" y="7410"/>
                </a:cubicBezTo>
                <a:lnTo>
                  <a:pt x="21472" y="7410"/>
                </a:lnTo>
                <a:cubicBezTo>
                  <a:pt x="21517" y="7492"/>
                  <a:pt x="21567" y="7567"/>
                  <a:pt x="21611" y="7643"/>
                </a:cubicBezTo>
                <a:lnTo>
                  <a:pt x="21611" y="7643"/>
                </a:lnTo>
                <a:cubicBezTo>
                  <a:pt x="21661" y="7718"/>
                  <a:pt x="21712" y="7794"/>
                  <a:pt x="21756" y="7870"/>
                </a:cubicBezTo>
                <a:lnTo>
                  <a:pt x="21756" y="7870"/>
                </a:lnTo>
                <a:cubicBezTo>
                  <a:pt x="21806" y="7945"/>
                  <a:pt x="21863" y="8015"/>
                  <a:pt x="21913" y="8128"/>
                </a:cubicBezTo>
                <a:lnTo>
                  <a:pt x="21913" y="8128"/>
                </a:lnTo>
                <a:cubicBezTo>
                  <a:pt x="21825" y="8103"/>
                  <a:pt x="21775" y="8090"/>
                  <a:pt x="21731" y="8071"/>
                </a:cubicBezTo>
                <a:moveTo>
                  <a:pt x="22323" y="9432"/>
                </a:moveTo>
                <a:cubicBezTo>
                  <a:pt x="22039" y="9142"/>
                  <a:pt x="21699" y="8928"/>
                  <a:pt x="21334" y="8752"/>
                </a:cubicBezTo>
                <a:lnTo>
                  <a:pt x="21334" y="8752"/>
                </a:lnTo>
                <a:cubicBezTo>
                  <a:pt x="21012" y="8600"/>
                  <a:pt x="20691" y="8430"/>
                  <a:pt x="20395" y="8222"/>
                </a:cubicBezTo>
                <a:lnTo>
                  <a:pt x="20395" y="8222"/>
                </a:lnTo>
                <a:cubicBezTo>
                  <a:pt x="20017" y="7958"/>
                  <a:pt x="19689" y="7643"/>
                  <a:pt x="19469" y="7233"/>
                </a:cubicBezTo>
                <a:lnTo>
                  <a:pt x="19469" y="7233"/>
                </a:lnTo>
                <a:cubicBezTo>
                  <a:pt x="19318" y="6950"/>
                  <a:pt x="19211" y="6654"/>
                  <a:pt x="19185" y="6332"/>
                </a:cubicBezTo>
                <a:lnTo>
                  <a:pt x="19185" y="6332"/>
                </a:lnTo>
                <a:cubicBezTo>
                  <a:pt x="19179" y="6282"/>
                  <a:pt x="19179" y="6232"/>
                  <a:pt x="19179" y="6187"/>
                </a:cubicBezTo>
                <a:lnTo>
                  <a:pt x="19179" y="6187"/>
                </a:lnTo>
                <a:cubicBezTo>
                  <a:pt x="19179" y="6169"/>
                  <a:pt x="19192" y="6143"/>
                  <a:pt x="19192" y="6131"/>
                </a:cubicBezTo>
                <a:lnTo>
                  <a:pt x="19192" y="6131"/>
                </a:lnTo>
                <a:cubicBezTo>
                  <a:pt x="19230" y="6099"/>
                  <a:pt x="19261" y="6124"/>
                  <a:pt x="19293" y="6137"/>
                </a:cubicBezTo>
                <a:lnTo>
                  <a:pt x="19293" y="6137"/>
                </a:lnTo>
                <a:cubicBezTo>
                  <a:pt x="19450" y="6213"/>
                  <a:pt x="19589" y="6320"/>
                  <a:pt x="19708" y="6446"/>
                </a:cubicBezTo>
                <a:lnTo>
                  <a:pt x="19708" y="6446"/>
                </a:lnTo>
                <a:cubicBezTo>
                  <a:pt x="19891" y="6641"/>
                  <a:pt x="20067" y="6849"/>
                  <a:pt x="20250" y="7044"/>
                </a:cubicBezTo>
                <a:lnTo>
                  <a:pt x="20250" y="7044"/>
                </a:lnTo>
                <a:cubicBezTo>
                  <a:pt x="20389" y="7196"/>
                  <a:pt x="20521" y="7340"/>
                  <a:pt x="20666" y="7479"/>
                </a:cubicBezTo>
                <a:lnTo>
                  <a:pt x="20666" y="7479"/>
                </a:lnTo>
                <a:cubicBezTo>
                  <a:pt x="21012" y="7807"/>
                  <a:pt x="21416" y="8052"/>
                  <a:pt x="21863" y="8204"/>
                </a:cubicBezTo>
                <a:lnTo>
                  <a:pt x="21863" y="8204"/>
                </a:lnTo>
                <a:cubicBezTo>
                  <a:pt x="21964" y="8241"/>
                  <a:pt x="22027" y="8292"/>
                  <a:pt x="22077" y="8386"/>
                </a:cubicBezTo>
                <a:lnTo>
                  <a:pt x="22077" y="8386"/>
                </a:lnTo>
                <a:cubicBezTo>
                  <a:pt x="22228" y="8714"/>
                  <a:pt x="22336" y="9060"/>
                  <a:pt x="22405" y="9413"/>
                </a:cubicBezTo>
                <a:lnTo>
                  <a:pt x="22405" y="9413"/>
                </a:lnTo>
                <a:cubicBezTo>
                  <a:pt x="22411" y="9432"/>
                  <a:pt x="22399" y="9451"/>
                  <a:pt x="22392" y="9482"/>
                </a:cubicBezTo>
                <a:lnTo>
                  <a:pt x="22392" y="9482"/>
                </a:lnTo>
                <a:cubicBezTo>
                  <a:pt x="22361" y="9464"/>
                  <a:pt x="22342" y="9445"/>
                  <a:pt x="22323" y="9432"/>
                </a:cubicBezTo>
                <a:close/>
                <a:moveTo>
                  <a:pt x="16123" y="7019"/>
                </a:moveTo>
                <a:cubicBezTo>
                  <a:pt x="15997" y="7006"/>
                  <a:pt x="15903" y="6962"/>
                  <a:pt x="15827" y="6855"/>
                </a:cubicBezTo>
                <a:lnTo>
                  <a:pt x="15827" y="6855"/>
                </a:lnTo>
                <a:cubicBezTo>
                  <a:pt x="15708" y="6698"/>
                  <a:pt x="15569" y="6465"/>
                  <a:pt x="15512" y="6282"/>
                </a:cubicBezTo>
                <a:lnTo>
                  <a:pt x="15512" y="6282"/>
                </a:lnTo>
                <a:cubicBezTo>
                  <a:pt x="15550" y="6301"/>
                  <a:pt x="15582" y="6307"/>
                  <a:pt x="15607" y="6320"/>
                </a:cubicBezTo>
                <a:lnTo>
                  <a:pt x="15607" y="6320"/>
                </a:lnTo>
                <a:cubicBezTo>
                  <a:pt x="15846" y="6465"/>
                  <a:pt x="16098" y="6534"/>
                  <a:pt x="16375" y="6553"/>
                </a:cubicBezTo>
                <a:lnTo>
                  <a:pt x="16375" y="6553"/>
                </a:lnTo>
                <a:cubicBezTo>
                  <a:pt x="16539" y="6559"/>
                  <a:pt x="16703" y="6578"/>
                  <a:pt x="16867" y="6610"/>
                </a:cubicBezTo>
                <a:lnTo>
                  <a:pt x="16867" y="6610"/>
                </a:lnTo>
                <a:cubicBezTo>
                  <a:pt x="16980" y="6628"/>
                  <a:pt x="17094" y="6679"/>
                  <a:pt x="17207" y="6710"/>
                </a:cubicBezTo>
                <a:lnTo>
                  <a:pt x="17207" y="6710"/>
                </a:lnTo>
                <a:cubicBezTo>
                  <a:pt x="17220" y="6717"/>
                  <a:pt x="17232" y="6742"/>
                  <a:pt x="17239" y="6754"/>
                </a:cubicBezTo>
                <a:lnTo>
                  <a:pt x="17239" y="6754"/>
                </a:lnTo>
                <a:cubicBezTo>
                  <a:pt x="17232" y="6767"/>
                  <a:pt x="17232" y="6773"/>
                  <a:pt x="17226" y="6773"/>
                </a:cubicBezTo>
                <a:lnTo>
                  <a:pt x="17226" y="6773"/>
                </a:lnTo>
                <a:cubicBezTo>
                  <a:pt x="17012" y="6843"/>
                  <a:pt x="16791" y="6912"/>
                  <a:pt x="16577" y="6975"/>
                </a:cubicBezTo>
                <a:lnTo>
                  <a:pt x="16577" y="6975"/>
                </a:lnTo>
                <a:cubicBezTo>
                  <a:pt x="16464" y="7006"/>
                  <a:pt x="16350" y="7025"/>
                  <a:pt x="16231" y="7025"/>
                </a:cubicBezTo>
                <a:lnTo>
                  <a:pt x="16231" y="7025"/>
                </a:lnTo>
                <a:cubicBezTo>
                  <a:pt x="16193" y="7025"/>
                  <a:pt x="16161" y="7025"/>
                  <a:pt x="16123" y="7019"/>
                </a:cubicBezTo>
                <a:moveTo>
                  <a:pt x="22329" y="8714"/>
                </a:moveTo>
                <a:cubicBezTo>
                  <a:pt x="22197" y="8348"/>
                  <a:pt x="22002" y="8027"/>
                  <a:pt x="21781" y="7718"/>
                </a:cubicBezTo>
                <a:lnTo>
                  <a:pt x="21781" y="7718"/>
                </a:lnTo>
                <a:cubicBezTo>
                  <a:pt x="21674" y="7574"/>
                  <a:pt x="21668" y="7441"/>
                  <a:pt x="21731" y="7290"/>
                </a:cubicBezTo>
                <a:lnTo>
                  <a:pt x="21731" y="7290"/>
                </a:lnTo>
                <a:cubicBezTo>
                  <a:pt x="21756" y="7233"/>
                  <a:pt x="21781" y="7177"/>
                  <a:pt x="21813" y="7126"/>
                </a:cubicBezTo>
                <a:lnTo>
                  <a:pt x="21813" y="7126"/>
                </a:lnTo>
                <a:cubicBezTo>
                  <a:pt x="21945" y="6925"/>
                  <a:pt x="22077" y="6729"/>
                  <a:pt x="22222" y="6515"/>
                </a:cubicBezTo>
                <a:lnTo>
                  <a:pt x="22222" y="6515"/>
                </a:lnTo>
                <a:cubicBezTo>
                  <a:pt x="22235" y="6547"/>
                  <a:pt x="22254" y="6572"/>
                  <a:pt x="22260" y="6591"/>
                </a:cubicBezTo>
                <a:lnTo>
                  <a:pt x="22260" y="6591"/>
                </a:lnTo>
                <a:cubicBezTo>
                  <a:pt x="22342" y="6836"/>
                  <a:pt x="22468" y="7063"/>
                  <a:pt x="22600" y="7277"/>
                </a:cubicBezTo>
                <a:lnTo>
                  <a:pt x="22600" y="7277"/>
                </a:lnTo>
                <a:cubicBezTo>
                  <a:pt x="22663" y="7385"/>
                  <a:pt x="22720" y="7498"/>
                  <a:pt x="22783" y="7605"/>
                </a:cubicBezTo>
                <a:lnTo>
                  <a:pt x="22783" y="7605"/>
                </a:lnTo>
                <a:cubicBezTo>
                  <a:pt x="22840" y="7706"/>
                  <a:pt x="22852" y="7819"/>
                  <a:pt x="22808" y="7926"/>
                </a:cubicBezTo>
                <a:lnTo>
                  <a:pt x="22808" y="7926"/>
                </a:lnTo>
                <a:cubicBezTo>
                  <a:pt x="22777" y="8027"/>
                  <a:pt x="22732" y="8134"/>
                  <a:pt x="22682" y="8229"/>
                </a:cubicBezTo>
                <a:lnTo>
                  <a:pt x="22682" y="8229"/>
                </a:lnTo>
                <a:cubicBezTo>
                  <a:pt x="22581" y="8399"/>
                  <a:pt x="22468" y="8563"/>
                  <a:pt x="22354" y="8739"/>
                </a:cubicBezTo>
                <a:lnTo>
                  <a:pt x="22354" y="8739"/>
                </a:lnTo>
                <a:cubicBezTo>
                  <a:pt x="22336" y="8720"/>
                  <a:pt x="22329" y="8720"/>
                  <a:pt x="22329" y="8714"/>
                </a:cubicBezTo>
                <a:moveTo>
                  <a:pt x="26569" y="8008"/>
                </a:moveTo>
                <a:cubicBezTo>
                  <a:pt x="26544" y="7952"/>
                  <a:pt x="26519" y="7895"/>
                  <a:pt x="26487" y="7838"/>
                </a:cubicBezTo>
                <a:lnTo>
                  <a:pt x="26487" y="7838"/>
                </a:lnTo>
                <a:cubicBezTo>
                  <a:pt x="26462" y="7788"/>
                  <a:pt x="26437" y="7737"/>
                  <a:pt x="26412" y="7693"/>
                </a:cubicBezTo>
                <a:lnTo>
                  <a:pt x="26412" y="7693"/>
                </a:lnTo>
                <a:cubicBezTo>
                  <a:pt x="26380" y="7637"/>
                  <a:pt x="26349" y="7586"/>
                  <a:pt x="26317" y="7529"/>
                </a:cubicBezTo>
                <a:lnTo>
                  <a:pt x="26317" y="7529"/>
                </a:lnTo>
                <a:cubicBezTo>
                  <a:pt x="26286" y="7479"/>
                  <a:pt x="26254" y="7429"/>
                  <a:pt x="26217" y="7372"/>
                </a:cubicBezTo>
                <a:lnTo>
                  <a:pt x="26217" y="7372"/>
                </a:lnTo>
                <a:cubicBezTo>
                  <a:pt x="26185" y="7322"/>
                  <a:pt x="26154" y="7271"/>
                  <a:pt x="26116" y="7214"/>
                </a:cubicBezTo>
                <a:lnTo>
                  <a:pt x="26116" y="7214"/>
                </a:lnTo>
                <a:cubicBezTo>
                  <a:pt x="26091" y="7170"/>
                  <a:pt x="26059" y="7126"/>
                  <a:pt x="26028" y="7076"/>
                </a:cubicBezTo>
                <a:lnTo>
                  <a:pt x="26028" y="7076"/>
                </a:lnTo>
                <a:cubicBezTo>
                  <a:pt x="25996" y="7025"/>
                  <a:pt x="25965" y="6969"/>
                  <a:pt x="25933" y="6918"/>
                </a:cubicBezTo>
                <a:lnTo>
                  <a:pt x="25933" y="6918"/>
                </a:lnTo>
                <a:cubicBezTo>
                  <a:pt x="25902" y="6862"/>
                  <a:pt x="25876" y="6811"/>
                  <a:pt x="25845" y="6754"/>
                </a:cubicBezTo>
                <a:lnTo>
                  <a:pt x="25845" y="6754"/>
                </a:lnTo>
                <a:cubicBezTo>
                  <a:pt x="25857" y="6748"/>
                  <a:pt x="25870" y="6742"/>
                  <a:pt x="25883" y="6736"/>
                </a:cubicBezTo>
                <a:lnTo>
                  <a:pt x="25883" y="6736"/>
                </a:lnTo>
                <a:cubicBezTo>
                  <a:pt x="25933" y="6786"/>
                  <a:pt x="25990" y="6836"/>
                  <a:pt x="26046" y="6887"/>
                </a:cubicBezTo>
                <a:lnTo>
                  <a:pt x="26046" y="6887"/>
                </a:lnTo>
                <a:cubicBezTo>
                  <a:pt x="26210" y="7044"/>
                  <a:pt x="26393" y="7177"/>
                  <a:pt x="26595" y="7290"/>
                </a:cubicBezTo>
                <a:lnTo>
                  <a:pt x="26595" y="7290"/>
                </a:lnTo>
                <a:cubicBezTo>
                  <a:pt x="26670" y="7328"/>
                  <a:pt x="26702" y="7385"/>
                  <a:pt x="26714" y="7466"/>
                </a:cubicBezTo>
                <a:lnTo>
                  <a:pt x="26714" y="7466"/>
                </a:lnTo>
                <a:cubicBezTo>
                  <a:pt x="26739" y="7687"/>
                  <a:pt x="26733" y="7907"/>
                  <a:pt x="26689" y="8128"/>
                </a:cubicBezTo>
                <a:lnTo>
                  <a:pt x="26689" y="8128"/>
                </a:lnTo>
                <a:cubicBezTo>
                  <a:pt x="26689" y="8141"/>
                  <a:pt x="26670" y="8147"/>
                  <a:pt x="26658" y="8159"/>
                </a:cubicBezTo>
                <a:lnTo>
                  <a:pt x="26658" y="8159"/>
                </a:lnTo>
                <a:cubicBezTo>
                  <a:pt x="26607" y="8122"/>
                  <a:pt x="26601" y="8059"/>
                  <a:pt x="26569" y="8008"/>
                </a:cubicBezTo>
                <a:moveTo>
                  <a:pt x="10321" y="7309"/>
                </a:moveTo>
                <a:cubicBezTo>
                  <a:pt x="10214" y="7296"/>
                  <a:pt x="10107" y="7290"/>
                  <a:pt x="9993" y="7271"/>
                </a:cubicBezTo>
                <a:lnTo>
                  <a:pt x="9993" y="7271"/>
                </a:lnTo>
                <a:cubicBezTo>
                  <a:pt x="9937" y="7265"/>
                  <a:pt x="9880" y="7246"/>
                  <a:pt x="9798" y="7227"/>
                </a:cubicBezTo>
                <a:lnTo>
                  <a:pt x="9798" y="7227"/>
                </a:lnTo>
                <a:cubicBezTo>
                  <a:pt x="9842" y="7208"/>
                  <a:pt x="9861" y="7196"/>
                  <a:pt x="9874" y="7196"/>
                </a:cubicBezTo>
                <a:lnTo>
                  <a:pt x="9874" y="7196"/>
                </a:lnTo>
                <a:cubicBezTo>
                  <a:pt x="10132" y="7158"/>
                  <a:pt x="10371" y="7076"/>
                  <a:pt x="10611" y="6988"/>
                </a:cubicBezTo>
                <a:lnTo>
                  <a:pt x="10611" y="6988"/>
                </a:lnTo>
                <a:cubicBezTo>
                  <a:pt x="10730" y="6943"/>
                  <a:pt x="10844" y="6899"/>
                  <a:pt x="10964" y="6862"/>
                </a:cubicBezTo>
                <a:lnTo>
                  <a:pt x="10964" y="6862"/>
                </a:lnTo>
                <a:cubicBezTo>
                  <a:pt x="11436" y="6717"/>
                  <a:pt x="11915" y="6717"/>
                  <a:pt x="12394" y="6843"/>
                </a:cubicBezTo>
                <a:lnTo>
                  <a:pt x="12394" y="6843"/>
                </a:lnTo>
                <a:cubicBezTo>
                  <a:pt x="12520" y="6874"/>
                  <a:pt x="12639" y="6937"/>
                  <a:pt x="12759" y="6988"/>
                </a:cubicBezTo>
                <a:lnTo>
                  <a:pt x="12759" y="6988"/>
                </a:lnTo>
                <a:cubicBezTo>
                  <a:pt x="12784" y="7000"/>
                  <a:pt x="12803" y="7032"/>
                  <a:pt x="12841" y="7076"/>
                </a:cubicBezTo>
                <a:lnTo>
                  <a:pt x="12841" y="7076"/>
                </a:lnTo>
                <a:cubicBezTo>
                  <a:pt x="12784" y="7070"/>
                  <a:pt x="12759" y="7076"/>
                  <a:pt x="12734" y="7070"/>
                </a:cubicBezTo>
                <a:lnTo>
                  <a:pt x="12734" y="7070"/>
                </a:lnTo>
                <a:cubicBezTo>
                  <a:pt x="12217" y="6943"/>
                  <a:pt x="11707" y="6950"/>
                  <a:pt x="11203" y="7101"/>
                </a:cubicBezTo>
                <a:lnTo>
                  <a:pt x="11203" y="7101"/>
                </a:lnTo>
                <a:cubicBezTo>
                  <a:pt x="11020" y="7151"/>
                  <a:pt x="10844" y="7214"/>
                  <a:pt x="10667" y="7277"/>
                </a:cubicBezTo>
                <a:lnTo>
                  <a:pt x="10667" y="7277"/>
                </a:lnTo>
                <a:cubicBezTo>
                  <a:pt x="10585" y="7303"/>
                  <a:pt x="10510" y="7315"/>
                  <a:pt x="10422" y="7315"/>
                </a:cubicBezTo>
                <a:lnTo>
                  <a:pt x="10422" y="7315"/>
                </a:lnTo>
                <a:cubicBezTo>
                  <a:pt x="10390" y="7315"/>
                  <a:pt x="10359" y="7315"/>
                  <a:pt x="10321" y="7309"/>
                </a:cubicBezTo>
                <a:close/>
                <a:moveTo>
                  <a:pt x="16867" y="6969"/>
                </a:moveTo>
                <a:cubicBezTo>
                  <a:pt x="16980" y="6925"/>
                  <a:pt x="17100" y="6893"/>
                  <a:pt x="17226" y="6874"/>
                </a:cubicBezTo>
                <a:lnTo>
                  <a:pt x="17226" y="6874"/>
                </a:lnTo>
                <a:cubicBezTo>
                  <a:pt x="17365" y="6843"/>
                  <a:pt x="17491" y="6874"/>
                  <a:pt x="17604" y="6975"/>
                </a:cubicBezTo>
                <a:lnTo>
                  <a:pt x="17604" y="6975"/>
                </a:lnTo>
                <a:cubicBezTo>
                  <a:pt x="17869" y="7208"/>
                  <a:pt x="18171" y="7397"/>
                  <a:pt x="18492" y="7548"/>
                </a:cubicBezTo>
                <a:lnTo>
                  <a:pt x="18492" y="7548"/>
                </a:lnTo>
                <a:cubicBezTo>
                  <a:pt x="18530" y="7561"/>
                  <a:pt x="18568" y="7586"/>
                  <a:pt x="18599" y="7605"/>
                </a:cubicBezTo>
                <a:lnTo>
                  <a:pt x="18599" y="7605"/>
                </a:lnTo>
                <a:cubicBezTo>
                  <a:pt x="18612" y="7611"/>
                  <a:pt x="18618" y="7624"/>
                  <a:pt x="18637" y="7643"/>
                </a:cubicBezTo>
                <a:lnTo>
                  <a:pt x="18637" y="7643"/>
                </a:lnTo>
                <a:cubicBezTo>
                  <a:pt x="18568" y="7643"/>
                  <a:pt x="18511" y="7637"/>
                  <a:pt x="18455" y="7637"/>
                </a:cubicBezTo>
                <a:lnTo>
                  <a:pt x="18455" y="7637"/>
                </a:lnTo>
                <a:cubicBezTo>
                  <a:pt x="18165" y="7630"/>
                  <a:pt x="17869" y="7637"/>
                  <a:pt x="17579" y="7630"/>
                </a:cubicBezTo>
                <a:lnTo>
                  <a:pt x="17579" y="7630"/>
                </a:lnTo>
                <a:cubicBezTo>
                  <a:pt x="17453" y="7630"/>
                  <a:pt x="17321" y="7630"/>
                  <a:pt x="17188" y="7618"/>
                </a:cubicBezTo>
                <a:lnTo>
                  <a:pt x="17188" y="7618"/>
                </a:lnTo>
                <a:cubicBezTo>
                  <a:pt x="16785" y="7592"/>
                  <a:pt x="16445" y="7429"/>
                  <a:pt x="16136" y="7177"/>
                </a:cubicBezTo>
                <a:lnTo>
                  <a:pt x="16136" y="7177"/>
                </a:lnTo>
                <a:cubicBezTo>
                  <a:pt x="16123" y="7170"/>
                  <a:pt x="16117" y="7151"/>
                  <a:pt x="16105" y="7133"/>
                </a:cubicBezTo>
                <a:lnTo>
                  <a:pt x="16105" y="7133"/>
                </a:lnTo>
                <a:cubicBezTo>
                  <a:pt x="16130" y="7120"/>
                  <a:pt x="16142" y="7107"/>
                  <a:pt x="16155" y="7107"/>
                </a:cubicBezTo>
                <a:lnTo>
                  <a:pt x="16155" y="7107"/>
                </a:lnTo>
                <a:cubicBezTo>
                  <a:pt x="16174" y="7107"/>
                  <a:pt x="16193" y="7107"/>
                  <a:pt x="16212" y="7107"/>
                </a:cubicBezTo>
                <a:lnTo>
                  <a:pt x="16212" y="7107"/>
                </a:lnTo>
                <a:cubicBezTo>
                  <a:pt x="16438" y="7107"/>
                  <a:pt x="16653" y="7044"/>
                  <a:pt x="16867" y="6969"/>
                </a:cubicBezTo>
                <a:moveTo>
                  <a:pt x="26670" y="9167"/>
                </a:moveTo>
                <a:cubicBezTo>
                  <a:pt x="26374" y="8852"/>
                  <a:pt x="26160" y="8493"/>
                  <a:pt x="26084" y="8065"/>
                </a:cubicBezTo>
                <a:lnTo>
                  <a:pt x="26084" y="8065"/>
                </a:lnTo>
                <a:cubicBezTo>
                  <a:pt x="26028" y="7781"/>
                  <a:pt x="25946" y="7498"/>
                  <a:pt x="25883" y="7214"/>
                </a:cubicBezTo>
                <a:lnTo>
                  <a:pt x="25883" y="7214"/>
                </a:lnTo>
                <a:cubicBezTo>
                  <a:pt x="25864" y="7158"/>
                  <a:pt x="25851" y="7101"/>
                  <a:pt x="25839" y="7038"/>
                </a:cubicBezTo>
                <a:lnTo>
                  <a:pt x="25839" y="7038"/>
                </a:lnTo>
                <a:cubicBezTo>
                  <a:pt x="26109" y="7391"/>
                  <a:pt x="26355" y="7756"/>
                  <a:pt x="26525" y="8159"/>
                </a:cubicBezTo>
                <a:lnTo>
                  <a:pt x="26525" y="8159"/>
                </a:lnTo>
                <a:cubicBezTo>
                  <a:pt x="26651" y="8462"/>
                  <a:pt x="26733" y="8771"/>
                  <a:pt x="26765" y="9098"/>
                </a:cubicBezTo>
                <a:lnTo>
                  <a:pt x="26765" y="9098"/>
                </a:lnTo>
                <a:cubicBezTo>
                  <a:pt x="26771" y="9136"/>
                  <a:pt x="26784" y="9180"/>
                  <a:pt x="26746" y="9224"/>
                </a:cubicBezTo>
                <a:lnTo>
                  <a:pt x="26746" y="9224"/>
                </a:lnTo>
                <a:cubicBezTo>
                  <a:pt x="26721" y="9205"/>
                  <a:pt x="26689" y="9186"/>
                  <a:pt x="26670" y="9167"/>
                </a:cubicBezTo>
                <a:moveTo>
                  <a:pt x="14397" y="8928"/>
                </a:moveTo>
                <a:cubicBezTo>
                  <a:pt x="14353" y="8922"/>
                  <a:pt x="14315" y="8915"/>
                  <a:pt x="14271" y="8915"/>
                </a:cubicBezTo>
                <a:lnTo>
                  <a:pt x="14271" y="8915"/>
                </a:lnTo>
                <a:cubicBezTo>
                  <a:pt x="13950" y="8890"/>
                  <a:pt x="13654" y="8789"/>
                  <a:pt x="13377" y="8613"/>
                </a:cubicBezTo>
                <a:lnTo>
                  <a:pt x="13377" y="8613"/>
                </a:lnTo>
                <a:cubicBezTo>
                  <a:pt x="13219" y="8519"/>
                  <a:pt x="13062" y="8411"/>
                  <a:pt x="12910" y="8304"/>
                </a:cubicBezTo>
                <a:lnTo>
                  <a:pt x="12910" y="8304"/>
                </a:lnTo>
                <a:cubicBezTo>
                  <a:pt x="12665" y="8115"/>
                  <a:pt x="12394" y="7964"/>
                  <a:pt x="12123" y="7813"/>
                </a:cubicBezTo>
                <a:lnTo>
                  <a:pt x="12123" y="7813"/>
                </a:lnTo>
                <a:cubicBezTo>
                  <a:pt x="11757" y="7618"/>
                  <a:pt x="11373" y="7485"/>
                  <a:pt x="10970" y="7403"/>
                </a:cubicBezTo>
                <a:lnTo>
                  <a:pt x="10970" y="7403"/>
                </a:lnTo>
                <a:cubicBezTo>
                  <a:pt x="10919" y="7391"/>
                  <a:pt x="10869" y="7378"/>
                  <a:pt x="10812" y="7359"/>
                </a:cubicBezTo>
                <a:lnTo>
                  <a:pt x="10812" y="7359"/>
                </a:lnTo>
                <a:cubicBezTo>
                  <a:pt x="10806" y="7359"/>
                  <a:pt x="10806" y="7353"/>
                  <a:pt x="10800" y="7347"/>
                </a:cubicBezTo>
                <a:lnTo>
                  <a:pt x="10800" y="7347"/>
                </a:lnTo>
                <a:cubicBezTo>
                  <a:pt x="10806" y="7334"/>
                  <a:pt x="10812" y="7322"/>
                  <a:pt x="10819" y="7315"/>
                </a:cubicBezTo>
                <a:lnTo>
                  <a:pt x="10819" y="7315"/>
                </a:lnTo>
                <a:cubicBezTo>
                  <a:pt x="11260" y="7139"/>
                  <a:pt x="11713" y="7038"/>
                  <a:pt x="12192" y="7070"/>
                </a:cubicBezTo>
                <a:lnTo>
                  <a:pt x="12192" y="7070"/>
                </a:lnTo>
                <a:cubicBezTo>
                  <a:pt x="12438" y="7082"/>
                  <a:pt x="12677" y="7114"/>
                  <a:pt x="12898" y="7221"/>
                </a:cubicBezTo>
                <a:lnTo>
                  <a:pt x="12898" y="7221"/>
                </a:lnTo>
                <a:cubicBezTo>
                  <a:pt x="13024" y="7277"/>
                  <a:pt x="13137" y="7353"/>
                  <a:pt x="13225" y="7460"/>
                </a:cubicBezTo>
                <a:lnTo>
                  <a:pt x="13225" y="7460"/>
                </a:lnTo>
                <a:cubicBezTo>
                  <a:pt x="13389" y="7649"/>
                  <a:pt x="13553" y="7826"/>
                  <a:pt x="13723" y="7996"/>
                </a:cubicBezTo>
                <a:lnTo>
                  <a:pt x="13723" y="7996"/>
                </a:lnTo>
                <a:cubicBezTo>
                  <a:pt x="14170" y="8443"/>
                  <a:pt x="14706" y="8726"/>
                  <a:pt x="15330" y="8846"/>
                </a:cubicBezTo>
                <a:lnTo>
                  <a:pt x="15330" y="8846"/>
                </a:lnTo>
                <a:cubicBezTo>
                  <a:pt x="15405" y="8859"/>
                  <a:pt x="15475" y="8871"/>
                  <a:pt x="15550" y="8890"/>
                </a:cubicBezTo>
                <a:lnTo>
                  <a:pt x="15550" y="8890"/>
                </a:lnTo>
                <a:cubicBezTo>
                  <a:pt x="15556" y="8890"/>
                  <a:pt x="15563" y="8897"/>
                  <a:pt x="15563" y="8903"/>
                </a:cubicBezTo>
                <a:lnTo>
                  <a:pt x="15563" y="8903"/>
                </a:lnTo>
                <a:cubicBezTo>
                  <a:pt x="15563" y="8909"/>
                  <a:pt x="15556" y="8915"/>
                  <a:pt x="15544" y="8928"/>
                </a:cubicBezTo>
                <a:lnTo>
                  <a:pt x="15544" y="8928"/>
                </a:lnTo>
                <a:cubicBezTo>
                  <a:pt x="15342" y="8947"/>
                  <a:pt x="15141" y="8960"/>
                  <a:pt x="14933" y="8960"/>
                </a:cubicBezTo>
                <a:lnTo>
                  <a:pt x="14933" y="8960"/>
                </a:lnTo>
                <a:cubicBezTo>
                  <a:pt x="14756" y="8960"/>
                  <a:pt x="14574" y="8947"/>
                  <a:pt x="14397" y="8928"/>
                </a:cubicBezTo>
                <a:close/>
                <a:moveTo>
                  <a:pt x="3832" y="8166"/>
                </a:moveTo>
                <a:cubicBezTo>
                  <a:pt x="3775" y="8078"/>
                  <a:pt x="3712" y="7989"/>
                  <a:pt x="3649" y="7914"/>
                </a:cubicBezTo>
                <a:lnTo>
                  <a:pt x="3649" y="7914"/>
                </a:lnTo>
                <a:cubicBezTo>
                  <a:pt x="3567" y="7807"/>
                  <a:pt x="3485" y="7706"/>
                  <a:pt x="3397" y="7611"/>
                </a:cubicBezTo>
                <a:lnTo>
                  <a:pt x="3397" y="7611"/>
                </a:lnTo>
                <a:cubicBezTo>
                  <a:pt x="3302" y="7517"/>
                  <a:pt x="3189" y="7448"/>
                  <a:pt x="3069" y="7397"/>
                </a:cubicBezTo>
                <a:lnTo>
                  <a:pt x="3069" y="7397"/>
                </a:lnTo>
                <a:cubicBezTo>
                  <a:pt x="3006" y="7372"/>
                  <a:pt x="2943" y="7347"/>
                  <a:pt x="2861" y="7309"/>
                </a:cubicBezTo>
                <a:lnTo>
                  <a:pt x="2861" y="7309"/>
                </a:lnTo>
                <a:cubicBezTo>
                  <a:pt x="2905" y="7290"/>
                  <a:pt x="2924" y="7271"/>
                  <a:pt x="2950" y="7265"/>
                </a:cubicBezTo>
                <a:lnTo>
                  <a:pt x="2950" y="7265"/>
                </a:lnTo>
                <a:cubicBezTo>
                  <a:pt x="3321" y="7164"/>
                  <a:pt x="3699" y="7158"/>
                  <a:pt x="4077" y="7227"/>
                </a:cubicBezTo>
                <a:lnTo>
                  <a:pt x="4077" y="7227"/>
                </a:lnTo>
                <a:cubicBezTo>
                  <a:pt x="4172" y="7240"/>
                  <a:pt x="4254" y="7277"/>
                  <a:pt x="4323" y="7340"/>
                </a:cubicBezTo>
                <a:lnTo>
                  <a:pt x="4323" y="7340"/>
                </a:lnTo>
                <a:cubicBezTo>
                  <a:pt x="4418" y="7429"/>
                  <a:pt x="4506" y="7523"/>
                  <a:pt x="4594" y="7624"/>
                </a:cubicBezTo>
                <a:lnTo>
                  <a:pt x="4594" y="7624"/>
                </a:lnTo>
                <a:cubicBezTo>
                  <a:pt x="4619" y="7649"/>
                  <a:pt x="4638" y="7687"/>
                  <a:pt x="4663" y="7725"/>
                </a:cubicBezTo>
                <a:lnTo>
                  <a:pt x="4663" y="7725"/>
                </a:lnTo>
                <a:cubicBezTo>
                  <a:pt x="4789" y="7933"/>
                  <a:pt x="4909" y="8134"/>
                  <a:pt x="5041" y="8355"/>
                </a:cubicBezTo>
                <a:lnTo>
                  <a:pt x="5041" y="8355"/>
                </a:lnTo>
                <a:cubicBezTo>
                  <a:pt x="4997" y="8361"/>
                  <a:pt x="4959" y="8374"/>
                  <a:pt x="4915" y="8374"/>
                </a:cubicBezTo>
                <a:lnTo>
                  <a:pt x="4915" y="8374"/>
                </a:lnTo>
                <a:cubicBezTo>
                  <a:pt x="4720" y="8380"/>
                  <a:pt x="4518" y="8380"/>
                  <a:pt x="4317" y="8386"/>
                </a:cubicBezTo>
                <a:lnTo>
                  <a:pt x="4317" y="8386"/>
                </a:lnTo>
                <a:cubicBezTo>
                  <a:pt x="4304" y="8393"/>
                  <a:pt x="4298" y="8393"/>
                  <a:pt x="4285" y="8393"/>
                </a:cubicBezTo>
                <a:lnTo>
                  <a:pt x="4285" y="8393"/>
                </a:lnTo>
                <a:cubicBezTo>
                  <a:pt x="4102" y="8393"/>
                  <a:pt x="3945" y="8323"/>
                  <a:pt x="3832" y="8166"/>
                </a:cubicBezTo>
                <a:moveTo>
                  <a:pt x="5306" y="8367"/>
                </a:moveTo>
                <a:cubicBezTo>
                  <a:pt x="5262" y="8367"/>
                  <a:pt x="5211" y="8342"/>
                  <a:pt x="5174" y="8317"/>
                </a:cubicBezTo>
                <a:lnTo>
                  <a:pt x="5174" y="8317"/>
                </a:lnTo>
                <a:cubicBezTo>
                  <a:pt x="5123" y="8279"/>
                  <a:pt x="5079" y="8235"/>
                  <a:pt x="5041" y="8185"/>
                </a:cubicBezTo>
                <a:lnTo>
                  <a:pt x="5041" y="8185"/>
                </a:lnTo>
                <a:cubicBezTo>
                  <a:pt x="4985" y="8109"/>
                  <a:pt x="4928" y="8027"/>
                  <a:pt x="4884" y="7945"/>
                </a:cubicBezTo>
                <a:lnTo>
                  <a:pt x="4884" y="7945"/>
                </a:lnTo>
                <a:cubicBezTo>
                  <a:pt x="4777" y="7744"/>
                  <a:pt x="4663" y="7548"/>
                  <a:pt x="4506" y="7385"/>
                </a:cubicBezTo>
                <a:lnTo>
                  <a:pt x="4506" y="7385"/>
                </a:lnTo>
                <a:cubicBezTo>
                  <a:pt x="4537" y="7328"/>
                  <a:pt x="4575" y="7353"/>
                  <a:pt x="4600" y="7366"/>
                </a:cubicBezTo>
                <a:lnTo>
                  <a:pt x="4600" y="7366"/>
                </a:lnTo>
                <a:cubicBezTo>
                  <a:pt x="4940" y="7498"/>
                  <a:pt x="5281" y="7637"/>
                  <a:pt x="5602" y="7813"/>
                </a:cubicBezTo>
                <a:lnTo>
                  <a:pt x="5602" y="7813"/>
                </a:lnTo>
                <a:cubicBezTo>
                  <a:pt x="5904" y="7977"/>
                  <a:pt x="6213" y="8134"/>
                  <a:pt x="6522" y="8292"/>
                </a:cubicBezTo>
                <a:lnTo>
                  <a:pt x="6522" y="8292"/>
                </a:lnTo>
                <a:cubicBezTo>
                  <a:pt x="6541" y="8304"/>
                  <a:pt x="6560" y="8317"/>
                  <a:pt x="6610" y="8348"/>
                </a:cubicBezTo>
                <a:lnTo>
                  <a:pt x="6610" y="8348"/>
                </a:lnTo>
                <a:cubicBezTo>
                  <a:pt x="6547" y="8361"/>
                  <a:pt x="6515" y="8374"/>
                  <a:pt x="6484" y="8374"/>
                </a:cubicBezTo>
                <a:lnTo>
                  <a:pt x="6484" y="8374"/>
                </a:lnTo>
                <a:cubicBezTo>
                  <a:pt x="6377" y="8374"/>
                  <a:pt x="6276" y="8374"/>
                  <a:pt x="6169" y="8374"/>
                </a:cubicBezTo>
                <a:lnTo>
                  <a:pt x="6169" y="8374"/>
                </a:lnTo>
                <a:cubicBezTo>
                  <a:pt x="5879" y="8374"/>
                  <a:pt x="5589" y="8374"/>
                  <a:pt x="5306" y="8367"/>
                </a:cubicBezTo>
                <a:moveTo>
                  <a:pt x="1765" y="7857"/>
                </a:moveTo>
                <a:cubicBezTo>
                  <a:pt x="1979" y="7693"/>
                  <a:pt x="2212" y="7555"/>
                  <a:pt x="2458" y="7435"/>
                </a:cubicBezTo>
                <a:lnTo>
                  <a:pt x="2458" y="7435"/>
                </a:lnTo>
                <a:cubicBezTo>
                  <a:pt x="2546" y="7391"/>
                  <a:pt x="2641" y="7385"/>
                  <a:pt x="2735" y="7391"/>
                </a:cubicBezTo>
                <a:lnTo>
                  <a:pt x="2735" y="7391"/>
                </a:lnTo>
                <a:cubicBezTo>
                  <a:pt x="2931" y="7410"/>
                  <a:pt x="3101" y="7479"/>
                  <a:pt x="3252" y="7599"/>
                </a:cubicBezTo>
                <a:lnTo>
                  <a:pt x="3252" y="7599"/>
                </a:lnTo>
                <a:cubicBezTo>
                  <a:pt x="3328" y="7655"/>
                  <a:pt x="3397" y="7731"/>
                  <a:pt x="3460" y="7800"/>
                </a:cubicBezTo>
                <a:lnTo>
                  <a:pt x="3460" y="7800"/>
                </a:lnTo>
                <a:cubicBezTo>
                  <a:pt x="3510" y="7857"/>
                  <a:pt x="3554" y="7920"/>
                  <a:pt x="3598" y="7983"/>
                </a:cubicBezTo>
                <a:lnTo>
                  <a:pt x="3598" y="7983"/>
                </a:lnTo>
                <a:cubicBezTo>
                  <a:pt x="3649" y="8046"/>
                  <a:pt x="3693" y="8115"/>
                  <a:pt x="3743" y="8185"/>
                </a:cubicBezTo>
                <a:lnTo>
                  <a:pt x="3743" y="8185"/>
                </a:lnTo>
                <a:cubicBezTo>
                  <a:pt x="3787" y="8241"/>
                  <a:pt x="3838" y="8298"/>
                  <a:pt x="3901" y="8374"/>
                </a:cubicBezTo>
                <a:lnTo>
                  <a:pt x="3901" y="8374"/>
                </a:lnTo>
                <a:cubicBezTo>
                  <a:pt x="3850" y="8374"/>
                  <a:pt x="3819" y="8380"/>
                  <a:pt x="3800" y="8367"/>
                </a:cubicBezTo>
                <a:lnTo>
                  <a:pt x="3800" y="8367"/>
                </a:lnTo>
                <a:cubicBezTo>
                  <a:pt x="3699" y="8323"/>
                  <a:pt x="3598" y="8273"/>
                  <a:pt x="3504" y="8222"/>
                </a:cubicBezTo>
                <a:lnTo>
                  <a:pt x="3504" y="8222"/>
                </a:lnTo>
                <a:cubicBezTo>
                  <a:pt x="3378" y="8153"/>
                  <a:pt x="3252" y="8078"/>
                  <a:pt x="3126" y="8002"/>
                </a:cubicBezTo>
                <a:lnTo>
                  <a:pt x="3126" y="8002"/>
                </a:lnTo>
                <a:cubicBezTo>
                  <a:pt x="2912" y="7882"/>
                  <a:pt x="2679" y="7832"/>
                  <a:pt x="2433" y="7832"/>
                </a:cubicBezTo>
                <a:lnTo>
                  <a:pt x="2433" y="7832"/>
                </a:lnTo>
                <a:cubicBezTo>
                  <a:pt x="2256" y="7832"/>
                  <a:pt x="2086" y="7851"/>
                  <a:pt x="1916" y="7889"/>
                </a:cubicBezTo>
                <a:lnTo>
                  <a:pt x="1916" y="7889"/>
                </a:lnTo>
                <a:cubicBezTo>
                  <a:pt x="1853" y="7901"/>
                  <a:pt x="1797" y="7914"/>
                  <a:pt x="1740" y="7926"/>
                </a:cubicBezTo>
                <a:lnTo>
                  <a:pt x="1740" y="7926"/>
                </a:lnTo>
                <a:cubicBezTo>
                  <a:pt x="1715" y="7882"/>
                  <a:pt x="1746" y="7870"/>
                  <a:pt x="1765" y="7857"/>
                </a:cubicBezTo>
                <a:moveTo>
                  <a:pt x="27565" y="12551"/>
                </a:moveTo>
                <a:cubicBezTo>
                  <a:pt x="27212" y="12003"/>
                  <a:pt x="26979" y="11423"/>
                  <a:pt x="26954" y="10768"/>
                </a:cubicBezTo>
                <a:lnTo>
                  <a:pt x="26954" y="10768"/>
                </a:lnTo>
                <a:cubicBezTo>
                  <a:pt x="26935" y="10402"/>
                  <a:pt x="26922" y="10037"/>
                  <a:pt x="26910" y="9672"/>
                </a:cubicBezTo>
                <a:lnTo>
                  <a:pt x="26910" y="9672"/>
                </a:lnTo>
                <a:cubicBezTo>
                  <a:pt x="26897" y="9262"/>
                  <a:pt x="26865" y="8859"/>
                  <a:pt x="26746" y="8462"/>
                </a:cubicBezTo>
                <a:lnTo>
                  <a:pt x="26746" y="8462"/>
                </a:lnTo>
                <a:cubicBezTo>
                  <a:pt x="26733" y="8418"/>
                  <a:pt x="26733" y="8367"/>
                  <a:pt x="26739" y="8317"/>
                </a:cubicBezTo>
                <a:lnTo>
                  <a:pt x="26739" y="8317"/>
                </a:lnTo>
                <a:cubicBezTo>
                  <a:pt x="26790" y="8040"/>
                  <a:pt x="26828" y="7763"/>
                  <a:pt x="26802" y="7473"/>
                </a:cubicBezTo>
                <a:lnTo>
                  <a:pt x="26802" y="7473"/>
                </a:lnTo>
                <a:cubicBezTo>
                  <a:pt x="26802" y="7466"/>
                  <a:pt x="26815" y="7454"/>
                  <a:pt x="26828" y="7435"/>
                </a:cubicBezTo>
                <a:lnTo>
                  <a:pt x="26828" y="7435"/>
                </a:lnTo>
                <a:cubicBezTo>
                  <a:pt x="26840" y="7441"/>
                  <a:pt x="26865" y="7441"/>
                  <a:pt x="26878" y="7448"/>
                </a:cubicBezTo>
                <a:lnTo>
                  <a:pt x="26878" y="7448"/>
                </a:lnTo>
                <a:cubicBezTo>
                  <a:pt x="27149" y="7599"/>
                  <a:pt x="27420" y="7756"/>
                  <a:pt x="27691" y="7907"/>
                </a:cubicBezTo>
                <a:lnTo>
                  <a:pt x="27691" y="7907"/>
                </a:lnTo>
                <a:cubicBezTo>
                  <a:pt x="27798" y="7970"/>
                  <a:pt x="27867" y="8059"/>
                  <a:pt x="27918" y="8172"/>
                </a:cubicBezTo>
                <a:lnTo>
                  <a:pt x="27918" y="8172"/>
                </a:lnTo>
                <a:cubicBezTo>
                  <a:pt x="28044" y="8456"/>
                  <a:pt x="28100" y="8764"/>
                  <a:pt x="28107" y="9073"/>
                </a:cubicBezTo>
                <a:lnTo>
                  <a:pt x="28107" y="9073"/>
                </a:lnTo>
                <a:cubicBezTo>
                  <a:pt x="28119" y="9413"/>
                  <a:pt x="28050" y="9735"/>
                  <a:pt x="27886" y="10031"/>
                </a:cubicBezTo>
                <a:lnTo>
                  <a:pt x="27886" y="10031"/>
                </a:lnTo>
                <a:cubicBezTo>
                  <a:pt x="27811" y="10163"/>
                  <a:pt x="27748" y="10302"/>
                  <a:pt x="27684" y="10440"/>
                </a:cubicBezTo>
                <a:lnTo>
                  <a:pt x="27684" y="10440"/>
                </a:lnTo>
                <a:cubicBezTo>
                  <a:pt x="27514" y="10818"/>
                  <a:pt x="27489" y="11215"/>
                  <a:pt x="27546" y="11618"/>
                </a:cubicBezTo>
                <a:lnTo>
                  <a:pt x="27546" y="11618"/>
                </a:lnTo>
                <a:cubicBezTo>
                  <a:pt x="27571" y="11769"/>
                  <a:pt x="27609" y="11921"/>
                  <a:pt x="27628" y="12072"/>
                </a:cubicBezTo>
                <a:lnTo>
                  <a:pt x="27628" y="12072"/>
                </a:lnTo>
                <a:cubicBezTo>
                  <a:pt x="27653" y="12204"/>
                  <a:pt x="27666" y="12343"/>
                  <a:pt x="27678" y="12481"/>
                </a:cubicBezTo>
                <a:lnTo>
                  <a:pt x="27678" y="12481"/>
                </a:lnTo>
                <a:cubicBezTo>
                  <a:pt x="27678" y="12526"/>
                  <a:pt x="27666" y="12576"/>
                  <a:pt x="27653" y="12670"/>
                </a:cubicBezTo>
                <a:lnTo>
                  <a:pt x="27653" y="12670"/>
                </a:lnTo>
                <a:cubicBezTo>
                  <a:pt x="27603" y="12601"/>
                  <a:pt x="27577" y="12576"/>
                  <a:pt x="27565" y="12551"/>
                </a:cubicBezTo>
                <a:moveTo>
                  <a:pt x="587" y="8966"/>
                </a:moveTo>
                <a:cubicBezTo>
                  <a:pt x="568" y="8928"/>
                  <a:pt x="600" y="8915"/>
                  <a:pt x="618" y="8897"/>
                </a:cubicBezTo>
                <a:lnTo>
                  <a:pt x="618" y="8897"/>
                </a:lnTo>
                <a:cubicBezTo>
                  <a:pt x="826" y="8689"/>
                  <a:pt x="1041" y="8487"/>
                  <a:pt x="1255" y="8279"/>
                </a:cubicBezTo>
                <a:lnTo>
                  <a:pt x="1255" y="8279"/>
                </a:lnTo>
                <a:cubicBezTo>
                  <a:pt x="1343" y="8191"/>
                  <a:pt x="1450" y="8122"/>
                  <a:pt x="1570" y="8078"/>
                </a:cubicBezTo>
                <a:lnTo>
                  <a:pt x="1570" y="8078"/>
                </a:lnTo>
                <a:cubicBezTo>
                  <a:pt x="1916" y="7945"/>
                  <a:pt x="2269" y="7889"/>
                  <a:pt x="2641" y="7926"/>
                </a:cubicBezTo>
                <a:lnTo>
                  <a:pt x="2641" y="7926"/>
                </a:lnTo>
                <a:cubicBezTo>
                  <a:pt x="2792" y="7945"/>
                  <a:pt x="2931" y="7989"/>
                  <a:pt x="3057" y="8059"/>
                </a:cubicBezTo>
                <a:lnTo>
                  <a:pt x="3057" y="8059"/>
                </a:lnTo>
                <a:cubicBezTo>
                  <a:pt x="3233" y="8153"/>
                  <a:pt x="3403" y="8260"/>
                  <a:pt x="3573" y="8361"/>
                </a:cubicBezTo>
                <a:lnTo>
                  <a:pt x="3573" y="8361"/>
                </a:lnTo>
                <a:cubicBezTo>
                  <a:pt x="3580" y="8367"/>
                  <a:pt x="3586" y="8386"/>
                  <a:pt x="3592" y="8411"/>
                </a:cubicBezTo>
                <a:lnTo>
                  <a:pt x="3592" y="8411"/>
                </a:lnTo>
                <a:cubicBezTo>
                  <a:pt x="3535" y="8424"/>
                  <a:pt x="3479" y="8430"/>
                  <a:pt x="3422" y="8437"/>
                </a:cubicBezTo>
                <a:lnTo>
                  <a:pt x="3422" y="8437"/>
                </a:lnTo>
                <a:cubicBezTo>
                  <a:pt x="2792" y="8493"/>
                  <a:pt x="2175" y="8582"/>
                  <a:pt x="1557" y="8714"/>
                </a:cubicBezTo>
                <a:lnTo>
                  <a:pt x="1557" y="8714"/>
                </a:lnTo>
                <a:cubicBezTo>
                  <a:pt x="1267" y="8777"/>
                  <a:pt x="978" y="8846"/>
                  <a:pt x="700" y="8953"/>
                </a:cubicBezTo>
                <a:lnTo>
                  <a:pt x="700" y="8953"/>
                </a:lnTo>
                <a:cubicBezTo>
                  <a:pt x="669" y="8960"/>
                  <a:pt x="631" y="8966"/>
                  <a:pt x="600" y="8972"/>
                </a:cubicBezTo>
                <a:lnTo>
                  <a:pt x="600" y="8972"/>
                </a:lnTo>
                <a:cubicBezTo>
                  <a:pt x="600" y="8972"/>
                  <a:pt x="600" y="8972"/>
                  <a:pt x="600" y="8972"/>
                </a:cubicBezTo>
                <a:lnTo>
                  <a:pt x="600" y="8972"/>
                </a:lnTo>
                <a:cubicBezTo>
                  <a:pt x="593" y="8972"/>
                  <a:pt x="587" y="8966"/>
                  <a:pt x="587" y="8966"/>
                </a:cubicBezTo>
                <a:moveTo>
                  <a:pt x="22531" y="9482"/>
                </a:moveTo>
                <a:cubicBezTo>
                  <a:pt x="22499" y="9356"/>
                  <a:pt x="22480" y="9224"/>
                  <a:pt x="22443" y="9104"/>
                </a:cubicBezTo>
                <a:lnTo>
                  <a:pt x="22443" y="9104"/>
                </a:lnTo>
                <a:cubicBezTo>
                  <a:pt x="22392" y="8953"/>
                  <a:pt x="22424" y="8815"/>
                  <a:pt x="22487" y="8682"/>
                </a:cubicBezTo>
                <a:lnTo>
                  <a:pt x="22487" y="8682"/>
                </a:lnTo>
                <a:cubicBezTo>
                  <a:pt x="22493" y="8663"/>
                  <a:pt x="22506" y="8645"/>
                  <a:pt x="22518" y="8626"/>
                </a:cubicBezTo>
                <a:lnTo>
                  <a:pt x="22518" y="8626"/>
                </a:lnTo>
                <a:cubicBezTo>
                  <a:pt x="22581" y="8531"/>
                  <a:pt x="22651" y="8437"/>
                  <a:pt x="22714" y="8336"/>
                </a:cubicBezTo>
                <a:lnTo>
                  <a:pt x="22714" y="8336"/>
                </a:lnTo>
                <a:cubicBezTo>
                  <a:pt x="22770" y="8241"/>
                  <a:pt x="22821" y="8147"/>
                  <a:pt x="22890" y="8027"/>
                </a:cubicBezTo>
                <a:lnTo>
                  <a:pt x="22890" y="8027"/>
                </a:lnTo>
                <a:cubicBezTo>
                  <a:pt x="23029" y="8411"/>
                  <a:pt x="22821" y="9205"/>
                  <a:pt x="22575" y="9602"/>
                </a:cubicBezTo>
                <a:lnTo>
                  <a:pt x="22575" y="9602"/>
                </a:lnTo>
                <a:cubicBezTo>
                  <a:pt x="22556" y="9558"/>
                  <a:pt x="22543" y="9520"/>
                  <a:pt x="22531" y="9482"/>
                </a:cubicBezTo>
                <a:moveTo>
                  <a:pt x="27716" y="12771"/>
                </a:moveTo>
                <a:cubicBezTo>
                  <a:pt x="27804" y="12469"/>
                  <a:pt x="27741" y="12173"/>
                  <a:pt x="27678" y="11877"/>
                </a:cubicBezTo>
                <a:lnTo>
                  <a:pt x="27678" y="11877"/>
                </a:lnTo>
                <a:cubicBezTo>
                  <a:pt x="27615" y="11593"/>
                  <a:pt x="27584" y="11316"/>
                  <a:pt x="27615" y="11032"/>
                </a:cubicBezTo>
                <a:lnTo>
                  <a:pt x="27615" y="11032"/>
                </a:lnTo>
                <a:cubicBezTo>
                  <a:pt x="27634" y="10793"/>
                  <a:pt x="27710" y="10572"/>
                  <a:pt x="27811" y="10358"/>
                </a:cubicBezTo>
                <a:lnTo>
                  <a:pt x="27811" y="10358"/>
                </a:lnTo>
                <a:cubicBezTo>
                  <a:pt x="27855" y="10257"/>
                  <a:pt x="27905" y="10157"/>
                  <a:pt x="27962" y="10062"/>
                </a:cubicBezTo>
                <a:lnTo>
                  <a:pt x="27962" y="10062"/>
                </a:lnTo>
                <a:cubicBezTo>
                  <a:pt x="28151" y="9722"/>
                  <a:pt x="28207" y="9363"/>
                  <a:pt x="28189" y="8978"/>
                </a:cubicBezTo>
                <a:lnTo>
                  <a:pt x="28189" y="8978"/>
                </a:lnTo>
                <a:cubicBezTo>
                  <a:pt x="28176" y="8771"/>
                  <a:pt x="28138" y="8569"/>
                  <a:pt x="28075" y="8367"/>
                </a:cubicBezTo>
                <a:lnTo>
                  <a:pt x="28075" y="8367"/>
                </a:lnTo>
                <a:cubicBezTo>
                  <a:pt x="28063" y="8317"/>
                  <a:pt x="28050" y="8267"/>
                  <a:pt x="28025" y="8178"/>
                </a:cubicBezTo>
                <a:lnTo>
                  <a:pt x="28025" y="8178"/>
                </a:lnTo>
                <a:cubicBezTo>
                  <a:pt x="28075" y="8216"/>
                  <a:pt x="28100" y="8229"/>
                  <a:pt x="28119" y="8241"/>
                </a:cubicBezTo>
                <a:lnTo>
                  <a:pt x="28119" y="8241"/>
                </a:lnTo>
                <a:cubicBezTo>
                  <a:pt x="28504" y="8607"/>
                  <a:pt x="28730" y="9041"/>
                  <a:pt x="28718" y="9583"/>
                </a:cubicBezTo>
                <a:lnTo>
                  <a:pt x="28718" y="9583"/>
                </a:lnTo>
                <a:cubicBezTo>
                  <a:pt x="28711" y="9766"/>
                  <a:pt x="28705" y="9955"/>
                  <a:pt x="28693" y="10144"/>
                </a:cubicBezTo>
                <a:lnTo>
                  <a:pt x="28693" y="10144"/>
                </a:lnTo>
                <a:cubicBezTo>
                  <a:pt x="28686" y="10207"/>
                  <a:pt x="28661" y="10276"/>
                  <a:pt x="28630" y="10339"/>
                </a:cubicBezTo>
                <a:lnTo>
                  <a:pt x="28630" y="10339"/>
                </a:lnTo>
                <a:cubicBezTo>
                  <a:pt x="28554" y="10509"/>
                  <a:pt x="28478" y="10680"/>
                  <a:pt x="28396" y="10843"/>
                </a:cubicBezTo>
                <a:lnTo>
                  <a:pt x="28396" y="10843"/>
                </a:lnTo>
                <a:cubicBezTo>
                  <a:pt x="28214" y="11215"/>
                  <a:pt x="28151" y="11606"/>
                  <a:pt x="28214" y="12015"/>
                </a:cubicBezTo>
                <a:lnTo>
                  <a:pt x="28214" y="12015"/>
                </a:lnTo>
                <a:cubicBezTo>
                  <a:pt x="28239" y="12173"/>
                  <a:pt x="28264" y="12330"/>
                  <a:pt x="28277" y="12488"/>
                </a:cubicBezTo>
                <a:lnTo>
                  <a:pt x="28277" y="12488"/>
                </a:lnTo>
                <a:cubicBezTo>
                  <a:pt x="28296" y="12689"/>
                  <a:pt x="28264" y="12885"/>
                  <a:pt x="28157" y="13067"/>
                </a:cubicBezTo>
                <a:lnTo>
                  <a:pt x="28157" y="13067"/>
                </a:lnTo>
                <a:cubicBezTo>
                  <a:pt x="28132" y="13105"/>
                  <a:pt x="28094" y="13137"/>
                  <a:pt x="28056" y="13181"/>
                </a:cubicBezTo>
                <a:lnTo>
                  <a:pt x="28056" y="13181"/>
                </a:lnTo>
                <a:cubicBezTo>
                  <a:pt x="27911" y="13061"/>
                  <a:pt x="27823" y="12916"/>
                  <a:pt x="27716" y="12771"/>
                </a:cubicBezTo>
                <a:moveTo>
                  <a:pt x="5848" y="8481"/>
                </a:moveTo>
                <a:cubicBezTo>
                  <a:pt x="6087" y="8481"/>
                  <a:pt x="6326" y="8474"/>
                  <a:pt x="6572" y="8468"/>
                </a:cubicBezTo>
                <a:lnTo>
                  <a:pt x="6572" y="8468"/>
                </a:lnTo>
                <a:cubicBezTo>
                  <a:pt x="6623" y="8468"/>
                  <a:pt x="6679" y="8468"/>
                  <a:pt x="6749" y="8462"/>
                </a:cubicBezTo>
                <a:lnTo>
                  <a:pt x="6749" y="8462"/>
                </a:lnTo>
                <a:cubicBezTo>
                  <a:pt x="6730" y="8493"/>
                  <a:pt x="6723" y="8519"/>
                  <a:pt x="6711" y="8525"/>
                </a:cubicBezTo>
                <a:lnTo>
                  <a:pt x="6711" y="8525"/>
                </a:lnTo>
                <a:cubicBezTo>
                  <a:pt x="6213" y="8827"/>
                  <a:pt x="5722" y="9130"/>
                  <a:pt x="5180" y="9356"/>
                </a:cubicBezTo>
                <a:lnTo>
                  <a:pt x="5180" y="9356"/>
                </a:lnTo>
                <a:cubicBezTo>
                  <a:pt x="4890" y="9482"/>
                  <a:pt x="4588" y="9590"/>
                  <a:pt x="4279" y="9665"/>
                </a:cubicBezTo>
                <a:lnTo>
                  <a:pt x="4279" y="9665"/>
                </a:lnTo>
                <a:cubicBezTo>
                  <a:pt x="3901" y="9753"/>
                  <a:pt x="3523" y="9753"/>
                  <a:pt x="3145" y="9690"/>
                </a:cubicBezTo>
                <a:lnTo>
                  <a:pt x="3145" y="9690"/>
                </a:lnTo>
                <a:cubicBezTo>
                  <a:pt x="3126" y="9690"/>
                  <a:pt x="3107" y="9678"/>
                  <a:pt x="3050" y="9659"/>
                </a:cubicBezTo>
                <a:lnTo>
                  <a:pt x="3050" y="9659"/>
                </a:lnTo>
                <a:cubicBezTo>
                  <a:pt x="3101" y="9627"/>
                  <a:pt x="3120" y="9615"/>
                  <a:pt x="3145" y="9602"/>
                </a:cubicBezTo>
                <a:lnTo>
                  <a:pt x="3145" y="9602"/>
                </a:lnTo>
                <a:cubicBezTo>
                  <a:pt x="3334" y="9527"/>
                  <a:pt x="3491" y="9407"/>
                  <a:pt x="3636" y="9268"/>
                </a:cubicBezTo>
                <a:lnTo>
                  <a:pt x="3636" y="9268"/>
                </a:lnTo>
                <a:cubicBezTo>
                  <a:pt x="3781" y="9123"/>
                  <a:pt x="3920" y="8978"/>
                  <a:pt x="4065" y="8846"/>
                </a:cubicBezTo>
                <a:lnTo>
                  <a:pt x="4065" y="8846"/>
                </a:lnTo>
                <a:cubicBezTo>
                  <a:pt x="4159" y="8758"/>
                  <a:pt x="4266" y="8676"/>
                  <a:pt x="4380" y="8607"/>
                </a:cubicBezTo>
                <a:lnTo>
                  <a:pt x="4380" y="8607"/>
                </a:lnTo>
                <a:cubicBezTo>
                  <a:pt x="4512" y="8519"/>
                  <a:pt x="4663" y="8474"/>
                  <a:pt x="4827" y="8481"/>
                </a:cubicBezTo>
                <a:lnTo>
                  <a:pt x="4827" y="8481"/>
                </a:lnTo>
                <a:cubicBezTo>
                  <a:pt x="5079" y="8481"/>
                  <a:pt x="5325" y="8481"/>
                  <a:pt x="5570" y="8481"/>
                </a:cubicBezTo>
                <a:lnTo>
                  <a:pt x="5570" y="8481"/>
                </a:lnTo>
                <a:cubicBezTo>
                  <a:pt x="5665" y="8481"/>
                  <a:pt x="5753" y="8481"/>
                  <a:pt x="5848" y="8481"/>
                </a:cubicBezTo>
                <a:moveTo>
                  <a:pt x="2691" y="9596"/>
                </a:moveTo>
                <a:cubicBezTo>
                  <a:pt x="2338" y="9520"/>
                  <a:pt x="1992" y="9432"/>
                  <a:pt x="1639" y="9350"/>
                </a:cubicBezTo>
                <a:lnTo>
                  <a:pt x="1639" y="9350"/>
                </a:lnTo>
                <a:cubicBezTo>
                  <a:pt x="1614" y="9344"/>
                  <a:pt x="1595" y="9325"/>
                  <a:pt x="1563" y="9312"/>
                </a:cubicBezTo>
                <a:lnTo>
                  <a:pt x="1563" y="9312"/>
                </a:lnTo>
                <a:cubicBezTo>
                  <a:pt x="1582" y="9287"/>
                  <a:pt x="1595" y="9268"/>
                  <a:pt x="1614" y="9262"/>
                </a:cubicBezTo>
                <a:lnTo>
                  <a:pt x="1614" y="9262"/>
                </a:lnTo>
                <a:cubicBezTo>
                  <a:pt x="1771" y="9199"/>
                  <a:pt x="1916" y="9098"/>
                  <a:pt x="2036" y="8978"/>
                </a:cubicBezTo>
                <a:lnTo>
                  <a:pt x="2036" y="8978"/>
                </a:lnTo>
                <a:cubicBezTo>
                  <a:pt x="2282" y="8739"/>
                  <a:pt x="2565" y="8613"/>
                  <a:pt x="2905" y="8594"/>
                </a:cubicBezTo>
                <a:lnTo>
                  <a:pt x="2905" y="8594"/>
                </a:lnTo>
                <a:cubicBezTo>
                  <a:pt x="3328" y="8569"/>
                  <a:pt x="3750" y="8531"/>
                  <a:pt x="4165" y="8500"/>
                </a:cubicBezTo>
                <a:lnTo>
                  <a:pt x="4165" y="8500"/>
                </a:lnTo>
                <a:cubicBezTo>
                  <a:pt x="4216" y="8493"/>
                  <a:pt x="4260" y="8500"/>
                  <a:pt x="4323" y="8500"/>
                </a:cubicBezTo>
                <a:lnTo>
                  <a:pt x="4323" y="8500"/>
                </a:lnTo>
                <a:cubicBezTo>
                  <a:pt x="4304" y="8525"/>
                  <a:pt x="4298" y="8550"/>
                  <a:pt x="4285" y="8556"/>
                </a:cubicBezTo>
                <a:lnTo>
                  <a:pt x="4285" y="8556"/>
                </a:lnTo>
                <a:cubicBezTo>
                  <a:pt x="4134" y="8657"/>
                  <a:pt x="4008" y="8783"/>
                  <a:pt x="3882" y="8909"/>
                </a:cubicBezTo>
                <a:lnTo>
                  <a:pt x="3882" y="8909"/>
                </a:lnTo>
                <a:cubicBezTo>
                  <a:pt x="3750" y="9035"/>
                  <a:pt x="3624" y="9161"/>
                  <a:pt x="3498" y="9287"/>
                </a:cubicBezTo>
                <a:lnTo>
                  <a:pt x="3498" y="9287"/>
                </a:lnTo>
                <a:cubicBezTo>
                  <a:pt x="3321" y="9451"/>
                  <a:pt x="3113" y="9558"/>
                  <a:pt x="2874" y="9590"/>
                </a:cubicBezTo>
                <a:lnTo>
                  <a:pt x="2874" y="9590"/>
                </a:lnTo>
                <a:cubicBezTo>
                  <a:pt x="2836" y="9596"/>
                  <a:pt x="2798" y="9602"/>
                  <a:pt x="2761" y="9602"/>
                </a:cubicBezTo>
                <a:lnTo>
                  <a:pt x="2761" y="9602"/>
                </a:lnTo>
                <a:cubicBezTo>
                  <a:pt x="2735" y="9602"/>
                  <a:pt x="2710" y="9602"/>
                  <a:pt x="2691" y="9596"/>
                </a:cubicBezTo>
                <a:moveTo>
                  <a:pt x="1173" y="9243"/>
                </a:moveTo>
                <a:cubicBezTo>
                  <a:pt x="990" y="9199"/>
                  <a:pt x="795" y="9167"/>
                  <a:pt x="606" y="9130"/>
                </a:cubicBezTo>
                <a:lnTo>
                  <a:pt x="606" y="9130"/>
                </a:lnTo>
                <a:cubicBezTo>
                  <a:pt x="606" y="9086"/>
                  <a:pt x="644" y="9073"/>
                  <a:pt x="675" y="9067"/>
                </a:cubicBezTo>
                <a:lnTo>
                  <a:pt x="675" y="9067"/>
                </a:lnTo>
                <a:cubicBezTo>
                  <a:pt x="845" y="9010"/>
                  <a:pt x="1015" y="8947"/>
                  <a:pt x="1192" y="8909"/>
                </a:cubicBezTo>
                <a:lnTo>
                  <a:pt x="1192" y="8909"/>
                </a:lnTo>
                <a:cubicBezTo>
                  <a:pt x="1475" y="8840"/>
                  <a:pt x="1759" y="8783"/>
                  <a:pt x="2042" y="8726"/>
                </a:cubicBezTo>
                <a:lnTo>
                  <a:pt x="2042" y="8726"/>
                </a:lnTo>
                <a:cubicBezTo>
                  <a:pt x="2080" y="8720"/>
                  <a:pt x="2124" y="8695"/>
                  <a:pt x="2162" y="8752"/>
                </a:cubicBezTo>
                <a:lnTo>
                  <a:pt x="2162" y="8752"/>
                </a:lnTo>
                <a:cubicBezTo>
                  <a:pt x="1954" y="8947"/>
                  <a:pt x="1752" y="9149"/>
                  <a:pt x="1463" y="9230"/>
                </a:cubicBezTo>
                <a:lnTo>
                  <a:pt x="1463" y="9230"/>
                </a:lnTo>
                <a:cubicBezTo>
                  <a:pt x="1400" y="9243"/>
                  <a:pt x="1349" y="9256"/>
                  <a:pt x="1293" y="9256"/>
                </a:cubicBezTo>
                <a:lnTo>
                  <a:pt x="1293" y="9256"/>
                </a:lnTo>
                <a:cubicBezTo>
                  <a:pt x="1255" y="9256"/>
                  <a:pt x="1217" y="9249"/>
                  <a:pt x="1173" y="9243"/>
                </a:cubicBezTo>
                <a:moveTo>
                  <a:pt x="26683" y="9949"/>
                </a:moveTo>
                <a:cubicBezTo>
                  <a:pt x="26532" y="9848"/>
                  <a:pt x="26406" y="9716"/>
                  <a:pt x="26317" y="9558"/>
                </a:cubicBezTo>
                <a:lnTo>
                  <a:pt x="26317" y="9558"/>
                </a:lnTo>
                <a:cubicBezTo>
                  <a:pt x="26292" y="9520"/>
                  <a:pt x="26273" y="9470"/>
                  <a:pt x="26267" y="9426"/>
                </a:cubicBezTo>
                <a:lnTo>
                  <a:pt x="26267" y="9426"/>
                </a:lnTo>
                <a:cubicBezTo>
                  <a:pt x="26242" y="9199"/>
                  <a:pt x="26223" y="8972"/>
                  <a:pt x="26204" y="8745"/>
                </a:cubicBezTo>
                <a:lnTo>
                  <a:pt x="26204" y="8745"/>
                </a:lnTo>
                <a:cubicBezTo>
                  <a:pt x="26210" y="8739"/>
                  <a:pt x="26223" y="8733"/>
                  <a:pt x="26229" y="8726"/>
                </a:cubicBezTo>
                <a:lnTo>
                  <a:pt x="26229" y="8726"/>
                </a:lnTo>
                <a:cubicBezTo>
                  <a:pt x="26286" y="8808"/>
                  <a:pt x="26336" y="8890"/>
                  <a:pt x="26393" y="8966"/>
                </a:cubicBezTo>
                <a:lnTo>
                  <a:pt x="26393" y="8966"/>
                </a:lnTo>
                <a:cubicBezTo>
                  <a:pt x="26450" y="9035"/>
                  <a:pt x="26500" y="9104"/>
                  <a:pt x="26563" y="9174"/>
                </a:cubicBezTo>
                <a:lnTo>
                  <a:pt x="26563" y="9174"/>
                </a:lnTo>
                <a:cubicBezTo>
                  <a:pt x="26626" y="9243"/>
                  <a:pt x="26702" y="9306"/>
                  <a:pt x="26784" y="9394"/>
                </a:cubicBezTo>
                <a:lnTo>
                  <a:pt x="26784" y="9394"/>
                </a:lnTo>
                <a:cubicBezTo>
                  <a:pt x="26815" y="9571"/>
                  <a:pt x="26809" y="9766"/>
                  <a:pt x="26809" y="9955"/>
                </a:cubicBezTo>
                <a:lnTo>
                  <a:pt x="26809" y="9955"/>
                </a:lnTo>
                <a:cubicBezTo>
                  <a:pt x="26790" y="9968"/>
                  <a:pt x="26771" y="9974"/>
                  <a:pt x="26752" y="9974"/>
                </a:cubicBezTo>
                <a:lnTo>
                  <a:pt x="26752" y="9974"/>
                </a:lnTo>
                <a:cubicBezTo>
                  <a:pt x="26727" y="9974"/>
                  <a:pt x="26702" y="9961"/>
                  <a:pt x="26683" y="9949"/>
                </a:cubicBezTo>
                <a:moveTo>
                  <a:pt x="12646" y="10560"/>
                </a:moveTo>
                <a:cubicBezTo>
                  <a:pt x="12551" y="10484"/>
                  <a:pt x="12476" y="10396"/>
                  <a:pt x="12419" y="10295"/>
                </a:cubicBezTo>
                <a:lnTo>
                  <a:pt x="12419" y="10295"/>
                </a:lnTo>
                <a:cubicBezTo>
                  <a:pt x="12362" y="10201"/>
                  <a:pt x="12312" y="10113"/>
                  <a:pt x="12261" y="10024"/>
                </a:cubicBezTo>
                <a:lnTo>
                  <a:pt x="12261" y="10024"/>
                </a:lnTo>
                <a:cubicBezTo>
                  <a:pt x="12123" y="9779"/>
                  <a:pt x="11940" y="9571"/>
                  <a:pt x="11688" y="9445"/>
                </a:cubicBezTo>
                <a:lnTo>
                  <a:pt x="11688" y="9445"/>
                </a:lnTo>
                <a:cubicBezTo>
                  <a:pt x="11669" y="9438"/>
                  <a:pt x="11650" y="9419"/>
                  <a:pt x="11638" y="9407"/>
                </a:cubicBezTo>
                <a:lnTo>
                  <a:pt x="11638" y="9407"/>
                </a:lnTo>
                <a:cubicBezTo>
                  <a:pt x="11631" y="9407"/>
                  <a:pt x="11631" y="9401"/>
                  <a:pt x="11606" y="9369"/>
                </a:cubicBezTo>
                <a:lnTo>
                  <a:pt x="11606" y="9369"/>
                </a:lnTo>
                <a:cubicBezTo>
                  <a:pt x="11688" y="9350"/>
                  <a:pt x="11757" y="9338"/>
                  <a:pt x="11827" y="9331"/>
                </a:cubicBezTo>
                <a:lnTo>
                  <a:pt x="11827" y="9331"/>
                </a:lnTo>
                <a:cubicBezTo>
                  <a:pt x="12198" y="9281"/>
                  <a:pt x="12570" y="9281"/>
                  <a:pt x="12942" y="9300"/>
                </a:cubicBezTo>
                <a:lnTo>
                  <a:pt x="12942" y="9300"/>
                </a:lnTo>
                <a:cubicBezTo>
                  <a:pt x="13213" y="9306"/>
                  <a:pt x="13395" y="9432"/>
                  <a:pt x="13521" y="9665"/>
                </a:cubicBezTo>
                <a:lnTo>
                  <a:pt x="13521" y="9665"/>
                </a:lnTo>
                <a:cubicBezTo>
                  <a:pt x="13572" y="9753"/>
                  <a:pt x="13616" y="9848"/>
                  <a:pt x="13660" y="9942"/>
                </a:cubicBezTo>
                <a:lnTo>
                  <a:pt x="13660" y="9942"/>
                </a:lnTo>
                <a:cubicBezTo>
                  <a:pt x="13748" y="10169"/>
                  <a:pt x="13862" y="10383"/>
                  <a:pt x="14032" y="10560"/>
                </a:cubicBezTo>
                <a:lnTo>
                  <a:pt x="14032" y="10560"/>
                </a:lnTo>
                <a:cubicBezTo>
                  <a:pt x="14038" y="10566"/>
                  <a:pt x="14044" y="10585"/>
                  <a:pt x="14044" y="10598"/>
                </a:cubicBezTo>
                <a:lnTo>
                  <a:pt x="14044" y="10598"/>
                </a:lnTo>
                <a:cubicBezTo>
                  <a:pt x="14038" y="10635"/>
                  <a:pt x="14007" y="10629"/>
                  <a:pt x="13981" y="10629"/>
                </a:cubicBezTo>
                <a:lnTo>
                  <a:pt x="13981" y="10629"/>
                </a:lnTo>
                <a:cubicBezTo>
                  <a:pt x="13975" y="10629"/>
                  <a:pt x="13969" y="10629"/>
                  <a:pt x="13962" y="10629"/>
                </a:cubicBezTo>
                <a:lnTo>
                  <a:pt x="13962" y="10629"/>
                </a:lnTo>
                <a:cubicBezTo>
                  <a:pt x="13629" y="10642"/>
                  <a:pt x="13301" y="10654"/>
                  <a:pt x="12967" y="10673"/>
                </a:cubicBezTo>
                <a:lnTo>
                  <a:pt x="12967" y="10673"/>
                </a:lnTo>
                <a:cubicBezTo>
                  <a:pt x="12961" y="10673"/>
                  <a:pt x="12954" y="10673"/>
                  <a:pt x="12948" y="10673"/>
                </a:cubicBezTo>
                <a:lnTo>
                  <a:pt x="12948" y="10673"/>
                </a:lnTo>
                <a:cubicBezTo>
                  <a:pt x="12835" y="10673"/>
                  <a:pt x="12734" y="10629"/>
                  <a:pt x="12646" y="10560"/>
                </a:cubicBezTo>
                <a:moveTo>
                  <a:pt x="14107" y="10509"/>
                </a:moveTo>
                <a:cubicBezTo>
                  <a:pt x="14038" y="10434"/>
                  <a:pt x="13969" y="10352"/>
                  <a:pt x="13912" y="10264"/>
                </a:cubicBezTo>
                <a:lnTo>
                  <a:pt x="13912" y="10264"/>
                </a:lnTo>
                <a:cubicBezTo>
                  <a:pt x="13862" y="10194"/>
                  <a:pt x="13824" y="10113"/>
                  <a:pt x="13786" y="10031"/>
                </a:cubicBezTo>
                <a:lnTo>
                  <a:pt x="13786" y="10031"/>
                </a:lnTo>
                <a:cubicBezTo>
                  <a:pt x="13692" y="9816"/>
                  <a:pt x="13610" y="9596"/>
                  <a:pt x="13452" y="9401"/>
                </a:cubicBezTo>
                <a:lnTo>
                  <a:pt x="13452" y="9401"/>
                </a:lnTo>
                <a:cubicBezTo>
                  <a:pt x="13629" y="9394"/>
                  <a:pt x="13786" y="9426"/>
                  <a:pt x="13950" y="9457"/>
                </a:cubicBezTo>
                <a:lnTo>
                  <a:pt x="13950" y="9457"/>
                </a:lnTo>
                <a:cubicBezTo>
                  <a:pt x="14435" y="9564"/>
                  <a:pt x="14914" y="9709"/>
                  <a:pt x="15386" y="9867"/>
                </a:cubicBezTo>
                <a:lnTo>
                  <a:pt x="15386" y="9867"/>
                </a:lnTo>
                <a:cubicBezTo>
                  <a:pt x="15783" y="9993"/>
                  <a:pt x="16180" y="10113"/>
                  <a:pt x="16571" y="10239"/>
                </a:cubicBezTo>
                <a:lnTo>
                  <a:pt x="16571" y="10239"/>
                </a:lnTo>
                <a:cubicBezTo>
                  <a:pt x="16596" y="10245"/>
                  <a:pt x="16621" y="10257"/>
                  <a:pt x="16672" y="10276"/>
                </a:cubicBezTo>
                <a:lnTo>
                  <a:pt x="16672" y="10276"/>
                </a:lnTo>
                <a:cubicBezTo>
                  <a:pt x="16615" y="10308"/>
                  <a:pt x="16590" y="10327"/>
                  <a:pt x="16558" y="10333"/>
                </a:cubicBezTo>
                <a:lnTo>
                  <a:pt x="16558" y="10333"/>
                </a:lnTo>
                <a:cubicBezTo>
                  <a:pt x="16344" y="10383"/>
                  <a:pt x="16130" y="10440"/>
                  <a:pt x="15916" y="10472"/>
                </a:cubicBezTo>
                <a:lnTo>
                  <a:pt x="15916" y="10472"/>
                </a:lnTo>
                <a:cubicBezTo>
                  <a:pt x="15405" y="10547"/>
                  <a:pt x="14895" y="10585"/>
                  <a:pt x="14385" y="10610"/>
                </a:cubicBezTo>
                <a:lnTo>
                  <a:pt x="14385" y="10610"/>
                </a:lnTo>
                <a:cubicBezTo>
                  <a:pt x="14378" y="10610"/>
                  <a:pt x="14366" y="10610"/>
                  <a:pt x="14353" y="10610"/>
                </a:cubicBezTo>
                <a:lnTo>
                  <a:pt x="14353" y="10610"/>
                </a:lnTo>
                <a:cubicBezTo>
                  <a:pt x="14252" y="10610"/>
                  <a:pt x="14170" y="10585"/>
                  <a:pt x="14107" y="10509"/>
                </a:cubicBezTo>
                <a:moveTo>
                  <a:pt x="10126" y="9987"/>
                </a:moveTo>
                <a:cubicBezTo>
                  <a:pt x="10453" y="9753"/>
                  <a:pt x="10812" y="9571"/>
                  <a:pt x="11197" y="9457"/>
                </a:cubicBezTo>
                <a:lnTo>
                  <a:pt x="11197" y="9457"/>
                </a:lnTo>
                <a:cubicBezTo>
                  <a:pt x="11342" y="9413"/>
                  <a:pt x="11468" y="9426"/>
                  <a:pt x="11600" y="9489"/>
                </a:cubicBezTo>
                <a:lnTo>
                  <a:pt x="11600" y="9489"/>
                </a:lnTo>
                <a:cubicBezTo>
                  <a:pt x="11801" y="9583"/>
                  <a:pt x="11965" y="9728"/>
                  <a:pt x="12098" y="9911"/>
                </a:cubicBezTo>
                <a:lnTo>
                  <a:pt x="12098" y="9911"/>
                </a:lnTo>
                <a:cubicBezTo>
                  <a:pt x="12142" y="9980"/>
                  <a:pt x="12179" y="10056"/>
                  <a:pt x="12224" y="10125"/>
                </a:cubicBezTo>
                <a:lnTo>
                  <a:pt x="12224" y="10125"/>
                </a:lnTo>
                <a:cubicBezTo>
                  <a:pt x="12312" y="10264"/>
                  <a:pt x="12406" y="10402"/>
                  <a:pt x="12494" y="10541"/>
                </a:cubicBezTo>
                <a:lnTo>
                  <a:pt x="12494" y="10541"/>
                </a:lnTo>
                <a:cubicBezTo>
                  <a:pt x="12507" y="10566"/>
                  <a:pt x="12526" y="10585"/>
                  <a:pt x="12501" y="10610"/>
                </a:cubicBezTo>
                <a:lnTo>
                  <a:pt x="12501" y="10610"/>
                </a:lnTo>
                <a:cubicBezTo>
                  <a:pt x="12507" y="10610"/>
                  <a:pt x="12507" y="10610"/>
                  <a:pt x="12507" y="10610"/>
                </a:cubicBezTo>
                <a:lnTo>
                  <a:pt x="12507" y="10610"/>
                </a:lnTo>
                <a:cubicBezTo>
                  <a:pt x="12507" y="10617"/>
                  <a:pt x="12507" y="10617"/>
                  <a:pt x="12501" y="10617"/>
                </a:cubicBezTo>
                <a:lnTo>
                  <a:pt x="12501" y="10617"/>
                </a:lnTo>
                <a:cubicBezTo>
                  <a:pt x="12186" y="10390"/>
                  <a:pt x="11839" y="10220"/>
                  <a:pt x="11468" y="10106"/>
                </a:cubicBezTo>
                <a:lnTo>
                  <a:pt x="11468" y="10106"/>
                </a:lnTo>
                <a:cubicBezTo>
                  <a:pt x="11178" y="10018"/>
                  <a:pt x="10882" y="9993"/>
                  <a:pt x="10585" y="10012"/>
                </a:cubicBezTo>
                <a:lnTo>
                  <a:pt x="10585" y="10012"/>
                </a:lnTo>
                <a:cubicBezTo>
                  <a:pt x="10441" y="10024"/>
                  <a:pt x="10302" y="10050"/>
                  <a:pt x="10157" y="10068"/>
                </a:cubicBezTo>
                <a:lnTo>
                  <a:pt x="10157" y="10068"/>
                </a:lnTo>
                <a:cubicBezTo>
                  <a:pt x="10126" y="10075"/>
                  <a:pt x="10094" y="10075"/>
                  <a:pt x="10031" y="10075"/>
                </a:cubicBezTo>
                <a:lnTo>
                  <a:pt x="10031" y="10075"/>
                </a:lnTo>
                <a:cubicBezTo>
                  <a:pt x="10075" y="10031"/>
                  <a:pt x="10100" y="10005"/>
                  <a:pt x="10126" y="9987"/>
                </a:cubicBezTo>
                <a:moveTo>
                  <a:pt x="26973" y="11940"/>
                </a:moveTo>
                <a:cubicBezTo>
                  <a:pt x="26865" y="11889"/>
                  <a:pt x="26771" y="11820"/>
                  <a:pt x="26689" y="11738"/>
                </a:cubicBezTo>
                <a:lnTo>
                  <a:pt x="26689" y="11738"/>
                </a:lnTo>
                <a:cubicBezTo>
                  <a:pt x="26500" y="11543"/>
                  <a:pt x="26355" y="11316"/>
                  <a:pt x="26273" y="11051"/>
                </a:cubicBezTo>
                <a:lnTo>
                  <a:pt x="26273" y="11051"/>
                </a:lnTo>
                <a:cubicBezTo>
                  <a:pt x="26254" y="10995"/>
                  <a:pt x="26242" y="10932"/>
                  <a:pt x="26248" y="10869"/>
                </a:cubicBezTo>
                <a:lnTo>
                  <a:pt x="26248" y="10869"/>
                </a:lnTo>
                <a:cubicBezTo>
                  <a:pt x="26286" y="10509"/>
                  <a:pt x="26298" y="10144"/>
                  <a:pt x="26292" y="9779"/>
                </a:cubicBezTo>
                <a:lnTo>
                  <a:pt x="26292" y="9779"/>
                </a:lnTo>
                <a:cubicBezTo>
                  <a:pt x="26292" y="9766"/>
                  <a:pt x="26298" y="9753"/>
                  <a:pt x="26317" y="9709"/>
                </a:cubicBezTo>
                <a:lnTo>
                  <a:pt x="26317" y="9709"/>
                </a:lnTo>
                <a:cubicBezTo>
                  <a:pt x="26462" y="9892"/>
                  <a:pt x="26613" y="10024"/>
                  <a:pt x="26809" y="10106"/>
                </a:cubicBezTo>
                <a:lnTo>
                  <a:pt x="26809" y="10106"/>
                </a:lnTo>
                <a:cubicBezTo>
                  <a:pt x="26815" y="10220"/>
                  <a:pt x="26821" y="10320"/>
                  <a:pt x="26828" y="10428"/>
                </a:cubicBezTo>
                <a:lnTo>
                  <a:pt x="26828" y="10428"/>
                </a:lnTo>
                <a:cubicBezTo>
                  <a:pt x="26834" y="10528"/>
                  <a:pt x="26834" y="10635"/>
                  <a:pt x="26847" y="10736"/>
                </a:cubicBezTo>
                <a:lnTo>
                  <a:pt x="26847" y="10736"/>
                </a:lnTo>
                <a:cubicBezTo>
                  <a:pt x="26853" y="10837"/>
                  <a:pt x="26859" y="10944"/>
                  <a:pt x="26872" y="11045"/>
                </a:cubicBezTo>
                <a:lnTo>
                  <a:pt x="26872" y="11045"/>
                </a:lnTo>
                <a:cubicBezTo>
                  <a:pt x="26891" y="11146"/>
                  <a:pt x="26903" y="11247"/>
                  <a:pt x="26928" y="11347"/>
                </a:cubicBezTo>
                <a:lnTo>
                  <a:pt x="26928" y="11347"/>
                </a:lnTo>
                <a:cubicBezTo>
                  <a:pt x="26947" y="11448"/>
                  <a:pt x="26979" y="11549"/>
                  <a:pt x="27010" y="11650"/>
                </a:cubicBezTo>
                <a:lnTo>
                  <a:pt x="27010" y="11650"/>
                </a:lnTo>
                <a:cubicBezTo>
                  <a:pt x="27036" y="11744"/>
                  <a:pt x="27086" y="11839"/>
                  <a:pt x="27111" y="11958"/>
                </a:cubicBezTo>
                <a:lnTo>
                  <a:pt x="27111" y="11958"/>
                </a:lnTo>
                <a:cubicBezTo>
                  <a:pt x="27048" y="11952"/>
                  <a:pt x="27010" y="11952"/>
                  <a:pt x="26973" y="11940"/>
                </a:cubicBezTo>
                <a:moveTo>
                  <a:pt x="8695" y="11171"/>
                </a:moveTo>
                <a:cubicBezTo>
                  <a:pt x="8973" y="10932"/>
                  <a:pt x="9250" y="10692"/>
                  <a:pt x="9521" y="10446"/>
                </a:cubicBezTo>
                <a:lnTo>
                  <a:pt x="9521" y="10446"/>
                </a:lnTo>
                <a:cubicBezTo>
                  <a:pt x="9666" y="10320"/>
                  <a:pt x="9829" y="10239"/>
                  <a:pt x="10012" y="10188"/>
                </a:cubicBezTo>
                <a:lnTo>
                  <a:pt x="10012" y="10188"/>
                </a:lnTo>
                <a:cubicBezTo>
                  <a:pt x="10630" y="10031"/>
                  <a:pt x="11228" y="10050"/>
                  <a:pt x="11814" y="10327"/>
                </a:cubicBezTo>
                <a:lnTo>
                  <a:pt x="11814" y="10327"/>
                </a:lnTo>
                <a:cubicBezTo>
                  <a:pt x="11984" y="10402"/>
                  <a:pt x="12142" y="10497"/>
                  <a:pt x="12305" y="10585"/>
                </a:cubicBezTo>
                <a:lnTo>
                  <a:pt x="12305" y="10585"/>
                </a:lnTo>
                <a:cubicBezTo>
                  <a:pt x="12331" y="10604"/>
                  <a:pt x="12350" y="10629"/>
                  <a:pt x="12394" y="10673"/>
                </a:cubicBezTo>
                <a:lnTo>
                  <a:pt x="12394" y="10673"/>
                </a:lnTo>
                <a:cubicBezTo>
                  <a:pt x="11115" y="10717"/>
                  <a:pt x="9880" y="10887"/>
                  <a:pt x="8645" y="11253"/>
                </a:cubicBezTo>
                <a:lnTo>
                  <a:pt x="8645" y="11253"/>
                </a:lnTo>
                <a:cubicBezTo>
                  <a:pt x="8677" y="11202"/>
                  <a:pt x="8683" y="11184"/>
                  <a:pt x="8695" y="11171"/>
                </a:cubicBezTo>
                <a:moveTo>
                  <a:pt x="34735" y="12223"/>
                </a:moveTo>
                <a:cubicBezTo>
                  <a:pt x="34508" y="12066"/>
                  <a:pt x="34275" y="11895"/>
                  <a:pt x="34042" y="11738"/>
                </a:cubicBezTo>
                <a:lnTo>
                  <a:pt x="34042" y="11738"/>
                </a:lnTo>
                <a:cubicBezTo>
                  <a:pt x="33556" y="11404"/>
                  <a:pt x="33185" y="10957"/>
                  <a:pt x="32832" y="10491"/>
                </a:cubicBezTo>
                <a:lnTo>
                  <a:pt x="32832" y="10491"/>
                </a:lnTo>
                <a:cubicBezTo>
                  <a:pt x="32813" y="10465"/>
                  <a:pt x="32794" y="10434"/>
                  <a:pt x="32781" y="10402"/>
                </a:cubicBezTo>
                <a:lnTo>
                  <a:pt x="32781" y="10402"/>
                </a:lnTo>
                <a:cubicBezTo>
                  <a:pt x="32775" y="10390"/>
                  <a:pt x="32775" y="10377"/>
                  <a:pt x="32769" y="10339"/>
                </a:cubicBezTo>
                <a:lnTo>
                  <a:pt x="32769" y="10339"/>
                </a:lnTo>
                <a:cubicBezTo>
                  <a:pt x="33411" y="10755"/>
                  <a:pt x="33361" y="10711"/>
                  <a:pt x="34023" y="10906"/>
                </a:cubicBezTo>
                <a:lnTo>
                  <a:pt x="34023" y="10906"/>
                </a:lnTo>
                <a:cubicBezTo>
                  <a:pt x="34155" y="11070"/>
                  <a:pt x="34287" y="11234"/>
                  <a:pt x="34413" y="11398"/>
                </a:cubicBezTo>
                <a:lnTo>
                  <a:pt x="34413" y="11398"/>
                </a:lnTo>
                <a:cubicBezTo>
                  <a:pt x="34577" y="11606"/>
                  <a:pt x="34709" y="11826"/>
                  <a:pt x="34791" y="12084"/>
                </a:cubicBezTo>
                <a:lnTo>
                  <a:pt x="34791" y="12084"/>
                </a:lnTo>
                <a:cubicBezTo>
                  <a:pt x="34804" y="12122"/>
                  <a:pt x="34810" y="12166"/>
                  <a:pt x="34823" y="12204"/>
                </a:cubicBezTo>
                <a:lnTo>
                  <a:pt x="34823" y="12204"/>
                </a:lnTo>
                <a:cubicBezTo>
                  <a:pt x="34823" y="12217"/>
                  <a:pt x="34816" y="12229"/>
                  <a:pt x="34810" y="12255"/>
                </a:cubicBezTo>
                <a:lnTo>
                  <a:pt x="34810" y="12255"/>
                </a:lnTo>
                <a:cubicBezTo>
                  <a:pt x="34785" y="12242"/>
                  <a:pt x="34760" y="12242"/>
                  <a:pt x="34735" y="12223"/>
                </a:cubicBezTo>
                <a:moveTo>
                  <a:pt x="14763" y="11360"/>
                </a:moveTo>
                <a:cubicBezTo>
                  <a:pt x="14813" y="11297"/>
                  <a:pt x="14863" y="11228"/>
                  <a:pt x="14914" y="11158"/>
                </a:cubicBezTo>
                <a:lnTo>
                  <a:pt x="14914" y="11158"/>
                </a:lnTo>
                <a:cubicBezTo>
                  <a:pt x="15160" y="10824"/>
                  <a:pt x="15493" y="10642"/>
                  <a:pt x="15903" y="10579"/>
                </a:cubicBezTo>
                <a:lnTo>
                  <a:pt x="15903" y="10579"/>
                </a:lnTo>
                <a:cubicBezTo>
                  <a:pt x="16105" y="10554"/>
                  <a:pt x="16294" y="10503"/>
                  <a:pt x="16495" y="10465"/>
                </a:cubicBezTo>
                <a:lnTo>
                  <a:pt x="16495" y="10465"/>
                </a:lnTo>
                <a:cubicBezTo>
                  <a:pt x="16533" y="10459"/>
                  <a:pt x="16571" y="10453"/>
                  <a:pt x="16615" y="10440"/>
                </a:cubicBezTo>
                <a:lnTo>
                  <a:pt x="16615" y="10440"/>
                </a:lnTo>
                <a:cubicBezTo>
                  <a:pt x="16609" y="10472"/>
                  <a:pt x="16609" y="10484"/>
                  <a:pt x="16596" y="10491"/>
                </a:cubicBezTo>
                <a:lnTo>
                  <a:pt x="16596" y="10491"/>
                </a:lnTo>
                <a:cubicBezTo>
                  <a:pt x="16275" y="10768"/>
                  <a:pt x="15960" y="11045"/>
                  <a:pt x="15632" y="11310"/>
                </a:cubicBezTo>
                <a:lnTo>
                  <a:pt x="15632" y="11310"/>
                </a:lnTo>
                <a:cubicBezTo>
                  <a:pt x="15248" y="11612"/>
                  <a:pt x="14813" y="11826"/>
                  <a:pt x="14340" y="11958"/>
                </a:cubicBezTo>
                <a:lnTo>
                  <a:pt x="14340" y="11958"/>
                </a:lnTo>
                <a:cubicBezTo>
                  <a:pt x="14296" y="11971"/>
                  <a:pt x="14252" y="11984"/>
                  <a:pt x="14208" y="11996"/>
                </a:cubicBezTo>
                <a:lnTo>
                  <a:pt x="14208" y="11996"/>
                </a:lnTo>
                <a:cubicBezTo>
                  <a:pt x="14429" y="11801"/>
                  <a:pt x="14599" y="11580"/>
                  <a:pt x="14763" y="11360"/>
                </a:cubicBezTo>
                <a:moveTo>
                  <a:pt x="28132" y="13275"/>
                </a:moveTo>
                <a:cubicBezTo>
                  <a:pt x="28132" y="13263"/>
                  <a:pt x="28132" y="13244"/>
                  <a:pt x="28138" y="13237"/>
                </a:cubicBezTo>
                <a:lnTo>
                  <a:pt x="28138" y="13237"/>
                </a:lnTo>
                <a:cubicBezTo>
                  <a:pt x="28321" y="13011"/>
                  <a:pt x="28384" y="12746"/>
                  <a:pt x="28359" y="12463"/>
                </a:cubicBezTo>
                <a:lnTo>
                  <a:pt x="28359" y="12463"/>
                </a:lnTo>
                <a:cubicBezTo>
                  <a:pt x="28346" y="12311"/>
                  <a:pt x="28321" y="12160"/>
                  <a:pt x="28296" y="12009"/>
                </a:cubicBezTo>
                <a:lnTo>
                  <a:pt x="28296" y="12009"/>
                </a:lnTo>
                <a:cubicBezTo>
                  <a:pt x="28252" y="11706"/>
                  <a:pt x="28277" y="11404"/>
                  <a:pt x="28371" y="11108"/>
                </a:cubicBezTo>
                <a:lnTo>
                  <a:pt x="28371" y="11108"/>
                </a:lnTo>
                <a:cubicBezTo>
                  <a:pt x="28441" y="10906"/>
                  <a:pt x="28554" y="10724"/>
                  <a:pt x="28674" y="10541"/>
                </a:cubicBezTo>
                <a:lnTo>
                  <a:pt x="28674" y="10541"/>
                </a:lnTo>
                <a:cubicBezTo>
                  <a:pt x="28693" y="10648"/>
                  <a:pt x="28705" y="10761"/>
                  <a:pt x="28724" y="10869"/>
                </a:cubicBezTo>
                <a:lnTo>
                  <a:pt x="28724" y="10869"/>
                </a:lnTo>
                <a:cubicBezTo>
                  <a:pt x="28774" y="11139"/>
                  <a:pt x="28919" y="11354"/>
                  <a:pt x="29165" y="11486"/>
                </a:cubicBezTo>
                <a:lnTo>
                  <a:pt x="29165" y="11486"/>
                </a:lnTo>
                <a:cubicBezTo>
                  <a:pt x="29178" y="11492"/>
                  <a:pt x="29190" y="11505"/>
                  <a:pt x="29203" y="11511"/>
                </a:cubicBezTo>
                <a:lnTo>
                  <a:pt x="29203" y="11511"/>
                </a:lnTo>
                <a:cubicBezTo>
                  <a:pt x="29373" y="11568"/>
                  <a:pt x="29436" y="11706"/>
                  <a:pt x="29474" y="11864"/>
                </a:cubicBezTo>
                <a:lnTo>
                  <a:pt x="29474" y="11864"/>
                </a:lnTo>
                <a:cubicBezTo>
                  <a:pt x="29606" y="12393"/>
                  <a:pt x="29543" y="12897"/>
                  <a:pt x="29260" y="13363"/>
                </a:cubicBezTo>
                <a:lnTo>
                  <a:pt x="29260" y="13363"/>
                </a:lnTo>
                <a:cubicBezTo>
                  <a:pt x="29165" y="13521"/>
                  <a:pt x="29039" y="13666"/>
                  <a:pt x="28926" y="13811"/>
                </a:cubicBezTo>
                <a:lnTo>
                  <a:pt x="28926" y="13811"/>
                </a:lnTo>
                <a:cubicBezTo>
                  <a:pt x="28882" y="13867"/>
                  <a:pt x="28819" y="13918"/>
                  <a:pt x="28768" y="13968"/>
                </a:cubicBezTo>
                <a:lnTo>
                  <a:pt x="28768" y="13968"/>
                </a:lnTo>
                <a:cubicBezTo>
                  <a:pt x="28655" y="13886"/>
                  <a:pt x="28277" y="13477"/>
                  <a:pt x="28132" y="13275"/>
                </a:cubicBezTo>
                <a:moveTo>
                  <a:pt x="35661" y="13678"/>
                </a:moveTo>
                <a:cubicBezTo>
                  <a:pt x="35289" y="13376"/>
                  <a:pt x="34861" y="13156"/>
                  <a:pt x="34420" y="12979"/>
                </a:cubicBezTo>
                <a:lnTo>
                  <a:pt x="34420" y="12979"/>
                </a:lnTo>
                <a:cubicBezTo>
                  <a:pt x="34193" y="12885"/>
                  <a:pt x="33972" y="12784"/>
                  <a:pt x="33777" y="12645"/>
                </a:cubicBezTo>
                <a:lnTo>
                  <a:pt x="33777" y="12645"/>
                </a:lnTo>
                <a:cubicBezTo>
                  <a:pt x="33663" y="12570"/>
                  <a:pt x="33556" y="12481"/>
                  <a:pt x="33456" y="12387"/>
                </a:cubicBezTo>
                <a:lnTo>
                  <a:pt x="33456" y="12387"/>
                </a:lnTo>
                <a:cubicBezTo>
                  <a:pt x="33336" y="12280"/>
                  <a:pt x="33267" y="12141"/>
                  <a:pt x="33216" y="11984"/>
                </a:cubicBezTo>
                <a:lnTo>
                  <a:pt x="33216" y="11984"/>
                </a:lnTo>
                <a:cubicBezTo>
                  <a:pt x="33090" y="11587"/>
                  <a:pt x="32945" y="11202"/>
                  <a:pt x="32807" y="10806"/>
                </a:cubicBezTo>
                <a:lnTo>
                  <a:pt x="32807" y="10806"/>
                </a:lnTo>
                <a:cubicBezTo>
                  <a:pt x="32781" y="10749"/>
                  <a:pt x="32750" y="10686"/>
                  <a:pt x="32750" y="10591"/>
                </a:cubicBezTo>
                <a:lnTo>
                  <a:pt x="32750" y="10591"/>
                </a:lnTo>
                <a:cubicBezTo>
                  <a:pt x="32788" y="10629"/>
                  <a:pt x="32807" y="10642"/>
                  <a:pt x="32826" y="10661"/>
                </a:cubicBezTo>
                <a:lnTo>
                  <a:pt x="32826" y="10661"/>
                </a:lnTo>
                <a:cubicBezTo>
                  <a:pt x="32882" y="10730"/>
                  <a:pt x="32939" y="10799"/>
                  <a:pt x="32996" y="10869"/>
                </a:cubicBezTo>
                <a:lnTo>
                  <a:pt x="32996" y="10869"/>
                </a:lnTo>
                <a:cubicBezTo>
                  <a:pt x="33342" y="11310"/>
                  <a:pt x="33745" y="11675"/>
                  <a:pt x="34212" y="11984"/>
                </a:cubicBezTo>
                <a:lnTo>
                  <a:pt x="34212" y="11984"/>
                </a:lnTo>
                <a:cubicBezTo>
                  <a:pt x="34451" y="12141"/>
                  <a:pt x="34678" y="12311"/>
                  <a:pt x="34892" y="12494"/>
                </a:cubicBezTo>
                <a:lnTo>
                  <a:pt x="34892" y="12494"/>
                </a:lnTo>
                <a:cubicBezTo>
                  <a:pt x="35245" y="12784"/>
                  <a:pt x="35509" y="13149"/>
                  <a:pt x="35692" y="13565"/>
                </a:cubicBezTo>
                <a:lnTo>
                  <a:pt x="35692" y="13565"/>
                </a:lnTo>
                <a:cubicBezTo>
                  <a:pt x="35705" y="13603"/>
                  <a:pt x="35717" y="13641"/>
                  <a:pt x="35730" y="13678"/>
                </a:cubicBezTo>
                <a:lnTo>
                  <a:pt x="35730" y="13678"/>
                </a:lnTo>
                <a:cubicBezTo>
                  <a:pt x="35717" y="13691"/>
                  <a:pt x="35711" y="13697"/>
                  <a:pt x="35698" y="13697"/>
                </a:cubicBezTo>
                <a:lnTo>
                  <a:pt x="35698" y="13697"/>
                </a:lnTo>
                <a:cubicBezTo>
                  <a:pt x="35686" y="13697"/>
                  <a:pt x="35673" y="13685"/>
                  <a:pt x="35661" y="13678"/>
                </a:cubicBezTo>
                <a:moveTo>
                  <a:pt x="13049" y="12116"/>
                </a:moveTo>
                <a:cubicBezTo>
                  <a:pt x="13112" y="12072"/>
                  <a:pt x="13125" y="12059"/>
                  <a:pt x="13143" y="12053"/>
                </a:cubicBezTo>
                <a:lnTo>
                  <a:pt x="13143" y="12053"/>
                </a:lnTo>
                <a:cubicBezTo>
                  <a:pt x="13421" y="11946"/>
                  <a:pt x="13654" y="11776"/>
                  <a:pt x="13868" y="11580"/>
                </a:cubicBezTo>
                <a:lnTo>
                  <a:pt x="13868" y="11580"/>
                </a:lnTo>
                <a:cubicBezTo>
                  <a:pt x="14088" y="11385"/>
                  <a:pt x="14315" y="11190"/>
                  <a:pt x="14542" y="10995"/>
                </a:cubicBezTo>
                <a:lnTo>
                  <a:pt x="14542" y="10995"/>
                </a:lnTo>
                <a:cubicBezTo>
                  <a:pt x="14731" y="10843"/>
                  <a:pt x="14945" y="10730"/>
                  <a:pt x="15185" y="10680"/>
                </a:cubicBezTo>
                <a:lnTo>
                  <a:pt x="15185" y="10680"/>
                </a:lnTo>
                <a:cubicBezTo>
                  <a:pt x="15216" y="10673"/>
                  <a:pt x="15254" y="10654"/>
                  <a:pt x="15292" y="10698"/>
                </a:cubicBezTo>
                <a:lnTo>
                  <a:pt x="15292" y="10698"/>
                </a:lnTo>
                <a:cubicBezTo>
                  <a:pt x="15267" y="10711"/>
                  <a:pt x="15248" y="10730"/>
                  <a:pt x="15223" y="10743"/>
                </a:cubicBezTo>
                <a:lnTo>
                  <a:pt x="15223" y="10743"/>
                </a:lnTo>
                <a:cubicBezTo>
                  <a:pt x="15065" y="10850"/>
                  <a:pt x="14939" y="10982"/>
                  <a:pt x="14826" y="11133"/>
                </a:cubicBezTo>
                <a:lnTo>
                  <a:pt x="14826" y="11133"/>
                </a:lnTo>
                <a:cubicBezTo>
                  <a:pt x="14725" y="11272"/>
                  <a:pt x="14618" y="11410"/>
                  <a:pt x="14517" y="11549"/>
                </a:cubicBezTo>
                <a:lnTo>
                  <a:pt x="14517" y="11549"/>
                </a:lnTo>
                <a:cubicBezTo>
                  <a:pt x="14334" y="11788"/>
                  <a:pt x="14082" y="11946"/>
                  <a:pt x="13811" y="12072"/>
                </a:cubicBezTo>
                <a:lnTo>
                  <a:pt x="13811" y="12072"/>
                </a:lnTo>
                <a:cubicBezTo>
                  <a:pt x="13792" y="12084"/>
                  <a:pt x="13773" y="12091"/>
                  <a:pt x="13748" y="12097"/>
                </a:cubicBezTo>
                <a:lnTo>
                  <a:pt x="13748" y="12097"/>
                </a:lnTo>
                <a:cubicBezTo>
                  <a:pt x="13622" y="12116"/>
                  <a:pt x="13490" y="12129"/>
                  <a:pt x="13351" y="12129"/>
                </a:cubicBezTo>
                <a:lnTo>
                  <a:pt x="13351" y="12129"/>
                </a:lnTo>
                <a:cubicBezTo>
                  <a:pt x="13257" y="12129"/>
                  <a:pt x="13156" y="12122"/>
                  <a:pt x="13049" y="12116"/>
                </a:cubicBezTo>
                <a:close/>
                <a:moveTo>
                  <a:pt x="12444" y="12021"/>
                </a:moveTo>
                <a:cubicBezTo>
                  <a:pt x="12066" y="11908"/>
                  <a:pt x="11688" y="11795"/>
                  <a:pt x="11310" y="11688"/>
                </a:cubicBezTo>
                <a:lnTo>
                  <a:pt x="11310" y="11688"/>
                </a:lnTo>
                <a:cubicBezTo>
                  <a:pt x="11291" y="11681"/>
                  <a:pt x="11279" y="11662"/>
                  <a:pt x="11260" y="11656"/>
                </a:cubicBezTo>
                <a:lnTo>
                  <a:pt x="11260" y="11656"/>
                </a:lnTo>
                <a:cubicBezTo>
                  <a:pt x="11291" y="11599"/>
                  <a:pt x="11342" y="11612"/>
                  <a:pt x="11392" y="11606"/>
                </a:cubicBezTo>
                <a:lnTo>
                  <a:pt x="11392" y="11606"/>
                </a:lnTo>
                <a:cubicBezTo>
                  <a:pt x="11713" y="11568"/>
                  <a:pt x="11997" y="11429"/>
                  <a:pt x="12249" y="11221"/>
                </a:cubicBezTo>
                <a:lnTo>
                  <a:pt x="12249" y="11221"/>
                </a:lnTo>
                <a:cubicBezTo>
                  <a:pt x="12362" y="11121"/>
                  <a:pt x="12482" y="11026"/>
                  <a:pt x="12608" y="10938"/>
                </a:cubicBezTo>
                <a:lnTo>
                  <a:pt x="12608" y="10938"/>
                </a:lnTo>
                <a:cubicBezTo>
                  <a:pt x="12765" y="10831"/>
                  <a:pt x="12948" y="10768"/>
                  <a:pt x="13150" y="10768"/>
                </a:cubicBezTo>
                <a:lnTo>
                  <a:pt x="13150" y="10768"/>
                </a:lnTo>
                <a:cubicBezTo>
                  <a:pt x="13629" y="10755"/>
                  <a:pt x="14101" y="10724"/>
                  <a:pt x="14580" y="10705"/>
                </a:cubicBezTo>
                <a:lnTo>
                  <a:pt x="14580" y="10705"/>
                </a:lnTo>
                <a:cubicBezTo>
                  <a:pt x="14643" y="10698"/>
                  <a:pt x="14712" y="10698"/>
                  <a:pt x="14800" y="10698"/>
                </a:cubicBezTo>
                <a:lnTo>
                  <a:pt x="14800" y="10698"/>
                </a:lnTo>
                <a:cubicBezTo>
                  <a:pt x="14775" y="10730"/>
                  <a:pt x="14763" y="10749"/>
                  <a:pt x="14750" y="10755"/>
                </a:cubicBezTo>
                <a:lnTo>
                  <a:pt x="14750" y="10755"/>
                </a:lnTo>
                <a:cubicBezTo>
                  <a:pt x="14511" y="10894"/>
                  <a:pt x="14303" y="11083"/>
                  <a:pt x="14095" y="11265"/>
                </a:cubicBezTo>
                <a:lnTo>
                  <a:pt x="14095" y="11265"/>
                </a:lnTo>
                <a:cubicBezTo>
                  <a:pt x="13956" y="11385"/>
                  <a:pt x="13818" y="11517"/>
                  <a:pt x="13679" y="11637"/>
                </a:cubicBezTo>
                <a:lnTo>
                  <a:pt x="13679" y="11637"/>
                </a:lnTo>
                <a:cubicBezTo>
                  <a:pt x="13490" y="11795"/>
                  <a:pt x="13282" y="11914"/>
                  <a:pt x="13055" y="11996"/>
                </a:cubicBezTo>
                <a:lnTo>
                  <a:pt x="13055" y="11996"/>
                </a:lnTo>
                <a:cubicBezTo>
                  <a:pt x="12936" y="12040"/>
                  <a:pt x="12822" y="12059"/>
                  <a:pt x="12709" y="12059"/>
                </a:cubicBezTo>
                <a:lnTo>
                  <a:pt x="12709" y="12059"/>
                </a:lnTo>
                <a:cubicBezTo>
                  <a:pt x="12620" y="12059"/>
                  <a:pt x="12532" y="12047"/>
                  <a:pt x="12444" y="12021"/>
                </a:cubicBezTo>
                <a:moveTo>
                  <a:pt x="10630" y="11511"/>
                </a:moveTo>
                <a:cubicBezTo>
                  <a:pt x="10611" y="11505"/>
                  <a:pt x="10592" y="11492"/>
                  <a:pt x="10541" y="11467"/>
                </a:cubicBezTo>
                <a:lnTo>
                  <a:pt x="10541" y="11467"/>
                </a:lnTo>
                <a:cubicBezTo>
                  <a:pt x="10630" y="11442"/>
                  <a:pt x="10674" y="11436"/>
                  <a:pt x="10718" y="11417"/>
                </a:cubicBezTo>
                <a:lnTo>
                  <a:pt x="10718" y="11417"/>
                </a:lnTo>
                <a:cubicBezTo>
                  <a:pt x="11071" y="11322"/>
                  <a:pt x="11392" y="11165"/>
                  <a:pt x="11650" y="10900"/>
                </a:cubicBezTo>
                <a:lnTo>
                  <a:pt x="11650" y="10900"/>
                </a:lnTo>
                <a:cubicBezTo>
                  <a:pt x="11713" y="10837"/>
                  <a:pt x="11776" y="10806"/>
                  <a:pt x="11871" y="10799"/>
                </a:cubicBezTo>
                <a:lnTo>
                  <a:pt x="11871" y="10799"/>
                </a:lnTo>
                <a:cubicBezTo>
                  <a:pt x="12098" y="10799"/>
                  <a:pt x="12324" y="10787"/>
                  <a:pt x="12551" y="10787"/>
                </a:cubicBezTo>
                <a:lnTo>
                  <a:pt x="12551" y="10787"/>
                </a:lnTo>
                <a:cubicBezTo>
                  <a:pt x="12570" y="10780"/>
                  <a:pt x="12589" y="10793"/>
                  <a:pt x="12614" y="10806"/>
                </a:cubicBezTo>
                <a:lnTo>
                  <a:pt x="12614" y="10806"/>
                </a:lnTo>
                <a:cubicBezTo>
                  <a:pt x="12602" y="10824"/>
                  <a:pt x="12595" y="10843"/>
                  <a:pt x="12583" y="10856"/>
                </a:cubicBezTo>
                <a:lnTo>
                  <a:pt x="12583" y="10856"/>
                </a:lnTo>
                <a:cubicBezTo>
                  <a:pt x="12444" y="10963"/>
                  <a:pt x="12305" y="11064"/>
                  <a:pt x="12173" y="11171"/>
                </a:cubicBezTo>
                <a:lnTo>
                  <a:pt x="12173" y="11171"/>
                </a:lnTo>
                <a:cubicBezTo>
                  <a:pt x="11927" y="11379"/>
                  <a:pt x="11644" y="11499"/>
                  <a:pt x="11329" y="11536"/>
                </a:cubicBezTo>
                <a:lnTo>
                  <a:pt x="11329" y="11536"/>
                </a:lnTo>
                <a:cubicBezTo>
                  <a:pt x="11203" y="11549"/>
                  <a:pt x="11083" y="11562"/>
                  <a:pt x="10964" y="11562"/>
                </a:cubicBezTo>
                <a:lnTo>
                  <a:pt x="10964" y="11562"/>
                </a:lnTo>
                <a:cubicBezTo>
                  <a:pt x="10850" y="11562"/>
                  <a:pt x="10737" y="11549"/>
                  <a:pt x="10630" y="11511"/>
                </a:cubicBezTo>
                <a:moveTo>
                  <a:pt x="9962" y="11410"/>
                </a:moveTo>
                <a:cubicBezTo>
                  <a:pt x="9615" y="11366"/>
                  <a:pt x="9269" y="11366"/>
                  <a:pt x="8929" y="11360"/>
                </a:cubicBezTo>
                <a:lnTo>
                  <a:pt x="8929" y="11360"/>
                </a:lnTo>
                <a:cubicBezTo>
                  <a:pt x="8891" y="11360"/>
                  <a:pt x="8859" y="11360"/>
                  <a:pt x="8828" y="11354"/>
                </a:cubicBezTo>
                <a:lnTo>
                  <a:pt x="8828" y="11354"/>
                </a:lnTo>
                <a:cubicBezTo>
                  <a:pt x="9231" y="11146"/>
                  <a:pt x="11045" y="10818"/>
                  <a:pt x="11549" y="10843"/>
                </a:cubicBezTo>
                <a:lnTo>
                  <a:pt x="11549" y="10843"/>
                </a:lnTo>
                <a:cubicBezTo>
                  <a:pt x="11562" y="10887"/>
                  <a:pt x="11524" y="10906"/>
                  <a:pt x="11505" y="10925"/>
                </a:cubicBezTo>
                <a:lnTo>
                  <a:pt x="11505" y="10925"/>
                </a:lnTo>
                <a:cubicBezTo>
                  <a:pt x="11310" y="11095"/>
                  <a:pt x="11083" y="11215"/>
                  <a:pt x="10838" y="11297"/>
                </a:cubicBezTo>
                <a:lnTo>
                  <a:pt x="10838" y="11297"/>
                </a:lnTo>
                <a:cubicBezTo>
                  <a:pt x="10617" y="11373"/>
                  <a:pt x="10384" y="11423"/>
                  <a:pt x="10151" y="11423"/>
                </a:cubicBezTo>
                <a:lnTo>
                  <a:pt x="10151" y="11423"/>
                </a:lnTo>
                <a:cubicBezTo>
                  <a:pt x="10088" y="11423"/>
                  <a:pt x="10025" y="11423"/>
                  <a:pt x="9962" y="11410"/>
                </a:cubicBezTo>
                <a:moveTo>
                  <a:pt x="34917" y="12267"/>
                </a:moveTo>
                <a:cubicBezTo>
                  <a:pt x="34861" y="11902"/>
                  <a:pt x="34678" y="11593"/>
                  <a:pt x="34451" y="11310"/>
                </a:cubicBezTo>
                <a:lnTo>
                  <a:pt x="34451" y="11310"/>
                </a:lnTo>
                <a:cubicBezTo>
                  <a:pt x="34382" y="11228"/>
                  <a:pt x="34306" y="11139"/>
                  <a:pt x="34237" y="11058"/>
                </a:cubicBezTo>
                <a:lnTo>
                  <a:pt x="34237" y="11058"/>
                </a:lnTo>
                <a:cubicBezTo>
                  <a:pt x="34212" y="11026"/>
                  <a:pt x="34193" y="10988"/>
                  <a:pt x="34174" y="10957"/>
                </a:cubicBezTo>
                <a:lnTo>
                  <a:pt x="34174" y="10957"/>
                </a:lnTo>
                <a:cubicBezTo>
                  <a:pt x="34193" y="10944"/>
                  <a:pt x="34205" y="10925"/>
                  <a:pt x="34212" y="10925"/>
                </a:cubicBezTo>
                <a:lnTo>
                  <a:pt x="34212" y="10925"/>
                </a:lnTo>
                <a:cubicBezTo>
                  <a:pt x="34445" y="10957"/>
                  <a:pt x="34678" y="10988"/>
                  <a:pt x="34911" y="11026"/>
                </a:cubicBezTo>
                <a:lnTo>
                  <a:pt x="34911" y="11026"/>
                </a:lnTo>
                <a:cubicBezTo>
                  <a:pt x="35031" y="11051"/>
                  <a:pt x="35150" y="11095"/>
                  <a:pt x="35270" y="11133"/>
                </a:cubicBezTo>
                <a:lnTo>
                  <a:pt x="35270" y="11133"/>
                </a:lnTo>
                <a:cubicBezTo>
                  <a:pt x="35377" y="11171"/>
                  <a:pt x="35440" y="11234"/>
                  <a:pt x="35465" y="11354"/>
                </a:cubicBezTo>
                <a:lnTo>
                  <a:pt x="35465" y="11354"/>
                </a:lnTo>
                <a:cubicBezTo>
                  <a:pt x="35541" y="11662"/>
                  <a:pt x="35509" y="11952"/>
                  <a:pt x="35314" y="12217"/>
                </a:cubicBezTo>
                <a:lnTo>
                  <a:pt x="35314" y="12217"/>
                </a:lnTo>
                <a:cubicBezTo>
                  <a:pt x="35245" y="12311"/>
                  <a:pt x="35188" y="12418"/>
                  <a:pt x="35087" y="12500"/>
                </a:cubicBezTo>
                <a:lnTo>
                  <a:pt x="35087" y="12500"/>
                </a:lnTo>
                <a:cubicBezTo>
                  <a:pt x="34980" y="12450"/>
                  <a:pt x="34930" y="12381"/>
                  <a:pt x="34917" y="12267"/>
                </a:cubicBezTo>
                <a:moveTo>
                  <a:pt x="27974" y="13697"/>
                </a:moveTo>
                <a:cubicBezTo>
                  <a:pt x="27678" y="13660"/>
                  <a:pt x="27432" y="13534"/>
                  <a:pt x="27225" y="13326"/>
                </a:cubicBezTo>
                <a:lnTo>
                  <a:pt x="27225" y="13326"/>
                </a:lnTo>
                <a:cubicBezTo>
                  <a:pt x="27042" y="13130"/>
                  <a:pt x="26897" y="12910"/>
                  <a:pt x="26784" y="12670"/>
                </a:cubicBezTo>
                <a:lnTo>
                  <a:pt x="26784" y="12670"/>
                </a:lnTo>
                <a:cubicBezTo>
                  <a:pt x="26733" y="12563"/>
                  <a:pt x="26689" y="12456"/>
                  <a:pt x="26645" y="12349"/>
                </a:cubicBezTo>
                <a:lnTo>
                  <a:pt x="26645" y="12349"/>
                </a:lnTo>
                <a:cubicBezTo>
                  <a:pt x="26557" y="12116"/>
                  <a:pt x="26437" y="11895"/>
                  <a:pt x="26261" y="11713"/>
                </a:cubicBezTo>
                <a:lnTo>
                  <a:pt x="26261" y="11713"/>
                </a:lnTo>
                <a:cubicBezTo>
                  <a:pt x="26191" y="11643"/>
                  <a:pt x="26166" y="11568"/>
                  <a:pt x="26185" y="11467"/>
                </a:cubicBezTo>
                <a:lnTo>
                  <a:pt x="26185" y="11467"/>
                </a:lnTo>
                <a:cubicBezTo>
                  <a:pt x="26198" y="11391"/>
                  <a:pt x="26198" y="11310"/>
                  <a:pt x="26210" y="11184"/>
                </a:cubicBezTo>
                <a:lnTo>
                  <a:pt x="26210" y="11184"/>
                </a:lnTo>
                <a:cubicBezTo>
                  <a:pt x="26261" y="11259"/>
                  <a:pt x="26286" y="11297"/>
                  <a:pt x="26305" y="11335"/>
                </a:cubicBezTo>
                <a:lnTo>
                  <a:pt x="26305" y="11335"/>
                </a:lnTo>
                <a:cubicBezTo>
                  <a:pt x="26399" y="11517"/>
                  <a:pt x="26513" y="11688"/>
                  <a:pt x="26664" y="11820"/>
                </a:cubicBezTo>
                <a:lnTo>
                  <a:pt x="26664" y="11820"/>
                </a:lnTo>
                <a:cubicBezTo>
                  <a:pt x="26802" y="11946"/>
                  <a:pt x="26947" y="12059"/>
                  <a:pt x="27168" y="12047"/>
                </a:cubicBezTo>
                <a:lnTo>
                  <a:pt x="27168" y="12047"/>
                </a:lnTo>
                <a:cubicBezTo>
                  <a:pt x="27319" y="12362"/>
                  <a:pt x="27477" y="12645"/>
                  <a:pt x="27678" y="12904"/>
                </a:cubicBezTo>
                <a:lnTo>
                  <a:pt x="27678" y="12904"/>
                </a:lnTo>
                <a:cubicBezTo>
                  <a:pt x="27880" y="13156"/>
                  <a:pt x="28088" y="13401"/>
                  <a:pt x="28302" y="13666"/>
                </a:cubicBezTo>
                <a:lnTo>
                  <a:pt x="28302" y="13666"/>
                </a:lnTo>
                <a:cubicBezTo>
                  <a:pt x="28233" y="13697"/>
                  <a:pt x="28170" y="13704"/>
                  <a:pt x="28107" y="13704"/>
                </a:cubicBezTo>
                <a:lnTo>
                  <a:pt x="28107" y="13704"/>
                </a:lnTo>
                <a:cubicBezTo>
                  <a:pt x="28063" y="13704"/>
                  <a:pt x="28018" y="13704"/>
                  <a:pt x="27974" y="13697"/>
                </a:cubicBezTo>
                <a:moveTo>
                  <a:pt x="36026" y="14340"/>
                </a:moveTo>
                <a:cubicBezTo>
                  <a:pt x="36001" y="14119"/>
                  <a:pt x="35938" y="13905"/>
                  <a:pt x="35856" y="13697"/>
                </a:cubicBezTo>
                <a:lnTo>
                  <a:pt x="35856" y="13697"/>
                </a:lnTo>
                <a:cubicBezTo>
                  <a:pt x="35780" y="13496"/>
                  <a:pt x="35692" y="13288"/>
                  <a:pt x="35566" y="13105"/>
                </a:cubicBezTo>
                <a:lnTo>
                  <a:pt x="35566" y="13105"/>
                </a:lnTo>
                <a:cubicBezTo>
                  <a:pt x="35440" y="12929"/>
                  <a:pt x="35302" y="12752"/>
                  <a:pt x="35163" y="12570"/>
                </a:cubicBezTo>
                <a:lnTo>
                  <a:pt x="35163" y="12570"/>
                </a:lnTo>
                <a:cubicBezTo>
                  <a:pt x="35182" y="12538"/>
                  <a:pt x="35207" y="12507"/>
                  <a:pt x="35232" y="12475"/>
                </a:cubicBezTo>
                <a:lnTo>
                  <a:pt x="35232" y="12475"/>
                </a:lnTo>
                <a:cubicBezTo>
                  <a:pt x="35295" y="12381"/>
                  <a:pt x="35371" y="12286"/>
                  <a:pt x="35434" y="12185"/>
                </a:cubicBezTo>
                <a:lnTo>
                  <a:pt x="35434" y="12185"/>
                </a:lnTo>
                <a:cubicBezTo>
                  <a:pt x="35560" y="11977"/>
                  <a:pt x="35610" y="11751"/>
                  <a:pt x="35572" y="11511"/>
                </a:cubicBezTo>
                <a:lnTo>
                  <a:pt x="35572" y="11511"/>
                </a:lnTo>
                <a:cubicBezTo>
                  <a:pt x="35560" y="11448"/>
                  <a:pt x="35554" y="11379"/>
                  <a:pt x="35541" y="11291"/>
                </a:cubicBezTo>
                <a:lnTo>
                  <a:pt x="35541" y="11291"/>
                </a:lnTo>
                <a:cubicBezTo>
                  <a:pt x="35585" y="11310"/>
                  <a:pt x="35610" y="11316"/>
                  <a:pt x="35629" y="11335"/>
                </a:cubicBezTo>
                <a:lnTo>
                  <a:pt x="35629" y="11335"/>
                </a:lnTo>
                <a:cubicBezTo>
                  <a:pt x="36045" y="11612"/>
                  <a:pt x="36310" y="11996"/>
                  <a:pt x="36429" y="12481"/>
                </a:cubicBezTo>
                <a:lnTo>
                  <a:pt x="36429" y="12481"/>
                </a:lnTo>
                <a:cubicBezTo>
                  <a:pt x="36448" y="12551"/>
                  <a:pt x="36455" y="12626"/>
                  <a:pt x="36455" y="12702"/>
                </a:cubicBezTo>
                <a:lnTo>
                  <a:pt x="36455" y="12702"/>
                </a:lnTo>
                <a:cubicBezTo>
                  <a:pt x="36442" y="12891"/>
                  <a:pt x="36461" y="13074"/>
                  <a:pt x="36480" y="13263"/>
                </a:cubicBezTo>
                <a:lnTo>
                  <a:pt x="36480" y="13263"/>
                </a:lnTo>
                <a:cubicBezTo>
                  <a:pt x="36511" y="13489"/>
                  <a:pt x="36536" y="13716"/>
                  <a:pt x="36518" y="13943"/>
                </a:cubicBezTo>
                <a:lnTo>
                  <a:pt x="36518" y="13943"/>
                </a:lnTo>
                <a:cubicBezTo>
                  <a:pt x="36499" y="14227"/>
                  <a:pt x="36429" y="14504"/>
                  <a:pt x="36297" y="14756"/>
                </a:cubicBezTo>
                <a:lnTo>
                  <a:pt x="36297" y="14756"/>
                </a:lnTo>
                <a:cubicBezTo>
                  <a:pt x="36247" y="14850"/>
                  <a:pt x="36190" y="14945"/>
                  <a:pt x="36070" y="15020"/>
                </a:cubicBezTo>
                <a:lnTo>
                  <a:pt x="36070" y="15020"/>
                </a:lnTo>
                <a:cubicBezTo>
                  <a:pt x="36058" y="14781"/>
                  <a:pt x="36045" y="14560"/>
                  <a:pt x="36026" y="14340"/>
                </a:cubicBezTo>
                <a:moveTo>
                  <a:pt x="20175" y="13603"/>
                </a:moveTo>
                <a:cubicBezTo>
                  <a:pt x="19885" y="13552"/>
                  <a:pt x="19620" y="13439"/>
                  <a:pt x="19381" y="13263"/>
                </a:cubicBezTo>
                <a:lnTo>
                  <a:pt x="19381" y="13263"/>
                </a:lnTo>
                <a:cubicBezTo>
                  <a:pt x="19141" y="13093"/>
                  <a:pt x="18933" y="12897"/>
                  <a:pt x="18725" y="12689"/>
                </a:cubicBezTo>
                <a:lnTo>
                  <a:pt x="18725" y="12689"/>
                </a:lnTo>
                <a:cubicBezTo>
                  <a:pt x="18499" y="12469"/>
                  <a:pt x="18259" y="12255"/>
                  <a:pt x="17995" y="12078"/>
                </a:cubicBezTo>
                <a:lnTo>
                  <a:pt x="17995" y="12078"/>
                </a:lnTo>
                <a:cubicBezTo>
                  <a:pt x="17768" y="11914"/>
                  <a:pt x="17528" y="11782"/>
                  <a:pt x="17258" y="11713"/>
                </a:cubicBezTo>
                <a:lnTo>
                  <a:pt x="17258" y="11713"/>
                </a:lnTo>
                <a:cubicBezTo>
                  <a:pt x="17239" y="11706"/>
                  <a:pt x="17220" y="11700"/>
                  <a:pt x="17157" y="11675"/>
                </a:cubicBezTo>
                <a:lnTo>
                  <a:pt x="17157" y="11675"/>
                </a:lnTo>
                <a:cubicBezTo>
                  <a:pt x="17220" y="11650"/>
                  <a:pt x="17245" y="11637"/>
                  <a:pt x="17270" y="11631"/>
                </a:cubicBezTo>
                <a:lnTo>
                  <a:pt x="17270" y="11631"/>
                </a:lnTo>
                <a:cubicBezTo>
                  <a:pt x="17585" y="11562"/>
                  <a:pt x="17900" y="11562"/>
                  <a:pt x="18215" y="11625"/>
                </a:cubicBezTo>
                <a:lnTo>
                  <a:pt x="18215" y="11625"/>
                </a:lnTo>
                <a:cubicBezTo>
                  <a:pt x="18581" y="11694"/>
                  <a:pt x="18927" y="11832"/>
                  <a:pt x="19267" y="11990"/>
                </a:cubicBezTo>
                <a:lnTo>
                  <a:pt x="19267" y="11990"/>
                </a:lnTo>
                <a:cubicBezTo>
                  <a:pt x="19778" y="12223"/>
                  <a:pt x="20282" y="12469"/>
                  <a:pt x="20792" y="12696"/>
                </a:cubicBezTo>
                <a:lnTo>
                  <a:pt x="20792" y="12696"/>
                </a:lnTo>
                <a:cubicBezTo>
                  <a:pt x="21302" y="12929"/>
                  <a:pt x="21838" y="13105"/>
                  <a:pt x="22386" y="13225"/>
                </a:cubicBezTo>
                <a:lnTo>
                  <a:pt x="22386" y="13225"/>
                </a:lnTo>
                <a:cubicBezTo>
                  <a:pt x="22417" y="13231"/>
                  <a:pt x="22449" y="13237"/>
                  <a:pt x="22480" y="13244"/>
                </a:cubicBezTo>
                <a:lnTo>
                  <a:pt x="22480" y="13244"/>
                </a:lnTo>
                <a:cubicBezTo>
                  <a:pt x="22474" y="13300"/>
                  <a:pt x="22430" y="13300"/>
                  <a:pt x="22399" y="13300"/>
                </a:cubicBezTo>
                <a:lnTo>
                  <a:pt x="22399" y="13300"/>
                </a:lnTo>
                <a:cubicBezTo>
                  <a:pt x="22165" y="13332"/>
                  <a:pt x="21932" y="13357"/>
                  <a:pt x="21699" y="13389"/>
                </a:cubicBezTo>
                <a:lnTo>
                  <a:pt x="21699" y="13389"/>
                </a:lnTo>
                <a:cubicBezTo>
                  <a:pt x="21334" y="13433"/>
                  <a:pt x="20975" y="13483"/>
                  <a:pt x="20622" y="13597"/>
                </a:cubicBezTo>
                <a:lnTo>
                  <a:pt x="20622" y="13597"/>
                </a:lnTo>
                <a:cubicBezTo>
                  <a:pt x="20559" y="13622"/>
                  <a:pt x="20490" y="13628"/>
                  <a:pt x="20420" y="13628"/>
                </a:cubicBezTo>
                <a:lnTo>
                  <a:pt x="20420" y="13628"/>
                </a:lnTo>
                <a:cubicBezTo>
                  <a:pt x="20338" y="13628"/>
                  <a:pt x="20256" y="13615"/>
                  <a:pt x="20175" y="13603"/>
                </a:cubicBezTo>
                <a:moveTo>
                  <a:pt x="28806" y="14056"/>
                </a:moveTo>
                <a:cubicBezTo>
                  <a:pt x="28850" y="14012"/>
                  <a:pt x="28888" y="13975"/>
                  <a:pt x="28926" y="13930"/>
                </a:cubicBezTo>
                <a:lnTo>
                  <a:pt x="28926" y="13930"/>
                </a:lnTo>
                <a:cubicBezTo>
                  <a:pt x="29203" y="13653"/>
                  <a:pt x="29411" y="13332"/>
                  <a:pt x="29537" y="12960"/>
                </a:cubicBezTo>
                <a:lnTo>
                  <a:pt x="29537" y="12960"/>
                </a:lnTo>
                <a:cubicBezTo>
                  <a:pt x="29650" y="12620"/>
                  <a:pt x="29644" y="12280"/>
                  <a:pt x="29575" y="11933"/>
                </a:cubicBezTo>
                <a:lnTo>
                  <a:pt x="29575" y="11933"/>
                </a:lnTo>
                <a:cubicBezTo>
                  <a:pt x="29562" y="11877"/>
                  <a:pt x="29549" y="11814"/>
                  <a:pt x="29530" y="11744"/>
                </a:cubicBezTo>
                <a:lnTo>
                  <a:pt x="29530" y="11744"/>
                </a:lnTo>
                <a:cubicBezTo>
                  <a:pt x="29644" y="11769"/>
                  <a:pt x="29713" y="11832"/>
                  <a:pt x="29738" y="11927"/>
                </a:cubicBezTo>
                <a:lnTo>
                  <a:pt x="29738" y="11927"/>
                </a:lnTo>
                <a:cubicBezTo>
                  <a:pt x="29858" y="12299"/>
                  <a:pt x="29909" y="12670"/>
                  <a:pt x="29864" y="13055"/>
                </a:cubicBezTo>
                <a:lnTo>
                  <a:pt x="29864" y="13055"/>
                </a:lnTo>
                <a:cubicBezTo>
                  <a:pt x="29833" y="13332"/>
                  <a:pt x="29776" y="13603"/>
                  <a:pt x="29675" y="13861"/>
                </a:cubicBezTo>
                <a:lnTo>
                  <a:pt x="29675" y="13861"/>
                </a:lnTo>
                <a:cubicBezTo>
                  <a:pt x="29575" y="14107"/>
                  <a:pt x="29436" y="14327"/>
                  <a:pt x="29260" y="14523"/>
                </a:cubicBezTo>
                <a:lnTo>
                  <a:pt x="29260" y="14523"/>
                </a:lnTo>
                <a:cubicBezTo>
                  <a:pt x="29234" y="14548"/>
                  <a:pt x="29209" y="14567"/>
                  <a:pt x="29171" y="14592"/>
                </a:cubicBezTo>
                <a:lnTo>
                  <a:pt x="29171" y="14592"/>
                </a:lnTo>
                <a:cubicBezTo>
                  <a:pt x="29045" y="14409"/>
                  <a:pt x="28932" y="14233"/>
                  <a:pt x="28806" y="14056"/>
                </a:cubicBezTo>
                <a:moveTo>
                  <a:pt x="15210" y="12841"/>
                </a:moveTo>
                <a:cubicBezTo>
                  <a:pt x="15588" y="12488"/>
                  <a:pt x="15972" y="12160"/>
                  <a:pt x="16438" y="11927"/>
                </a:cubicBezTo>
                <a:lnTo>
                  <a:pt x="16438" y="11927"/>
                </a:lnTo>
                <a:cubicBezTo>
                  <a:pt x="16495" y="11895"/>
                  <a:pt x="16564" y="11870"/>
                  <a:pt x="16621" y="11839"/>
                </a:cubicBezTo>
                <a:lnTo>
                  <a:pt x="16621" y="11839"/>
                </a:lnTo>
                <a:cubicBezTo>
                  <a:pt x="16798" y="11744"/>
                  <a:pt x="16974" y="11738"/>
                  <a:pt x="17169" y="11776"/>
                </a:cubicBezTo>
                <a:lnTo>
                  <a:pt x="17169" y="11776"/>
                </a:lnTo>
                <a:cubicBezTo>
                  <a:pt x="17415" y="11832"/>
                  <a:pt x="17636" y="11940"/>
                  <a:pt x="17843" y="12072"/>
                </a:cubicBezTo>
                <a:lnTo>
                  <a:pt x="17843" y="12072"/>
                </a:lnTo>
                <a:cubicBezTo>
                  <a:pt x="18133" y="12261"/>
                  <a:pt x="18385" y="12481"/>
                  <a:pt x="18631" y="12715"/>
                </a:cubicBezTo>
                <a:lnTo>
                  <a:pt x="18631" y="12715"/>
                </a:lnTo>
                <a:cubicBezTo>
                  <a:pt x="18795" y="12872"/>
                  <a:pt x="18965" y="13030"/>
                  <a:pt x="19135" y="13174"/>
                </a:cubicBezTo>
                <a:lnTo>
                  <a:pt x="19135" y="13174"/>
                </a:lnTo>
                <a:cubicBezTo>
                  <a:pt x="19419" y="13420"/>
                  <a:pt x="19734" y="13597"/>
                  <a:pt x="20105" y="13672"/>
                </a:cubicBezTo>
                <a:lnTo>
                  <a:pt x="20105" y="13672"/>
                </a:lnTo>
                <a:cubicBezTo>
                  <a:pt x="20137" y="13678"/>
                  <a:pt x="20168" y="13691"/>
                  <a:pt x="20200" y="13704"/>
                </a:cubicBezTo>
                <a:lnTo>
                  <a:pt x="20200" y="13704"/>
                </a:lnTo>
                <a:cubicBezTo>
                  <a:pt x="20200" y="13754"/>
                  <a:pt x="20162" y="13760"/>
                  <a:pt x="20130" y="13773"/>
                </a:cubicBezTo>
                <a:lnTo>
                  <a:pt x="20130" y="13773"/>
                </a:lnTo>
                <a:cubicBezTo>
                  <a:pt x="20011" y="13817"/>
                  <a:pt x="19885" y="13867"/>
                  <a:pt x="19765" y="13918"/>
                </a:cubicBezTo>
                <a:lnTo>
                  <a:pt x="19765" y="13918"/>
                </a:lnTo>
                <a:cubicBezTo>
                  <a:pt x="19545" y="14012"/>
                  <a:pt x="19324" y="14025"/>
                  <a:pt x="19091" y="13981"/>
                </a:cubicBezTo>
                <a:lnTo>
                  <a:pt x="19091" y="13981"/>
                </a:lnTo>
                <a:cubicBezTo>
                  <a:pt x="18864" y="13943"/>
                  <a:pt x="18650" y="13867"/>
                  <a:pt x="18448" y="13760"/>
                </a:cubicBezTo>
                <a:lnTo>
                  <a:pt x="18448" y="13760"/>
                </a:lnTo>
                <a:cubicBezTo>
                  <a:pt x="18133" y="13603"/>
                  <a:pt x="17825" y="13426"/>
                  <a:pt x="17510" y="13275"/>
                </a:cubicBezTo>
                <a:lnTo>
                  <a:pt x="17510" y="13275"/>
                </a:lnTo>
                <a:cubicBezTo>
                  <a:pt x="17270" y="13162"/>
                  <a:pt x="17031" y="13055"/>
                  <a:pt x="16785" y="12967"/>
                </a:cubicBezTo>
                <a:lnTo>
                  <a:pt x="16785" y="12967"/>
                </a:lnTo>
                <a:cubicBezTo>
                  <a:pt x="16306" y="12790"/>
                  <a:pt x="15815" y="12752"/>
                  <a:pt x="15317" y="12866"/>
                </a:cubicBezTo>
                <a:lnTo>
                  <a:pt x="15317" y="12866"/>
                </a:lnTo>
                <a:cubicBezTo>
                  <a:pt x="15286" y="12872"/>
                  <a:pt x="15248" y="12878"/>
                  <a:pt x="15197" y="12885"/>
                </a:cubicBezTo>
                <a:lnTo>
                  <a:pt x="15197" y="12885"/>
                </a:lnTo>
                <a:cubicBezTo>
                  <a:pt x="15204" y="12853"/>
                  <a:pt x="15204" y="12847"/>
                  <a:pt x="15210" y="12841"/>
                </a:cubicBezTo>
                <a:moveTo>
                  <a:pt x="29404" y="15417"/>
                </a:moveTo>
                <a:cubicBezTo>
                  <a:pt x="29001" y="15159"/>
                  <a:pt x="28598" y="14907"/>
                  <a:pt x="28195" y="14649"/>
                </a:cubicBezTo>
                <a:lnTo>
                  <a:pt x="28195" y="14649"/>
                </a:lnTo>
                <a:cubicBezTo>
                  <a:pt x="27861" y="14428"/>
                  <a:pt x="27540" y="14182"/>
                  <a:pt x="27250" y="13912"/>
                </a:cubicBezTo>
                <a:lnTo>
                  <a:pt x="27250" y="13912"/>
                </a:lnTo>
                <a:cubicBezTo>
                  <a:pt x="26903" y="13584"/>
                  <a:pt x="26620" y="13212"/>
                  <a:pt x="26424" y="12778"/>
                </a:cubicBezTo>
                <a:lnTo>
                  <a:pt x="26424" y="12778"/>
                </a:lnTo>
                <a:cubicBezTo>
                  <a:pt x="26298" y="12500"/>
                  <a:pt x="26217" y="12211"/>
                  <a:pt x="26185" y="11902"/>
                </a:cubicBezTo>
                <a:lnTo>
                  <a:pt x="26185" y="11902"/>
                </a:lnTo>
                <a:cubicBezTo>
                  <a:pt x="26185" y="11870"/>
                  <a:pt x="26191" y="11839"/>
                  <a:pt x="26191" y="11782"/>
                </a:cubicBezTo>
                <a:lnTo>
                  <a:pt x="26191" y="11782"/>
                </a:lnTo>
                <a:cubicBezTo>
                  <a:pt x="26229" y="11807"/>
                  <a:pt x="26254" y="11820"/>
                  <a:pt x="26267" y="11839"/>
                </a:cubicBezTo>
                <a:lnTo>
                  <a:pt x="26267" y="11839"/>
                </a:lnTo>
                <a:cubicBezTo>
                  <a:pt x="26387" y="11984"/>
                  <a:pt x="26475" y="12147"/>
                  <a:pt x="26544" y="12324"/>
                </a:cubicBezTo>
                <a:lnTo>
                  <a:pt x="26544" y="12324"/>
                </a:lnTo>
                <a:cubicBezTo>
                  <a:pt x="26601" y="12450"/>
                  <a:pt x="26651" y="12576"/>
                  <a:pt x="26708" y="12702"/>
                </a:cubicBezTo>
                <a:lnTo>
                  <a:pt x="26708" y="12702"/>
                </a:lnTo>
                <a:cubicBezTo>
                  <a:pt x="26802" y="12916"/>
                  <a:pt x="26928" y="13105"/>
                  <a:pt x="27073" y="13282"/>
                </a:cubicBezTo>
                <a:lnTo>
                  <a:pt x="27073" y="13282"/>
                </a:lnTo>
                <a:cubicBezTo>
                  <a:pt x="27401" y="13666"/>
                  <a:pt x="27804" y="13836"/>
                  <a:pt x="28308" y="13767"/>
                </a:cubicBezTo>
                <a:lnTo>
                  <a:pt x="28308" y="13767"/>
                </a:lnTo>
                <a:cubicBezTo>
                  <a:pt x="28333" y="13767"/>
                  <a:pt x="28365" y="13760"/>
                  <a:pt x="28384" y="13760"/>
                </a:cubicBezTo>
                <a:lnTo>
                  <a:pt x="28384" y="13760"/>
                </a:lnTo>
                <a:cubicBezTo>
                  <a:pt x="28737" y="14069"/>
                  <a:pt x="29215" y="14794"/>
                  <a:pt x="29442" y="15417"/>
                </a:cubicBezTo>
                <a:lnTo>
                  <a:pt x="29442" y="15417"/>
                </a:lnTo>
                <a:cubicBezTo>
                  <a:pt x="29430" y="15417"/>
                  <a:pt x="29423" y="15417"/>
                  <a:pt x="29417" y="15417"/>
                </a:cubicBezTo>
                <a:lnTo>
                  <a:pt x="29417" y="15417"/>
                </a:lnTo>
                <a:cubicBezTo>
                  <a:pt x="29417" y="15417"/>
                  <a:pt x="29411" y="15417"/>
                  <a:pt x="29411" y="15417"/>
                </a:cubicBezTo>
                <a:lnTo>
                  <a:pt x="29411" y="15417"/>
                </a:lnTo>
                <a:cubicBezTo>
                  <a:pt x="29404" y="15417"/>
                  <a:pt x="29404" y="15417"/>
                  <a:pt x="29404" y="15417"/>
                </a:cubicBezTo>
                <a:moveTo>
                  <a:pt x="29234" y="14686"/>
                </a:moveTo>
                <a:cubicBezTo>
                  <a:pt x="29921" y="13930"/>
                  <a:pt x="30079" y="13036"/>
                  <a:pt x="29864" y="12021"/>
                </a:cubicBezTo>
                <a:lnTo>
                  <a:pt x="29864" y="12021"/>
                </a:lnTo>
                <a:cubicBezTo>
                  <a:pt x="29915" y="12072"/>
                  <a:pt x="29940" y="12097"/>
                  <a:pt x="29959" y="12122"/>
                </a:cubicBezTo>
                <a:lnTo>
                  <a:pt x="29959" y="12122"/>
                </a:lnTo>
                <a:cubicBezTo>
                  <a:pt x="30060" y="12274"/>
                  <a:pt x="30116" y="12444"/>
                  <a:pt x="30148" y="12620"/>
                </a:cubicBezTo>
                <a:lnTo>
                  <a:pt x="30148" y="12620"/>
                </a:lnTo>
                <a:cubicBezTo>
                  <a:pt x="30236" y="13093"/>
                  <a:pt x="30173" y="13559"/>
                  <a:pt x="30035" y="14012"/>
                </a:cubicBezTo>
                <a:lnTo>
                  <a:pt x="30035" y="14012"/>
                </a:lnTo>
                <a:cubicBezTo>
                  <a:pt x="29972" y="14214"/>
                  <a:pt x="29902" y="14416"/>
                  <a:pt x="29833" y="14617"/>
                </a:cubicBezTo>
                <a:lnTo>
                  <a:pt x="29833" y="14617"/>
                </a:lnTo>
                <a:cubicBezTo>
                  <a:pt x="29801" y="14718"/>
                  <a:pt x="29776" y="14819"/>
                  <a:pt x="29751" y="14920"/>
                </a:cubicBezTo>
                <a:lnTo>
                  <a:pt x="29751" y="14920"/>
                </a:lnTo>
                <a:cubicBezTo>
                  <a:pt x="29707" y="15077"/>
                  <a:pt x="29669" y="15241"/>
                  <a:pt x="29625" y="15430"/>
                </a:cubicBezTo>
                <a:lnTo>
                  <a:pt x="29625" y="15430"/>
                </a:lnTo>
                <a:cubicBezTo>
                  <a:pt x="29518" y="15298"/>
                  <a:pt x="29329" y="14926"/>
                  <a:pt x="29234" y="14686"/>
                </a:cubicBezTo>
                <a:moveTo>
                  <a:pt x="34936" y="13779"/>
                </a:moveTo>
                <a:cubicBezTo>
                  <a:pt x="34747" y="13760"/>
                  <a:pt x="34552" y="13735"/>
                  <a:pt x="34363" y="13716"/>
                </a:cubicBezTo>
                <a:lnTo>
                  <a:pt x="34363" y="13716"/>
                </a:lnTo>
                <a:cubicBezTo>
                  <a:pt x="34130" y="13685"/>
                  <a:pt x="33909" y="13634"/>
                  <a:pt x="33701" y="13534"/>
                </a:cubicBezTo>
                <a:lnTo>
                  <a:pt x="33701" y="13534"/>
                </a:lnTo>
                <a:cubicBezTo>
                  <a:pt x="33663" y="13508"/>
                  <a:pt x="33619" y="13483"/>
                  <a:pt x="33575" y="13464"/>
                </a:cubicBezTo>
                <a:lnTo>
                  <a:pt x="33575" y="13464"/>
                </a:lnTo>
                <a:cubicBezTo>
                  <a:pt x="33512" y="13426"/>
                  <a:pt x="33481" y="13370"/>
                  <a:pt x="33474" y="13294"/>
                </a:cubicBezTo>
                <a:lnTo>
                  <a:pt x="33474" y="13294"/>
                </a:lnTo>
                <a:cubicBezTo>
                  <a:pt x="33437" y="13030"/>
                  <a:pt x="33386" y="12765"/>
                  <a:pt x="33348" y="12494"/>
                </a:cubicBezTo>
                <a:lnTo>
                  <a:pt x="33348" y="12494"/>
                </a:lnTo>
                <a:cubicBezTo>
                  <a:pt x="33348" y="12481"/>
                  <a:pt x="33355" y="12456"/>
                  <a:pt x="33361" y="12437"/>
                </a:cubicBezTo>
                <a:lnTo>
                  <a:pt x="33361" y="12437"/>
                </a:lnTo>
                <a:cubicBezTo>
                  <a:pt x="33380" y="12444"/>
                  <a:pt x="33393" y="12450"/>
                  <a:pt x="33399" y="12456"/>
                </a:cubicBezTo>
                <a:lnTo>
                  <a:pt x="33399" y="12456"/>
                </a:lnTo>
                <a:cubicBezTo>
                  <a:pt x="33682" y="12733"/>
                  <a:pt x="34029" y="12910"/>
                  <a:pt x="34388" y="13055"/>
                </a:cubicBezTo>
                <a:lnTo>
                  <a:pt x="34388" y="13055"/>
                </a:lnTo>
                <a:cubicBezTo>
                  <a:pt x="34728" y="13193"/>
                  <a:pt x="35056" y="13351"/>
                  <a:pt x="35365" y="13559"/>
                </a:cubicBezTo>
                <a:lnTo>
                  <a:pt x="35365" y="13559"/>
                </a:lnTo>
                <a:cubicBezTo>
                  <a:pt x="35516" y="13660"/>
                  <a:pt x="35661" y="13767"/>
                  <a:pt x="35768" y="13912"/>
                </a:cubicBezTo>
                <a:lnTo>
                  <a:pt x="35768" y="13912"/>
                </a:lnTo>
                <a:cubicBezTo>
                  <a:pt x="35812" y="13975"/>
                  <a:pt x="35862" y="14031"/>
                  <a:pt x="35862" y="14151"/>
                </a:cubicBezTo>
                <a:lnTo>
                  <a:pt x="35862" y="14151"/>
                </a:lnTo>
                <a:cubicBezTo>
                  <a:pt x="35572" y="13912"/>
                  <a:pt x="35270" y="13804"/>
                  <a:pt x="34936" y="13779"/>
                </a:cubicBezTo>
                <a:moveTo>
                  <a:pt x="18045" y="14220"/>
                </a:moveTo>
                <a:cubicBezTo>
                  <a:pt x="17579" y="14201"/>
                  <a:pt x="17119" y="14138"/>
                  <a:pt x="16672" y="14031"/>
                </a:cubicBezTo>
                <a:lnTo>
                  <a:pt x="16672" y="14031"/>
                </a:lnTo>
                <a:cubicBezTo>
                  <a:pt x="16294" y="13943"/>
                  <a:pt x="15941" y="13811"/>
                  <a:pt x="15594" y="13653"/>
                </a:cubicBezTo>
                <a:lnTo>
                  <a:pt x="15594" y="13653"/>
                </a:lnTo>
                <a:cubicBezTo>
                  <a:pt x="15430" y="13584"/>
                  <a:pt x="15260" y="13521"/>
                  <a:pt x="15090" y="13471"/>
                </a:cubicBezTo>
                <a:lnTo>
                  <a:pt x="15090" y="13471"/>
                </a:lnTo>
                <a:cubicBezTo>
                  <a:pt x="14970" y="13433"/>
                  <a:pt x="14844" y="13426"/>
                  <a:pt x="14718" y="13408"/>
                </a:cubicBezTo>
                <a:lnTo>
                  <a:pt x="14718" y="13408"/>
                </a:lnTo>
                <a:cubicBezTo>
                  <a:pt x="14674" y="13395"/>
                  <a:pt x="14630" y="13389"/>
                  <a:pt x="14555" y="13376"/>
                </a:cubicBezTo>
                <a:lnTo>
                  <a:pt x="14555" y="13376"/>
                </a:lnTo>
                <a:cubicBezTo>
                  <a:pt x="14744" y="13219"/>
                  <a:pt x="14901" y="13074"/>
                  <a:pt x="15122" y="13004"/>
                </a:cubicBezTo>
                <a:lnTo>
                  <a:pt x="15122" y="13004"/>
                </a:lnTo>
                <a:cubicBezTo>
                  <a:pt x="15594" y="12847"/>
                  <a:pt x="16073" y="12847"/>
                  <a:pt x="16552" y="12973"/>
                </a:cubicBezTo>
                <a:lnTo>
                  <a:pt x="16552" y="12973"/>
                </a:lnTo>
                <a:cubicBezTo>
                  <a:pt x="16867" y="13061"/>
                  <a:pt x="17169" y="13193"/>
                  <a:pt x="17459" y="13338"/>
                </a:cubicBezTo>
                <a:lnTo>
                  <a:pt x="17459" y="13338"/>
                </a:lnTo>
                <a:cubicBezTo>
                  <a:pt x="17717" y="13471"/>
                  <a:pt x="17969" y="13609"/>
                  <a:pt x="18228" y="13748"/>
                </a:cubicBezTo>
                <a:lnTo>
                  <a:pt x="18228" y="13748"/>
                </a:lnTo>
                <a:cubicBezTo>
                  <a:pt x="18511" y="13893"/>
                  <a:pt x="18801" y="14019"/>
                  <a:pt x="19122" y="14069"/>
                </a:cubicBezTo>
                <a:lnTo>
                  <a:pt x="19122" y="14069"/>
                </a:lnTo>
                <a:cubicBezTo>
                  <a:pt x="19148" y="14075"/>
                  <a:pt x="19173" y="14088"/>
                  <a:pt x="19198" y="14094"/>
                </a:cubicBezTo>
                <a:lnTo>
                  <a:pt x="19198" y="14094"/>
                </a:lnTo>
                <a:cubicBezTo>
                  <a:pt x="19185" y="14157"/>
                  <a:pt x="19135" y="14151"/>
                  <a:pt x="19097" y="14157"/>
                </a:cubicBezTo>
                <a:lnTo>
                  <a:pt x="19097" y="14157"/>
                </a:lnTo>
                <a:cubicBezTo>
                  <a:pt x="18839" y="14208"/>
                  <a:pt x="18574" y="14233"/>
                  <a:pt x="18310" y="14233"/>
                </a:cubicBezTo>
                <a:lnTo>
                  <a:pt x="18310" y="14233"/>
                </a:lnTo>
                <a:cubicBezTo>
                  <a:pt x="18221" y="14233"/>
                  <a:pt x="18133" y="14227"/>
                  <a:pt x="18045" y="14220"/>
                </a:cubicBezTo>
                <a:moveTo>
                  <a:pt x="19236" y="15562"/>
                </a:moveTo>
                <a:cubicBezTo>
                  <a:pt x="19248" y="15531"/>
                  <a:pt x="19255" y="15512"/>
                  <a:pt x="19267" y="15506"/>
                </a:cubicBezTo>
                <a:lnTo>
                  <a:pt x="19267" y="15506"/>
                </a:lnTo>
                <a:cubicBezTo>
                  <a:pt x="19500" y="15329"/>
                  <a:pt x="19689" y="15109"/>
                  <a:pt x="19866" y="14876"/>
                </a:cubicBezTo>
                <a:lnTo>
                  <a:pt x="19866" y="14876"/>
                </a:lnTo>
                <a:cubicBezTo>
                  <a:pt x="19992" y="14718"/>
                  <a:pt x="20112" y="14560"/>
                  <a:pt x="20244" y="14403"/>
                </a:cubicBezTo>
                <a:lnTo>
                  <a:pt x="20244" y="14403"/>
                </a:lnTo>
                <a:cubicBezTo>
                  <a:pt x="20471" y="14132"/>
                  <a:pt x="20723" y="13893"/>
                  <a:pt x="21019" y="13697"/>
                </a:cubicBezTo>
                <a:lnTo>
                  <a:pt x="21019" y="13697"/>
                </a:lnTo>
                <a:cubicBezTo>
                  <a:pt x="21157" y="13603"/>
                  <a:pt x="21309" y="13534"/>
                  <a:pt x="21479" y="13521"/>
                </a:cubicBezTo>
                <a:lnTo>
                  <a:pt x="21479" y="13521"/>
                </a:lnTo>
                <a:cubicBezTo>
                  <a:pt x="21699" y="13496"/>
                  <a:pt x="21913" y="13471"/>
                  <a:pt x="22134" y="13439"/>
                </a:cubicBezTo>
                <a:lnTo>
                  <a:pt x="22134" y="13439"/>
                </a:lnTo>
                <a:cubicBezTo>
                  <a:pt x="22140" y="13452"/>
                  <a:pt x="22147" y="13464"/>
                  <a:pt x="22153" y="13471"/>
                </a:cubicBezTo>
                <a:lnTo>
                  <a:pt x="22153" y="13471"/>
                </a:lnTo>
                <a:cubicBezTo>
                  <a:pt x="22134" y="13489"/>
                  <a:pt x="22128" y="13508"/>
                  <a:pt x="22109" y="13515"/>
                </a:cubicBezTo>
                <a:lnTo>
                  <a:pt x="22109" y="13515"/>
                </a:lnTo>
                <a:cubicBezTo>
                  <a:pt x="21819" y="13710"/>
                  <a:pt x="21567" y="13949"/>
                  <a:pt x="21321" y="14189"/>
                </a:cubicBezTo>
                <a:lnTo>
                  <a:pt x="21321" y="14189"/>
                </a:lnTo>
                <a:cubicBezTo>
                  <a:pt x="21151" y="14365"/>
                  <a:pt x="20981" y="14535"/>
                  <a:pt x="20805" y="14699"/>
                </a:cubicBezTo>
                <a:lnTo>
                  <a:pt x="20805" y="14699"/>
                </a:lnTo>
                <a:cubicBezTo>
                  <a:pt x="20414" y="15065"/>
                  <a:pt x="19973" y="15342"/>
                  <a:pt x="19463" y="15512"/>
                </a:cubicBezTo>
                <a:lnTo>
                  <a:pt x="19463" y="15512"/>
                </a:lnTo>
                <a:cubicBezTo>
                  <a:pt x="19400" y="15531"/>
                  <a:pt x="19337" y="15562"/>
                  <a:pt x="19255" y="15562"/>
                </a:cubicBezTo>
                <a:lnTo>
                  <a:pt x="19255" y="15562"/>
                </a:lnTo>
                <a:cubicBezTo>
                  <a:pt x="19248" y="15562"/>
                  <a:pt x="19242" y="15562"/>
                  <a:pt x="19236" y="15562"/>
                </a:cubicBezTo>
                <a:moveTo>
                  <a:pt x="12545" y="14359"/>
                </a:moveTo>
                <a:cubicBezTo>
                  <a:pt x="12860" y="14056"/>
                  <a:pt x="13219" y="13836"/>
                  <a:pt x="13647" y="13723"/>
                </a:cubicBezTo>
                <a:lnTo>
                  <a:pt x="13647" y="13723"/>
                </a:lnTo>
                <a:cubicBezTo>
                  <a:pt x="13849" y="13672"/>
                  <a:pt x="14038" y="13597"/>
                  <a:pt x="14240" y="13534"/>
                </a:cubicBezTo>
                <a:lnTo>
                  <a:pt x="14240" y="13534"/>
                </a:lnTo>
                <a:cubicBezTo>
                  <a:pt x="14303" y="13508"/>
                  <a:pt x="14372" y="13496"/>
                  <a:pt x="14441" y="13489"/>
                </a:cubicBezTo>
                <a:lnTo>
                  <a:pt x="14441" y="13489"/>
                </a:lnTo>
                <a:cubicBezTo>
                  <a:pt x="14731" y="13464"/>
                  <a:pt x="15008" y="13502"/>
                  <a:pt x="15273" y="13609"/>
                </a:cubicBezTo>
                <a:lnTo>
                  <a:pt x="15273" y="13609"/>
                </a:lnTo>
                <a:cubicBezTo>
                  <a:pt x="15525" y="13710"/>
                  <a:pt x="15771" y="13817"/>
                  <a:pt x="16023" y="13918"/>
                </a:cubicBezTo>
                <a:lnTo>
                  <a:pt x="16023" y="13918"/>
                </a:lnTo>
                <a:cubicBezTo>
                  <a:pt x="16401" y="14069"/>
                  <a:pt x="16791" y="14151"/>
                  <a:pt x="17188" y="14214"/>
                </a:cubicBezTo>
                <a:lnTo>
                  <a:pt x="17188" y="14214"/>
                </a:lnTo>
                <a:cubicBezTo>
                  <a:pt x="17623" y="14283"/>
                  <a:pt x="18058" y="14321"/>
                  <a:pt x="18492" y="14308"/>
                </a:cubicBezTo>
                <a:lnTo>
                  <a:pt x="18492" y="14308"/>
                </a:lnTo>
                <a:cubicBezTo>
                  <a:pt x="18505" y="14308"/>
                  <a:pt x="18518" y="14315"/>
                  <a:pt x="18562" y="14334"/>
                </a:cubicBezTo>
                <a:lnTo>
                  <a:pt x="18562" y="14334"/>
                </a:lnTo>
                <a:cubicBezTo>
                  <a:pt x="18518" y="14353"/>
                  <a:pt x="18492" y="14371"/>
                  <a:pt x="18467" y="14378"/>
                </a:cubicBezTo>
                <a:lnTo>
                  <a:pt x="18467" y="14378"/>
                </a:lnTo>
                <a:cubicBezTo>
                  <a:pt x="17969" y="14516"/>
                  <a:pt x="17472" y="14611"/>
                  <a:pt x="16955" y="14586"/>
                </a:cubicBezTo>
                <a:lnTo>
                  <a:pt x="16955" y="14586"/>
                </a:lnTo>
                <a:cubicBezTo>
                  <a:pt x="16766" y="14573"/>
                  <a:pt x="16583" y="14548"/>
                  <a:pt x="16394" y="14516"/>
                </a:cubicBezTo>
                <a:lnTo>
                  <a:pt x="16394" y="14516"/>
                </a:lnTo>
                <a:cubicBezTo>
                  <a:pt x="16105" y="14472"/>
                  <a:pt x="15808" y="14416"/>
                  <a:pt x="15512" y="14371"/>
                </a:cubicBezTo>
                <a:lnTo>
                  <a:pt x="15512" y="14371"/>
                </a:lnTo>
                <a:cubicBezTo>
                  <a:pt x="15027" y="14302"/>
                  <a:pt x="14548" y="14359"/>
                  <a:pt x="14082" y="14510"/>
                </a:cubicBezTo>
                <a:lnTo>
                  <a:pt x="14082" y="14510"/>
                </a:lnTo>
                <a:cubicBezTo>
                  <a:pt x="13912" y="14560"/>
                  <a:pt x="13755" y="14567"/>
                  <a:pt x="13591" y="14523"/>
                </a:cubicBezTo>
                <a:lnTo>
                  <a:pt x="13591" y="14523"/>
                </a:lnTo>
                <a:cubicBezTo>
                  <a:pt x="13446" y="14485"/>
                  <a:pt x="13295" y="14453"/>
                  <a:pt x="13143" y="14428"/>
                </a:cubicBezTo>
                <a:lnTo>
                  <a:pt x="13143" y="14428"/>
                </a:lnTo>
                <a:cubicBezTo>
                  <a:pt x="12967" y="14390"/>
                  <a:pt x="12791" y="14397"/>
                  <a:pt x="12608" y="14428"/>
                </a:cubicBezTo>
                <a:lnTo>
                  <a:pt x="12608" y="14428"/>
                </a:lnTo>
                <a:cubicBezTo>
                  <a:pt x="12576" y="14434"/>
                  <a:pt x="12545" y="14434"/>
                  <a:pt x="12482" y="14441"/>
                </a:cubicBezTo>
                <a:lnTo>
                  <a:pt x="12482" y="14441"/>
                </a:lnTo>
                <a:cubicBezTo>
                  <a:pt x="12513" y="14397"/>
                  <a:pt x="12526" y="14371"/>
                  <a:pt x="12545" y="14359"/>
                </a:cubicBezTo>
                <a:moveTo>
                  <a:pt x="35787" y="15795"/>
                </a:moveTo>
                <a:cubicBezTo>
                  <a:pt x="35598" y="15587"/>
                  <a:pt x="35365" y="15443"/>
                  <a:pt x="35106" y="15335"/>
                </a:cubicBezTo>
                <a:lnTo>
                  <a:pt x="35106" y="15335"/>
                </a:lnTo>
                <a:cubicBezTo>
                  <a:pt x="34892" y="15247"/>
                  <a:pt x="34678" y="15165"/>
                  <a:pt x="34464" y="15096"/>
                </a:cubicBezTo>
                <a:lnTo>
                  <a:pt x="34464" y="15096"/>
                </a:lnTo>
                <a:cubicBezTo>
                  <a:pt x="34212" y="15008"/>
                  <a:pt x="34010" y="14857"/>
                  <a:pt x="33834" y="14668"/>
                </a:cubicBezTo>
                <a:lnTo>
                  <a:pt x="33834" y="14668"/>
                </a:lnTo>
                <a:cubicBezTo>
                  <a:pt x="33796" y="14623"/>
                  <a:pt x="33764" y="14567"/>
                  <a:pt x="33739" y="14510"/>
                </a:cubicBezTo>
                <a:lnTo>
                  <a:pt x="33739" y="14510"/>
                </a:lnTo>
                <a:cubicBezTo>
                  <a:pt x="33613" y="14214"/>
                  <a:pt x="33550" y="13905"/>
                  <a:pt x="33512" y="13584"/>
                </a:cubicBezTo>
                <a:lnTo>
                  <a:pt x="33512" y="13584"/>
                </a:lnTo>
                <a:cubicBezTo>
                  <a:pt x="33512" y="13578"/>
                  <a:pt x="33525" y="13565"/>
                  <a:pt x="33531" y="13552"/>
                </a:cubicBezTo>
                <a:lnTo>
                  <a:pt x="33531" y="13552"/>
                </a:lnTo>
                <a:cubicBezTo>
                  <a:pt x="33544" y="13552"/>
                  <a:pt x="33563" y="13546"/>
                  <a:pt x="33569" y="13552"/>
                </a:cubicBezTo>
                <a:lnTo>
                  <a:pt x="33569" y="13552"/>
                </a:lnTo>
                <a:cubicBezTo>
                  <a:pt x="33903" y="13741"/>
                  <a:pt x="34275" y="13798"/>
                  <a:pt x="34646" y="13830"/>
                </a:cubicBezTo>
                <a:lnTo>
                  <a:pt x="34646" y="13830"/>
                </a:lnTo>
                <a:cubicBezTo>
                  <a:pt x="34779" y="13842"/>
                  <a:pt x="34911" y="13855"/>
                  <a:pt x="35037" y="13867"/>
                </a:cubicBezTo>
                <a:lnTo>
                  <a:pt x="35037" y="13867"/>
                </a:lnTo>
                <a:cubicBezTo>
                  <a:pt x="35257" y="13899"/>
                  <a:pt x="35459" y="13968"/>
                  <a:pt x="35635" y="14088"/>
                </a:cubicBezTo>
                <a:lnTo>
                  <a:pt x="35635" y="14088"/>
                </a:lnTo>
                <a:cubicBezTo>
                  <a:pt x="35705" y="14132"/>
                  <a:pt x="35768" y="14189"/>
                  <a:pt x="35824" y="14252"/>
                </a:cubicBezTo>
                <a:lnTo>
                  <a:pt x="35824" y="14252"/>
                </a:lnTo>
                <a:cubicBezTo>
                  <a:pt x="35900" y="14327"/>
                  <a:pt x="35944" y="14422"/>
                  <a:pt x="35944" y="14529"/>
                </a:cubicBezTo>
                <a:lnTo>
                  <a:pt x="35944" y="14529"/>
                </a:lnTo>
                <a:cubicBezTo>
                  <a:pt x="35944" y="14705"/>
                  <a:pt x="35950" y="14876"/>
                  <a:pt x="35944" y="15052"/>
                </a:cubicBezTo>
                <a:lnTo>
                  <a:pt x="35944" y="15052"/>
                </a:lnTo>
                <a:cubicBezTo>
                  <a:pt x="35932" y="15279"/>
                  <a:pt x="35906" y="15506"/>
                  <a:pt x="35881" y="15732"/>
                </a:cubicBezTo>
                <a:lnTo>
                  <a:pt x="35881" y="15732"/>
                </a:lnTo>
                <a:cubicBezTo>
                  <a:pt x="35881" y="15764"/>
                  <a:pt x="35869" y="15795"/>
                  <a:pt x="35856" y="15846"/>
                </a:cubicBezTo>
                <a:lnTo>
                  <a:pt x="35856" y="15846"/>
                </a:lnTo>
                <a:cubicBezTo>
                  <a:pt x="35824" y="15827"/>
                  <a:pt x="35799" y="15814"/>
                  <a:pt x="35787" y="15795"/>
                </a:cubicBezTo>
                <a:moveTo>
                  <a:pt x="17787" y="15669"/>
                </a:moveTo>
                <a:cubicBezTo>
                  <a:pt x="17484" y="15638"/>
                  <a:pt x="17182" y="15600"/>
                  <a:pt x="16879" y="15562"/>
                </a:cubicBezTo>
                <a:lnTo>
                  <a:pt x="16879" y="15562"/>
                </a:lnTo>
                <a:cubicBezTo>
                  <a:pt x="16867" y="15562"/>
                  <a:pt x="16848" y="15550"/>
                  <a:pt x="16829" y="15537"/>
                </a:cubicBezTo>
                <a:lnTo>
                  <a:pt x="16829" y="15537"/>
                </a:lnTo>
                <a:cubicBezTo>
                  <a:pt x="16873" y="15474"/>
                  <a:pt x="16942" y="15487"/>
                  <a:pt x="16999" y="15474"/>
                </a:cubicBezTo>
                <a:lnTo>
                  <a:pt x="16999" y="15474"/>
                </a:lnTo>
                <a:cubicBezTo>
                  <a:pt x="17434" y="15380"/>
                  <a:pt x="17831" y="15209"/>
                  <a:pt x="18203" y="14983"/>
                </a:cubicBezTo>
                <a:lnTo>
                  <a:pt x="18203" y="14983"/>
                </a:lnTo>
                <a:cubicBezTo>
                  <a:pt x="18455" y="14825"/>
                  <a:pt x="18681" y="14649"/>
                  <a:pt x="18877" y="14428"/>
                </a:cubicBezTo>
                <a:lnTo>
                  <a:pt x="18877" y="14428"/>
                </a:lnTo>
                <a:cubicBezTo>
                  <a:pt x="18940" y="14353"/>
                  <a:pt x="19022" y="14308"/>
                  <a:pt x="19116" y="14277"/>
                </a:cubicBezTo>
                <a:lnTo>
                  <a:pt x="19116" y="14277"/>
                </a:lnTo>
                <a:cubicBezTo>
                  <a:pt x="19343" y="14195"/>
                  <a:pt x="19570" y="14101"/>
                  <a:pt x="19797" y="14019"/>
                </a:cubicBezTo>
                <a:lnTo>
                  <a:pt x="19797" y="14019"/>
                </a:lnTo>
                <a:cubicBezTo>
                  <a:pt x="20099" y="13905"/>
                  <a:pt x="20401" y="13792"/>
                  <a:pt x="20710" y="13685"/>
                </a:cubicBezTo>
                <a:lnTo>
                  <a:pt x="20710" y="13685"/>
                </a:lnTo>
                <a:cubicBezTo>
                  <a:pt x="20760" y="13666"/>
                  <a:pt x="20811" y="13660"/>
                  <a:pt x="20861" y="13647"/>
                </a:cubicBezTo>
                <a:lnTo>
                  <a:pt x="20861" y="13647"/>
                </a:lnTo>
                <a:cubicBezTo>
                  <a:pt x="20893" y="13697"/>
                  <a:pt x="20855" y="13704"/>
                  <a:pt x="20836" y="13723"/>
                </a:cubicBezTo>
                <a:lnTo>
                  <a:pt x="20836" y="13723"/>
                </a:lnTo>
                <a:cubicBezTo>
                  <a:pt x="20496" y="13981"/>
                  <a:pt x="20206" y="14296"/>
                  <a:pt x="19948" y="14642"/>
                </a:cubicBezTo>
                <a:lnTo>
                  <a:pt x="19948" y="14642"/>
                </a:lnTo>
                <a:cubicBezTo>
                  <a:pt x="19815" y="14813"/>
                  <a:pt x="19677" y="14976"/>
                  <a:pt x="19538" y="15140"/>
                </a:cubicBezTo>
                <a:lnTo>
                  <a:pt x="19538" y="15140"/>
                </a:lnTo>
                <a:cubicBezTo>
                  <a:pt x="19381" y="15317"/>
                  <a:pt x="19198" y="15461"/>
                  <a:pt x="18990" y="15581"/>
                </a:cubicBezTo>
                <a:lnTo>
                  <a:pt x="18990" y="15581"/>
                </a:lnTo>
                <a:cubicBezTo>
                  <a:pt x="18896" y="15632"/>
                  <a:pt x="18788" y="15669"/>
                  <a:pt x="18681" y="15676"/>
                </a:cubicBezTo>
                <a:lnTo>
                  <a:pt x="18681" y="15676"/>
                </a:lnTo>
                <a:cubicBezTo>
                  <a:pt x="18549" y="15688"/>
                  <a:pt x="18417" y="15695"/>
                  <a:pt x="18291" y="15695"/>
                </a:cubicBezTo>
                <a:lnTo>
                  <a:pt x="18291" y="15695"/>
                </a:lnTo>
                <a:cubicBezTo>
                  <a:pt x="18121" y="15695"/>
                  <a:pt x="17957" y="15682"/>
                  <a:pt x="17787" y="15669"/>
                </a:cubicBezTo>
                <a:moveTo>
                  <a:pt x="36121" y="15109"/>
                </a:moveTo>
                <a:cubicBezTo>
                  <a:pt x="36259" y="14989"/>
                  <a:pt x="36360" y="14838"/>
                  <a:pt x="36429" y="14674"/>
                </a:cubicBezTo>
                <a:lnTo>
                  <a:pt x="36429" y="14674"/>
                </a:lnTo>
                <a:cubicBezTo>
                  <a:pt x="36524" y="14441"/>
                  <a:pt x="36581" y="14201"/>
                  <a:pt x="36599" y="13949"/>
                </a:cubicBezTo>
                <a:lnTo>
                  <a:pt x="36599" y="13949"/>
                </a:lnTo>
                <a:cubicBezTo>
                  <a:pt x="36606" y="13867"/>
                  <a:pt x="36606" y="13792"/>
                  <a:pt x="36612" y="13660"/>
                </a:cubicBezTo>
                <a:lnTo>
                  <a:pt x="36612" y="13660"/>
                </a:lnTo>
                <a:cubicBezTo>
                  <a:pt x="36669" y="13798"/>
                  <a:pt x="36707" y="13893"/>
                  <a:pt x="36751" y="13987"/>
                </a:cubicBezTo>
                <a:lnTo>
                  <a:pt x="36751" y="13987"/>
                </a:lnTo>
                <a:cubicBezTo>
                  <a:pt x="36801" y="14107"/>
                  <a:pt x="36851" y="14233"/>
                  <a:pt x="36914" y="14346"/>
                </a:cubicBezTo>
                <a:lnTo>
                  <a:pt x="36914" y="14346"/>
                </a:lnTo>
                <a:cubicBezTo>
                  <a:pt x="36971" y="14447"/>
                  <a:pt x="36959" y="14548"/>
                  <a:pt x="36921" y="14642"/>
                </a:cubicBezTo>
                <a:lnTo>
                  <a:pt x="36921" y="14642"/>
                </a:lnTo>
                <a:cubicBezTo>
                  <a:pt x="36833" y="14869"/>
                  <a:pt x="36681" y="15046"/>
                  <a:pt x="36467" y="15165"/>
                </a:cubicBezTo>
                <a:lnTo>
                  <a:pt x="36467" y="15165"/>
                </a:lnTo>
                <a:cubicBezTo>
                  <a:pt x="36398" y="15209"/>
                  <a:pt x="36316" y="15235"/>
                  <a:pt x="36240" y="15260"/>
                </a:cubicBezTo>
                <a:lnTo>
                  <a:pt x="36240" y="15260"/>
                </a:lnTo>
                <a:cubicBezTo>
                  <a:pt x="36184" y="15285"/>
                  <a:pt x="36121" y="15298"/>
                  <a:pt x="36058" y="15317"/>
                </a:cubicBezTo>
                <a:lnTo>
                  <a:pt x="36058" y="15317"/>
                </a:lnTo>
                <a:cubicBezTo>
                  <a:pt x="36026" y="15209"/>
                  <a:pt x="36064" y="15159"/>
                  <a:pt x="36121" y="15109"/>
                </a:cubicBezTo>
                <a:moveTo>
                  <a:pt x="17447" y="14680"/>
                </a:moveTo>
                <a:cubicBezTo>
                  <a:pt x="17812" y="14642"/>
                  <a:pt x="18171" y="14573"/>
                  <a:pt x="18524" y="14472"/>
                </a:cubicBezTo>
                <a:lnTo>
                  <a:pt x="18524" y="14472"/>
                </a:lnTo>
                <a:cubicBezTo>
                  <a:pt x="18587" y="14453"/>
                  <a:pt x="18656" y="14434"/>
                  <a:pt x="18719" y="14409"/>
                </a:cubicBezTo>
                <a:lnTo>
                  <a:pt x="18719" y="14409"/>
                </a:lnTo>
                <a:cubicBezTo>
                  <a:pt x="18725" y="14422"/>
                  <a:pt x="18738" y="14434"/>
                  <a:pt x="18744" y="14447"/>
                </a:cubicBezTo>
                <a:lnTo>
                  <a:pt x="18744" y="14447"/>
                </a:lnTo>
                <a:cubicBezTo>
                  <a:pt x="18694" y="14497"/>
                  <a:pt x="18650" y="14548"/>
                  <a:pt x="18599" y="14586"/>
                </a:cubicBezTo>
                <a:lnTo>
                  <a:pt x="18599" y="14586"/>
                </a:lnTo>
                <a:cubicBezTo>
                  <a:pt x="18190" y="14932"/>
                  <a:pt x="17736" y="15184"/>
                  <a:pt x="17220" y="15329"/>
                </a:cubicBezTo>
                <a:lnTo>
                  <a:pt x="17220" y="15329"/>
                </a:lnTo>
                <a:cubicBezTo>
                  <a:pt x="17100" y="15367"/>
                  <a:pt x="16980" y="15392"/>
                  <a:pt x="16854" y="15417"/>
                </a:cubicBezTo>
                <a:lnTo>
                  <a:pt x="16854" y="15417"/>
                </a:lnTo>
                <a:cubicBezTo>
                  <a:pt x="16615" y="15468"/>
                  <a:pt x="16369" y="15499"/>
                  <a:pt x="16117" y="15455"/>
                </a:cubicBezTo>
                <a:lnTo>
                  <a:pt x="16117" y="15455"/>
                </a:lnTo>
                <a:cubicBezTo>
                  <a:pt x="15695" y="15392"/>
                  <a:pt x="15279" y="15398"/>
                  <a:pt x="14857" y="15436"/>
                </a:cubicBezTo>
                <a:lnTo>
                  <a:pt x="14857" y="15436"/>
                </a:lnTo>
                <a:cubicBezTo>
                  <a:pt x="14826" y="15436"/>
                  <a:pt x="14800" y="15436"/>
                  <a:pt x="14756" y="15436"/>
                </a:cubicBezTo>
                <a:lnTo>
                  <a:pt x="14756" y="15436"/>
                </a:lnTo>
                <a:cubicBezTo>
                  <a:pt x="14781" y="15373"/>
                  <a:pt x="14832" y="15361"/>
                  <a:pt x="14863" y="15342"/>
                </a:cubicBezTo>
                <a:lnTo>
                  <a:pt x="14863" y="15342"/>
                </a:lnTo>
                <a:cubicBezTo>
                  <a:pt x="15147" y="15191"/>
                  <a:pt x="15412" y="15014"/>
                  <a:pt x="15632" y="14781"/>
                </a:cubicBezTo>
                <a:lnTo>
                  <a:pt x="15632" y="14781"/>
                </a:lnTo>
                <a:cubicBezTo>
                  <a:pt x="15714" y="14699"/>
                  <a:pt x="15783" y="14617"/>
                  <a:pt x="15859" y="14535"/>
                </a:cubicBezTo>
                <a:lnTo>
                  <a:pt x="15859" y="14535"/>
                </a:lnTo>
                <a:cubicBezTo>
                  <a:pt x="15991" y="14529"/>
                  <a:pt x="16111" y="14573"/>
                  <a:pt x="16231" y="14598"/>
                </a:cubicBezTo>
                <a:lnTo>
                  <a:pt x="16231" y="14598"/>
                </a:lnTo>
                <a:cubicBezTo>
                  <a:pt x="16527" y="14655"/>
                  <a:pt x="16823" y="14693"/>
                  <a:pt x="17125" y="14693"/>
                </a:cubicBezTo>
                <a:lnTo>
                  <a:pt x="17125" y="14693"/>
                </a:lnTo>
                <a:cubicBezTo>
                  <a:pt x="17232" y="14693"/>
                  <a:pt x="17339" y="14693"/>
                  <a:pt x="17447" y="14680"/>
                </a:cubicBezTo>
                <a:moveTo>
                  <a:pt x="11184" y="16148"/>
                </a:moveTo>
                <a:cubicBezTo>
                  <a:pt x="11619" y="15984"/>
                  <a:pt x="12022" y="15751"/>
                  <a:pt x="12413" y="15499"/>
                </a:cubicBezTo>
                <a:lnTo>
                  <a:pt x="12413" y="15499"/>
                </a:lnTo>
                <a:cubicBezTo>
                  <a:pt x="12646" y="15348"/>
                  <a:pt x="12879" y="15197"/>
                  <a:pt x="13112" y="15052"/>
                </a:cubicBezTo>
                <a:lnTo>
                  <a:pt x="13112" y="15052"/>
                </a:lnTo>
                <a:cubicBezTo>
                  <a:pt x="13578" y="14762"/>
                  <a:pt x="14082" y="14579"/>
                  <a:pt x="14618" y="14485"/>
                </a:cubicBezTo>
                <a:lnTo>
                  <a:pt x="14618" y="14485"/>
                </a:lnTo>
                <a:cubicBezTo>
                  <a:pt x="14832" y="14453"/>
                  <a:pt x="15046" y="14447"/>
                  <a:pt x="15260" y="14453"/>
                </a:cubicBezTo>
                <a:lnTo>
                  <a:pt x="15260" y="14453"/>
                </a:lnTo>
                <a:cubicBezTo>
                  <a:pt x="15286" y="14453"/>
                  <a:pt x="15311" y="14466"/>
                  <a:pt x="15336" y="14466"/>
                </a:cubicBezTo>
                <a:lnTo>
                  <a:pt x="15336" y="14466"/>
                </a:lnTo>
                <a:cubicBezTo>
                  <a:pt x="15361" y="14516"/>
                  <a:pt x="15330" y="14542"/>
                  <a:pt x="15311" y="14560"/>
                </a:cubicBezTo>
                <a:lnTo>
                  <a:pt x="15311" y="14560"/>
                </a:lnTo>
                <a:cubicBezTo>
                  <a:pt x="15153" y="14731"/>
                  <a:pt x="14983" y="14882"/>
                  <a:pt x="14800" y="15020"/>
                </a:cubicBezTo>
                <a:lnTo>
                  <a:pt x="14800" y="15020"/>
                </a:lnTo>
                <a:cubicBezTo>
                  <a:pt x="14429" y="15279"/>
                  <a:pt x="14038" y="15493"/>
                  <a:pt x="13622" y="15676"/>
                </a:cubicBezTo>
                <a:lnTo>
                  <a:pt x="13622" y="15676"/>
                </a:lnTo>
                <a:cubicBezTo>
                  <a:pt x="13553" y="15707"/>
                  <a:pt x="13484" y="15732"/>
                  <a:pt x="13408" y="15751"/>
                </a:cubicBezTo>
                <a:lnTo>
                  <a:pt x="13408" y="15751"/>
                </a:lnTo>
                <a:cubicBezTo>
                  <a:pt x="13232" y="15808"/>
                  <a:pt x="13049" y="15858"/>
                  <a:pt x="12872" y="15915"/>
                </a:cubicBezTo>
                <a:lnTo>
                  <a:pt x="12872" y="15915"/>
                </a:lnTo>
                <a:cubicBezTo>
                  <a:pt x="12362" y="16079"/>
                  <a:pt x="11839" y="16161"/>
                  <a:pt x="11304" y="16211"/>
                </a:cubicBezTo>
                <a:lnTo>
                  <a:pt x="11304" y="16211"/>
                </a:lnTo>
                <a:cubicBezTo>
                  <a:pt x="11241" y="16217"/>
                  <a:pt x="11171" y="16243"/>
                  <a:pt x="11108" y="16205"/>
                </a:cubicBezTo>
                <a:lnTo>
                  <a:pt x="11108" y="16205"/>
                </a:lnTo>
                <a:cubicBezTo>
                  <a:pt x="11134" y="16186"/>
                  <a:pt x="11159" y="16161"/>
                  <a:pt x="11184" y="16148"/>
                </a:cubicBezTo>
                <a:moveTo>
                  <a:pt x="10711" y="16110"/>
                </a:moveTo>
                <a:cubicBezTo>
                  <a:pt x="11134" y="15884"/>
                  <a:pt x="11474" y="15562"/>
                  <a:pt x="11770" y="15197"/>
                </a:cubicBezTo>
                <a:lnTo>
                  <a:pt x="11770" y="15197"/>
                </a:lnTo>
                <a:cubicBezTo>
                  <a:pt x="11896" y="15039"/>
                  <a:pt x="12028" y="14888"/>
                  <a:pt x="12161" y="14737"/>
                </a:cubicBezTo>
                <a:lnTo>
                  <a:pt x="12161" y="14737"/>
                </a:lnTo>
                <a:cubicBezTo>
                  <a:pt x="12249" y="14630"/>
                  <a:pt x="12362" y="14573"/>
                  <a:pt x="12488" y="14535"/>
                </a:cubicBezTo>
                <a:lnTo>
                  <a:pt x="12488" y="14535"/>
                </a:lnTo>
                <a:cubicBezTo>
                  <a:pt x="12652" y="14491"/>
                  <a:pt x="12816" y="14466"/>
                  <a:pt x="12980" y="14485"/>
                </a:cubicBezTo>
                <a:lnTo>
                  <a:pt x="12980" y="14485"/>
                </a:lnTo>
                <a:cubicBezTo>
                  <a:pt x="13188" y="14516"/>
                  <a:pt x="13389" y="14567"/>
                  <a:pt x="13591" y="14605"/>
                </a:cubicBezTo>
                <a:lnTo>
                  <a:pt x="13591" y="14605"/>
                </a:lnTo>
                <a:cubicBezTo>
                  <a:pt x="13603" y="14611"/>
                  <a:pt x="13610" y="14623"/>
                  <a:pt x="13629" y="14642"/>
                </a:cubicBezTo>
                <a:lnTo>
                  <a:pt x="13629" y="14642"/>
                </a:lnTo>
                <a:cubicBezTo>
                  <a:pt x="13610" y="14655"/>
                  <a:pt x="13597" y="14680"/>
                  <a:pt x="13572" y="14686"/>
                </a:cubicBezTo>
                <a:lnTo>
                  <a:pt x="13572" y="14686"/>
                </a:lnTo>
                <a:cubicBezTo>
                  <a:pt x="13320" y="14800"/>
                  <a:pt x="13080" y="14945"/>
                  <a:pt x="12847" y="15090"/>
                </a:cubicBezTo>
                <a:lnTo>
                  <a:pt x="12847" y="15090"/>
                </a:lnTo>
                <a:cubicBezTo>
                  <a:pt x="12564" y="15272"/>
                  <a:pt x="12280" y="15461"/>
                  <a:pt x="11990" y="15638"/>
                </a:cubicBezTo>
                <a:lnTo>
                  <a:pt x="11990" y="15638"/>
                </a:lnTo>
                <a:cubicBezTo>
                  <a:pt x="11631" y="15852"/>
                  <a:pt x="11247" y="16035"/>
                  <a:pt x="10838" y="16148"/>
                </a:cubicBezTo>
                <a:lnTo>
                  <a:pt x="10838" y="16148"/>
                </a:lnTo>
                <a:cubicBezTo>
                  <a:pt x="10775" y="16167"/>
                  <a:pt x="10711" y="16205"/>
                  <a:pt x="10648" y="16173"/>
                </a:cubicBezTo>
                <a:lnTo>
                  <a:pt x="10648" y="16173"/>
                </a:lnTo>
                <a:cubicBezTo>
                  <a:pt x="10667" y="16154"/>
                  <a:pt x="10686" y="16123"/>
                  <a:pt x="10711" y="16110"/>
                </a:cubicBezTo>
                <a:close/>
                <a:moveTo>
                  <a:pt x="14214" y="15499"/>
                </a:moveTo>
                <a:cubicBezTo>
                  <a:pt x="14441" y="15348"/>
                  <a:pt x="14674" y="15197"/>
                  <a:pt x="14901" y="15046"/>
                </a:cubicBezTo>
                <a:lnTo>
                  <a:pt x="14901" y="15046"/>
                </a:lnTo>
                <a:cubicBezTo>
                  <a:pt x="15128" y="14888"/>
                  <a:pt x="15317" y="14680"/>
                  <a:pt x="15493" y="14479"/>
                </a:cubicBezTo>
                <a:lnTo>
                  <a:pt x="15493" y="14479"/>
                </a:lnTo>
                <a:cubicBezTo>
                  <a:pt x="15582" y="14479"/>
                  <a:pt x="15657" y="14485"/>
                  <a:pt x="15739" y="14535"/>
                </a:cubicBezTo>
                <a:lnTo>
                  <a:pt x="15739" y="14535"/>
                </a:lnTo>
                <a:cubicBezTo>
                  <a:pt x="15487" y="14869"/>
                  <a:pt x="15153" y="15090"/>
                  <a:pt x="14800" y="15279"/>
                </a:cubicBezTo>
                <a:lnTo>
                  <a:pt x="14800" y="15279"/>
                </a:lnTo>
                <a:cubicBezTo>
                  <a:pt x="14473" y="15461"/>
                  <a:pt x="14378" y="15499"/>
                  <a:pt x="14252" y="15499"/>
                </a:cubicBezTo>
                <a:lnTo>
                  <a:pt x="14252" y="15499"/>
                </a:lnTo>
                <a:cubicBezTo>
                  <a:pt x="14240" y="15499"/>
                  <a:pt x="14227" y="15499"/>
                  <a:pt x="14214" y="15499"/>
                </a:cubicBezTo>
                <a:moveTo>
                  <a:pt x="32070" y="16457"/>
                </a:moveTo>
                <a:cubicBezTo>
                  <a:pt x="31868" y="16331"/>
                  <a:pt x="31691" y="16180"/>
                  <a:pt x="31540" y="15997"/>
                </a:cubicBezTo>
                <a:lnTo>
                  <a:pt x="31540" y="15997"/>
                </a:lnTo>
                <a:cubicBezTo>
                  <a:pt x="31502" y="15953"/>
                  <a:pt x="31471" y="15896"/>
                  <a:pt x="31452" y="15833"/>
                </a:cubicBezTo>
                <a:lnTo>
                  <a:pt x="31452" y="15833"/>
                </a:lnTo>
                <a:cubicBezTo>
                  <a:pt x="31345" y="15449"/>
                  <a:pt x="31244" y="15065"/>
                  <a:pt x="31143" y="14674"/>
                </a:cubicBezTo>
                <a:lnTo>
                  <a:pt x="31143" y="14674"/>
                </a:lnTo>
                <a:cubicBezTo>
                  <a:pt x="31143" y="14661"/>
                  <a:pt x="31150" y="14636"/>
                  <a:pt x="31150" y="14623"/>
                </a:cubicBezTo>
                <a:lnTo>
                  <a:pt x="31150" y="14623"/>
                </a:lnTo>
                <a:cubicBezTo>
                  <a:pt x="31200" y="14605"/>
                  <a:pt x="31219" y="14642"/>
                  <a:pt x="31238" y="14668"/>
                </a:cubicBezTo>
                <a:lnTo>
                  <a:pt x="31238" y="14668"/>
                </a:lnTo>
                <a:cubicBezTo>
                  <a:pt x="31395" y="14863"/>
                  <a:pt x="31559" y="15065"/>
                  <a:pt x="31710" y="15266"/>
                </a:cubicBezTo>
                <a:lnTo>
                  <a:pt x="31710" y="15266"/>
                </a:lnTo>
                <a:cubicBezTo>
                  <a:pt x="31780" y="15367"/>
                  <a:pt x="31843" y="15480"/>
                  <a:pt x="31887" y="15594"/>
                </a:cubicBezTo>
                <a:lnTo>
                  <a:pt x="31887" y="15594"/>
                </a:lnTo>
                <a:cubicBezTo>
                  <a:pt x="31994" y="15884"/>
                  <a:pt x="32088" y="16180"/>
                  <a:pt x="32202" y="16514"/>
                </a:cubicBezTo>
                <a:lnTo>
                  <a:pt x="32202" y="16514"/>
                </a:lnTo>
                <a:cubicBezTo>
                  <a:pt x="32133" y="16482"/>
                  <a:pt x="32095" y="16476"/>
                  <a:pt x="32070" y="16457"/>
                </a:cubicBezTo>
                <a:moveTo>
                  <a:pt x="31855" y="15298"/>
                </a:moveTo>
                <a:cubicBezTo>
                  <a:pt x="31786" y="15184"/>
                  <a:pt x="31704" y="15071"/>
                  <a:pt x="31616" y="14957"/>
                </a:cubicBezTo>
                <a:lnTo>
                  <a:pt x="31616" y="14957"/>
                </a:lnTo>
                <a:cubicBezTo>
                  <a:pt x="31540" y="14857"/>
                  <a:pt x="31458" y="14756"/>
                  <a:pt x="31351" y="14630"/>
                </a:cubicBezTo>
                <a:lnTo>
                  <a:pt x="31351" y="14630"/>
                </a:lnTo>
                <a:cubicBezTo>
                  <a:pt x="31414" y="14642"/>
                  <a:pt x="31439" y="14642"/>
                  <a:pt x="31458" y="14655"/>
                </a:cubicBezTo>
                <a:lnTo>
                  <a:pt x="31458" y="14655"/>
                </a:lnTo>
                <a:cubicBezTo>
                  <a:pt x="31622" y="14731"/>
                  <a:pt x="31780" y="14813"/>
                  <a:pt x="31944" y="14888"/>
                </a:cubicBezTo>
                <a:lnTo>
                  <a:pt x="31944" y="14888"/>
                </a:lnTo>
                <a:cubicBezTo>
                  <a:pt x="32025" y="14926"/>
                  <a:pt x="32070" y="14983"/>
                  <a:pt x="32095" y="15071"/>
                </a:cubicBezTo>
                <a:lnTo>
                  <a:pt x="32095" y="15071"/>
                </a:lnTo>
                <a:cubicBezTo>
                  <a:pt x="32133" y="15241"/>
                  <a:pt x="32139" y="15411"/>
                  <a:pt x="32101" y="15581"/>
                </a:cubicBezTo>
                <a:lnTo>
                  <a:pt x="32101" y="15581"/>
                </a:lnTo>
                <a:cubicBezTo>
                  <a:pt x="32095" y="15600"/>
                  <a:pt x="32082" y="15619"/>
                  <a:pt x="32076" y="15638"/>
                </a:cubicBezTo>
                <a:lnTo>
                  <a:pt x="32076" y="15638"/>
                </a:lnTo>
                <a:cubicBezTo>
                  <a:pt x="32070" y="15638"/>
                  <a:pt x="32063" y="15638"/>
                  <a:pt x="32038" y="15650"/>
                </a:cubicBezTo>
                <a:lnTo>
                  <a:pt x="32038" y="15650"/>
                </a:lnTo>
                <a:cubicBezTo>
                  <a:pt x="31975" y="15531"/>
                  <a:pt x="31918" y="15411"/>
                  <a:pt x="31855" y="15298"/>
                </a:cubicBezTo>
                <a:moveTo>
                  <a:pt x="35913" y="16381"/>
                </a:moveTo>
                <a:cubicBezTo>
                  <a:pt x="35938" y="16060"/>
                  <a:pt x="35988" y="15745"/>
                  <a:pt x="36032" y="15424"/>
                </a:cubicBezTo>
                <a:lnTo>
                  <a:pt x="36032" y="15424"/>
                </a:lnTo>
                <a:cubicBezTo>
                  <a:pt x="36240" y="15342"/>
                  <a:pt x="36455" y="15298"/>
                  <a:pt x="36631" y="15165"/>
                </a:cubicBezTo>
                <a:lnTo>
                  <a:pt x="36631" y="15165"/>
                </a:lnTo>
                <a:cubicBezTo>
                  <a:pt x="36795" y="15033"/>
                  <a:pt x="36914" y="14863"/>
                  <a:pt x="37009" y="14649"/>
                </a:cubicBezTo>
                <a:lnTo>
                  <a:pt x="37009" y="14649"/>
                </a:lnTo>
                <a:cubicBezTo>
                  <a:pt x="37034" y="14693"/>
                  <a:pt x="37053" y="14718"/>
                  <a:pt x="37066" y="14750"/>
                </a:cubicBezTo>
                <a:lnTo>
                  <a:pt x="37066" y="14750"/>
                </a:lnTo>
                <a:cubicBezTo>
                  <a:pt x="37166" y="15083"/>
                  <a:pt x="37192" y="15424"/>
                  <a:pt x="37122" y="15776"/>
                </a:cubicBezTo>
                <a:lnTo>
                  <a:pt x="37122" y="15776"/>
                </a:lnTo>
                <a:cubicBezTo>
                  <a:pt x="37103" y="15865"/>
                  <a:pt x="37059" y="15934"/>
                  <a:pt x="36977" y="15991"/>
                </a:cubicBezTo>
                <a:lnTo>
                  <a:pt x="36977" y="15991"/>
                </a:lnTo>
                <a:cubicBezTo>
                  <a:pt x="36725" y="16161"/>
                  <a:pt x="36461" y="16312"/>
                  <a:pt x="36158" y="16381"/>
                </a:cubicBezTo>
                <a:lnTo>
                  <a:pt x="36158" y="16381"/>
                </a:lnTo>
                <a:cubicBezTo>
                  <a:pt x="36114" y="16394"/>
                  <a:pt x="36064" y="16413"/>
                  <a:pt x="36013" y="16413"/>
                </a:cubicBezTo>
                <a:lnTo>
                  <a:pt x="36013" y="16413"/>
                </a:lnTo>
                <a:cubicBezTo>
                  <a:pt x="35982" y="16413"/>
                  <a:pt x="35944" y="16406"/>
                  <a:pt x="35913" y="16381"/>
                </a:cubicBezTo>
                <a:moveTo>
                  <a:pt x="35585" y="18000"/>
                </a:moveTo>
                <a:cubicBezTo>
                  <a:pt x="35572" y="17950"/>
                  <a:pt x="35560" y="17893"/>
                  <a:pt x="35554" y="17843"/>
                </a:cubicBezTo>
                <a:lnTo>
                  <a:pt x="35554" y="17843"/>
                </a:lnTo>
                <a:cubicBezTo>
                  <a:pt x="35459" y="17288"/>
                  <a:pt x="35251" y="16778"/>
                  <a:pt x="34936" y="16312"/>
                </a:cubicBezTo>
                <a:lnTo>
                  <a:pt x="34936" y="16312"/>
                </a:lnTo>
                <a:cubicBezTo>
                  <a:pt x="34760" y="16054"/>
                  <a:pt x="34577" y="15802"/>
                  <a:pt x="34394" y="15550"/>
                </a:cubicBezTo>
                <a:lnTo>
                  <a:pt x="34394" y="15550"/>
                </a:lnTo>
                <a:cubicBezTo>
                  <a:pt x="34287" y="15398"/>
                  <a:pt x="34174" y="15247"/>
                  <a:pt x="34067" y="15096"/>
                </a:cubicBezTo>
                <a:lnTo>
                  <a:pt x="34067" y="15096"/>
                </a:lnTo>
                <a:cubicBezTo>
                  <a:pt x="34048" y="15065"/>
                  <a:pt x="34035" y="15033"/>
                  <a:pt x="34016" y="15002"/>
                </a:cubicBezTo>
                <a:lnTo>
                  <a:pt x="34016" y="15002"/>
                </a:lnTo>
                <a:cubicBezTo>
                  <a:pt x="34042" y="14995"/>
                  <a:pt x="34054" y="14989"/>
                  <a:pt x="34060" y="14989"/>
                </a:cubicBezTo>
                <a:lnTo>
                  <a:pt x="34060" y="14989"/>
                </a:lnTo>
                <a:cubicBezTo>
                  <a:pt x="34275" y="15128"/>
                  <a:pt x="34514" y="15197"/>
                  <a:pt x="34747" y="15279"/>
                </a:cubicBezTo>
                <a:lnTo>
                  <a:pt x="34747" y="15279"/>
                </a:lnTo>
                <a:cubicBezTo>
                  <a:pt x="34974" y="15361"/>
                  <a:pt x="35188" y="15449"/>
                  <a:pt x="35390" y="15575"/>
                </a:cubicBezTo>
                <a:lnTo>
                  <a:pt x="35390" y="15575"/>
                </a:lnTo>
                <a:cubicBezTo>
                  <a:pt x="35541" y="15669"/>
                  <a:pt x="35680" y="15783"/>
                  <a:pt x="35780" y="15940"/>
                </a:cubicBezTo>
                <a:lnTo>
                  <a:pt x="35780" y="15940"/>
                </a:lnTo>
                <a:cubicBezTo>
                  <a:pt x="35818" y="15997"/>
                  <a:pt x="35837" y="16060"/>
                  <a:pt x="35831" y="16129"/>
                </a:cubicBezTo>
                <a:lnTo>
                  <a:pt x="35831" y="16129"/>
                </a:lnTo>
                <a:cubicBezTo>
                  <a:pt x="35768" y="16721"/>
                  <a:pt x="35705" y="17314"/>
                  <a:pt x="35642" y="17906"/>
                </a:cubicBezTo>
                <a:lnTo>
                  <a:pt x="35642" y="17906"/>
                </a:lnTo>
                <a:cubicBezTo>
                  <a:pt x="35635" y="17944"/>
                  <a:pt x="35623" y="17975"/>
                  <a:pt x="35617" y="18007"/>
                </a:cubicBezTo>
                <a:lnTo>
                  <a:pt x="35617" y="18007"/>
                </a:lnTo>
                <a:cubicBezTo>
                  <a:pt x="35604" y="18007"/>
                  <a:pt x="35598" y="18000"/>
                  <a:pt x="35585" y="18000"/>
                </a:cubicBezTo>
                <a:close/>
                <a:moveTo>
                  <a:pt x="32107" y="15909"/>
                </a:moveTo>
                <a:cubicBezTo>
                  <a:pt x="32095" y="15858"/>
                  <a:pt x="32088" y="15814"/>
                  <a:pt x="32114" y="15770"/>
                </a:cubicBezTo>
                <a:lnTo>
                  <a:pt x="32114" y="15770"/>
                </a:lnTo>
                <a:cubicBezTo>
                  <a:pt x="32214" y="15575"/>
                  <a:pt x="32214" y="15373"/>
                  <a:pt x="32196" y="15165"/>
                </a:cubicBezTo>
                <a:lnTo>
                  <a:pt x="32196" y="15165"/>
                </a:lnTo>
                <a:cubicBezTo>
                  <a:pt x="32189" y="15146"/>
                  <a:pt x="32196" y="15121"/>
                  <a:pt x="32196" y="15102"/>
                </a:cubicBezTo>
                <a:lnTo>
                  <a:pt x="32196" y="15102"/>
                </a:lnTo>
                <a:cubicBezTo>
                  <a:pt x="32196" y="15096"/>
                  <a:pt x="32202" y="15096"/>
                  <a:pt x="32214" y="15083"/>
                </a:cubicBezTo>
                <a:lnTo>
                  <a:pt x="32214" y="15083"/>
                </a:lnTo>
                <a:cubicBezTo>
                  <a:pt x="32378" y="15191"/>
                  <a:pt x="32473" y="15342"/>
                  <a:pt x="32517" y="15531"/>
                </a:cubicBezTo>
                <a:lnTo>
                  <a:pt x="32517" y="15531"/>
                </a:lnTo>
                <a:cubicBezTo>
                  <a:pt x="32523" y="15556"/>
                  <a:pt x="32523" y="15587"/>
                  <a:pt x="32517" y="15613"/>
                </a:cubicBezTo>
                <a:lnTo>
                  <a:pt x="32517" y="15613"/>
                </a:lnTo>
                <a:cubicBezTo>
                  <a:pt x="32460" y="15808"/>
                  <a:pt x="32353" y="15965"/>
                  <a:pt x="32177" y="16098"/>
                </a:cubicBezTo>
                <a:lnTo>
                  <a:pt x="32177" y="16098"/>
                </a:lnTo>
                <a:cubicBezTo>
                  <a:pt x="32151" y="16022"/>
                  <a:pt x="32133" y="15965"/>
                  <a:pt x="32107" y="15909"/>
                </a:cubicBezTo>
                <a:moveTo>
                  <a:pt x="23230" y="16035"/>
                </a:moveTo>
                <a:cubicBezTo>
                  <a:pt x="23155" y="15953"/>
                  <a:pt x="23066" y="15877"/>
                  <a:pt x="22966" y="15783"/>
                </a:cubicBezTo>
                <a:lnTo>
                  <a:pt x="22966" y="15783"/>
                </a:lnTo>
                <a:cubicBezTo>
                  <a:pt x="23766" y="15619"/>
                  <a:pt x="24522" y="15632"/>
                  <a:pt x="25278" y="15997"/>
                </a:cubicBezTo>
                <a:lnTo>
                  <a:pt x="25278" y="15997"/>
                </a:lnTo>
                <a:cubicBezTo>
                  <a:pt x="25215" y="16010"/>
                  <a:pt x="25177" y="16028"/>
                  <a:pt x="25145" y="16028"/>
                </a:cubicBezTo>
                <a:lnTo>
                  <a:pt x="25145" y="16028"/>
                </a:lnTo>
                <a:cubicBezTo>
                  <a:pt x="24944" y="16054"/>
                  <a:pt x="24742" y="16066"/>
                  <a:pt x="24547" y="16085"/>
                </a:cubicBezTo>
                <a:lnTo>
                  <a:pt x="24547" y="16085"/>
                </a:lnTo>
                <a:cubicBezTo>
                  <a:pt x="24238" y="16117"/>
                  <a:pt x="23942" y="16180"/>
                  <a:pt x="23652" y="16268"/>
                </a:cubicBezTo>
                <a:lnTo>
                  <a:pt x="23652" y="16268"/>
                </a:lnTo>
                <a:cubicBezTo>
                  <a:pt x="23596" y="16287"/>
                  <a:pt x="23533" y="16299"/>
                  <a:pt x="23463" y="16318"/>
                </a:cubicBezTo>
                <a:lnTo>
                  <a:pt x="23463" y="16318"/>
                </a:lnTo>
                <a:cubicBezTo>
                  <a:pt x="23375" y="16217"/>
                  <a:pt x="23306" y="16123"/>
                  <a:pt x="23230" y="16035"/>
                </a:cubicBezTo>
                <a:moveTo>
                  <a:pt x="32221" y="16211"/>
                </a:moveTo>
                <a:cubicBezTo>
                  <a:pt x="32328" y="16073"/>
                  <a:pt x="32441" y="15934"/>
                  <a:pt x="32561" y="15783"/>
                </a:cubicBezTo>
                <a:lnTo>
                  <a:pt x="32561" y="15783"/>
                </a:lnTo>
                <a:cubicBezTo>
                  <a:pt x="32574" y="15814"/>
                  <a:pt x="32586" y="15846"/>
                  <a:pt x="32592" y="15877"/>
                </a:cubicBezTo>
                <a:lnTo>
                  <a:pt x="32592" y="15877"/>
                </a:lnTo>
                <a:cubicBezTo>
                  <a:pt x="32611" y="15965"/>
                  <a:pt x="32624" y="16054"/>
                  <a:pt x="32637" y="16142"/>
                </a:cubicBezTo>
                <a:lnTo>
                  <a:pt x="32637" y="16142"/>
                </a:lnTo>
                <a:cubicBezTo>
                  <a:pt x="32668" y="16325"/>
                  <a:pt x="32718" y="16495"/>
                  <a:pt x="32800" y="16658"/>
                </a:cubicBezTo>
                <a:lnTo>
                  <a:pt x="32800" y="16658"/>
                </a:lnTo>
                <a:cubicBezTo>
                  <a:pt x="32844" y="16740"/>
                  <a:pt x="32844" y="16810"/>
                  <a:pt x="32788" y="16885"/>
                </a:cubicBezTo>
                <a:lnTo>
                  <a:pt x="32788" y="16885"/>
                </a:lnTo>
                <a:cubicBezTo>
                  <a:pt x="32756" y="16929"/>
                  <a:pt x="32731" y="16973"/>
                  <a:pt x="32700" y="17024"/>
                </a:cubicBezTo>
                <a:lnTo>
                  <a:pt x="32700" y="17024"/>
                </a:lnTo>
                <a:cubicBezTo>
                  <a:pt x="32504" y="16879"/>
                  <a:pt x="32309" y="16539"/>
                  <a:pt x="32221" y="16211"/>
                </a:cubicBezTo>
                <a:moveTo>
                  <a:pt x="21800" y="15858"/>
                </a:moveTo>
                <a:cubicBezTo>
                  <a:pt x="22102" y="15852"/>
                  <a:pt x="22399" y="15858"/>
                  <a:pt x="22688" y="15814"/>
                </a:cubicBezTo>
                <a:lnTo>
                  <a:pt x="22688" y="15814"/>
                </a:lnTo>
                <a:cubicBezTo>
                  <a:pt x="22764" y="15802"/>
                  <a:pt x="22827" y="15821"/>
                  <a:pt x="22890" y="15858"/>
                </a:cubicBezTo>
                <a:lnTo>
                  <a:pt x="22890" y="15858"/>
                </a:lnTo>
                <a:cubicBezTo>
                  <a:pt x="23085" y="15972"/>
                  <a:pt x="23224" y="16136"/>
                  <a:pt x="23350" y="16325"/>
                </a:cubicBezTo>
                <a:lnTo>
                  <a:pt x="23350" y="16325"/>
                </a:lnTo>
                <a:cubicBezTo>
                  <a:pt x="23331" y="16343"/>
                  <a:pt x="23318" y="16369"/>
                  <a:pt x="23306" y="16375"/>
                </a:cubicBezTo>
                <a:lnTo>
                  <a:pt x="23306" y="16375"/>
                </a:lnTo>
                <a:cubicBezTo>
                  <a:pt x="23066" y="16463"/>
                  <a:pt x="22827" y="16551"/>
                  <a:pt x="22575" y="16646"/>
                </a:cubicBezTo>
                <a:lnTo>
                  <a:pt x="22575" y="16646"/>
                </a:lnTo>
                <a:cubicBezTo>
                  <a:pt x="22462" y="16539"/>
                  <a:pt x="22361" y="16438"/>
                  <a:pt x="22247" y="16343"/>
                </a:cubicBezTo>
                <a:lnTo>
                  <a:pt x="22247" y="16343"/>
                </a:lnTo>
                <a:cubicBezTo>
                  <a:pt x="22140" y="16255"/>
                  <a:pt x="22014" y="16180"/>
                  <a:pt x="21895" y="16091"/>
                </a:cubicBezTo>
                <a:lnTo>
                  <a:pt x="21895" y="16091"/>
                </a:lnTo>
                <a:cubicBezTo>
                  <a:pt x="21781" y="16010"/>
                  <a:pt x="21624" y="15997"/>
                  <a:pt x="21510" y="15896"/>
                </a:cubicBezTo>
                <a:lnTo>
                  <a:pt x="21510" y="15896"/>
                </a:lnTo>
                <a:cubicBezTo>
                  <a:pt x="21592" y="15852"/>
                  <a:pt x="21680" y="15852"/>
                  <a:pt x="21756" y="15852"/>
                </a:cubicBezTo>
                <a:lnTo>
                  <a:pt x="21756" y="15852"/>
                </a:lnTo>
                <a:cubicBezTo>
                  <a:pt x="21769" y="15858"/>
                  <a:pt x="21781" y="15858"/>
                  <a:pt x="21794" y="15858"/>
                </a:cubicBezTo>
                <a:lnTo>
                  <a:pt x="21794" y="15858"/>
                </a:lnTo>
                <a:lnTo>
                  <a:pt x="21800" y="15858"/>
                </a:lnTo>
                <a:close/>
                <a:moveTo>
                  <a:pt x="20017" y="16898"/>
                </a:moveTo>
                <a:cubicBezTo>
                  <a:pt x="20023" y="16879"/>
                  <a:pt x="20030" y="16854"/>
                  <a:pt x="20042" y="16841"/>
                </a:cubicBezTo>
                <a:lnTo>
                  <a:pt x="20042" y="16841"/>
                </a:lnTo>
                <a:cubicBezTo>
                  <a:pt x="20282" y="16627"/>
                  <a:pt x="20527" y="16413"/>
                  <a:pt x="20773" y="16199"/>
                </a:cubicBezTo>
                <a:lnTo>
                  <a:pt x="20773" y="16199"/>
                </a:lnTo>
                <a:cubicBezTo>
                  <a:pt x="20861" y="16129"/>
                  <a:pt x="20968" y="16073"/>
                  <a:pt x="21069" y="16010"/>
                </a:cubicBezTo>
                <a:lnTo>
                  <a:pt x="21069" y="16010"/>
                </a:lnTo>
                <a:cubicBezTo>
                  <a:pt x="21138" y="15965"/>
                  <a:pt x="21220" y="15953"/>
                  <a:pt x="21309" y="15965"/>
                </a:cubicBezTo>
                <a:lnTo>
                  <a:pt x="21309" y="15965"/>
                </a:lnTo>
                <a:cubicBezTo>
                  <a:pt x="21454" y="15978"/>
                  <a:pt x="21592" y="16028"/>
                  <a:pt x="21718" y="16091"/>
                </a:cubicBezTo>
                <a:lnTo>
                  <a:pt x="21718" y="16091"/>
                </a:lnTo>
                <a:cubicBezTo>
                  <a:pt x="21983" y="16224"/>
                  <a:pt x="22216" y="16394"/>
                  <a:pt x="22411" y="16614"/>
                </a:cubicBezTo>
                <a:lnTo>
                  <a:pt x="22411" y="16614"/>
                </a:lnTo>
                <a:cubicBezTo>
                  <a:pt x="22430" y="16627"/>
                  <a:pt x="22436" y="16646"/>
                  <a:pt x="22462" y="16696"/>
                </a:cubicBezTo>
                <a:lnTo>
                  <a:pt x="22462" y="16696"/>
                </a:lnTo>
                <a:cubicBezTo>
                  <a:pt x="22405" y="16677"/>
                  <a:pt x="22380" y="16677"/>
                  <a:pt x="22354" y="16665"/>
                </a:cubicBezTo>
                <a:lnTo>
                  <a:pt x="22354" y="16665"/>
                </a:lnTo>
                <a:cubicBezTo>
                  <a:pt x="22096" y="16520"/>
                  <a:pt x="21825" y="16526"/>
                  <a:pt x="21554" y="16602"/>
                </a:cubicBezTo>
                <a:lnTo>
                  <a:pt x="21554" y="16602"/>
                </a:lnTo>
                <a:cubicBezTo>
                  <a:pt x="21428" y="16633"/>
                  <a:pt x="21309" y="16690"/>
                  <a:pt x="21183" y="16734"/>
                </a:cubicBezTo>
                <a:lnTo>
                  <a:pt x="21183" y="16734"/>
                </a:lnTo>
                <a:cubicBezTo>
                  <a:pt x="21000" y="16797"/>
                  <a:pt x="20817" y="16866"/>
                  <a:pt x="20628" y="16910"/>
                </a:cubicBezTo>
                <a:lnTo>
                  <a:pt x="20628" y="16910"/>
                </a:lnTo>
                <a:cubicBezTo>
                  <a:pt x="20502" y="16942"/>
                  <a:pt x="20370" y="16942"/>
                  <a:pt x="20238" y="16948"/>
                </a:cubicBezTo>
                <a:lnTo>
                  <a:pt x="20238" y="16948"/>
                </a:lnTo>
                <a:cubicBezTo>
                  <a:pt x="20231" y="16948"/>
                  <a:pt x="20219" y="16948"/>
                  <a:pt x="20206" y="16948"/>
                </a:cubicBezTo>
                <a:lnTo>
                  <a:pt x="20206" y="16948"/>
                </a:lnTo>
                <a:cubicBezTo>
                  <a:pt x="20143" y="16948"/>
                  <a:pt x="20080" y="16936"/>
                  <a:pt x="20017" y="16898"/>
                </a:cubicBezTo>
                <a:moveTo>
                  <a:pt x="35743" y="17937"/>
                </a:moveTo>
                <a:cubicBezTo>
                  <a:pt x="35736" y="17849"/>
                  <a:pt x="35887" y="16589"/>
                  <a:pt x="35906" y="16514"/>
                </a:cubicBezTo>
                <a:lnTo>
                  <a:pt x="35906" y="16514"/>
                </a:lnTo>
                <a:cubicBezTo>
                  <a:pt x="36026" y="16488"/>
                  <a:pt x="36158" y="16469"/>
                  <a:pt x="36278" y="16432"/>
                </a:cubicBezTo>
                <a:lnTo>
                  <a:pt x="36278" y="16432"/>
                </a:lnTo>
                <a:cubicBezTo>
                  <a:pt x="36404" y="16394"/>
                  <a:pt x="36530" y="16343"/>
                  <a:pt x="36644" y="16287"/>
                </a:cubicBezTo>
                <a:lnTo>
                  <a:pt x="36644" y="16287"/>
                </a:lnTo>
                <a:cubicBezTo>
                  <a:pt x="36763" y="16230"/>
                  <a:pt x="36870" y="16161"/>
                  <a:pt x="37015" y="16085"/>
                </a:cubicBezTo>
                <a:lnTo>
                  <a:pt x="37015" y="16085"/>
                </a:lnTo>
                <a:cubicBezTo>
                  <a:pt x="37003" y="16136"/>
                  <a:pt x="36996" y="16154"/>
                  <a:pt x="36990" y="16180"/>
                </a:cubicBezTo>
                <a:lnTo>
                  <a:pt x="36990" y="16180"/>
                </a:lnTo>
                <a:cubicBezTo>
                  <a:pt x="36883" y="16438"/>
                  <a:pt x="36732" y="16671"/>
                  <a:pt x="36574" y="16892"/>
                </a:cubicBezTo>
                <a:lnTo>
                  <a:pt x="36574" y="16892"/>
                </a:lnTo>
                <a:cubicBezTo>
                  <a:pt x="36316" y="17257"/>
                  <a:pt x="36058" y="17616"/>
                  <a:pt x="35799" y="17969"/>
                </a:cubicBezTo>
                <a:lnTo>
                  <a:pt x="35799" y="17969"/>
                </a:lnTo>
                <a:cubicBezTo>
                  <a:pt x="35793" y="17982"/>
                  <a:pt x="35774" y="17988"/>
                  <a:pt x="35761" y="17994"/>
                </a:cubicBezTo>
                <a:lnTo>
                  <a:pt x="35761" y="17994"/>
                </a:lnTo>
                <a:cubicBezTo>
                  <a:pt x="35755" y="17975"/>
                  <a:pt x="35743" y="17956"/>
                  <a:pt x="35743" y="17937"/>
                </a:cubicBezTo>
                <a:moveTo>
                  <a:pt x="22714" y="17660"/>
                </a:moveTo>
                <a:cubicBezTo>
                  <a:pt x="22777" y="17616"/>
                  <a:pt x="22802" y="17597"/>
                  <a:pt x="22827" y="17578"/>
                </a:cubicBezTo>
                <a:lnTo>
                  <a:pt x="22827" y="17578"/>
                </a:lnTo>
                <a:cubicBezTo>
                  <a:pt x="23041" y="17446"/>
                  <a:pt x="23224" y="17276"/>
                  <a:pt x="23388" y="17093"/>
                </a:cubicBezTo>
                <a:lnTo>
                  <a:pt x="23388" y="17093"/>
                </a:lnTo>
                <a:cubicBezTo>
                  <a:pt x="23520" y="16942"/>
                  <a:pt x="23652" y="16791"/>
                  <a:pt x="23791" y="16646"/>
                </a:cubicBezTo>
                <a:lnTo>
                  <a:pt x="23791" y="16646"/>
                </a:lnTo>
                <a:cubicBezTo>
                  <a:pt x="23930" y="16501"/>
                  <a:pt x="24087" y="16375"/>
                  <a:pt x="24263" y="16280"/>
                </a:cubicBezTo>
                <a:lnTo>
                  <a:pt x="24263" y="16280"/>
                </a:lnTo>
                <a:cubicBezTo>
                  <a:pt x="24320" y="16249"/>
                  <a:pt x="24377" y="16217"/>
                  <a:pt x="24434" y="16205"/>
                </a:cubicBezTo>
                <a:lnTo>
                  <a:pt x="24434" y="16205"/>
                </a:lnTo>
                <a:cubicBezTo>
                  <a:pt x="24730" y="16161"/>
                  <a:pt x="25019" y="16129"/>
                  <a:pt x="25341" y="16136"/>
                </a:cubicBezTo>
                <a:lnTo>
                  <a:pt x="25341" y="16136"/>
                </a:lnTo>
                <a:cubicBezTo>
                  <a:pt x="25316" y="16167"/>
                  <a:pt x="25303" y="16192"/>
                  <a:pt x="25284" y="16205"/>
                </a:cubicBezTo>
                <a:lnTo>
                  <a:pt x="25284" y="16205"/>
                </a:lnTo>
                <a:cubicBezTo>
                  <a:pt x="24988" y="16432"/>
                  <a:pt x="24692" y="16652"/>
                  <a:pt x="24396" y="16879"/>
                </a:cubicBezTo>
                <a:lnTo>
                  <a:pt x="24396" y="16879"/>
                </a:lnTo>
                <a:cubicBezTo>
                  <a:pt x="23955" y="17213"/>
                  <a:pt x="23482" y="17471"/>
                  <a:pt x="22953" y="17635"/>
                </a:cubicBezTo>
                <a:lnTo>
                  <a:pt x="22953" y="17635"/>
                </a:lnTo>
                <a:cubicBezTo>
                  <a:pt x="22903" y="17648"/>
                  <a:pt x="22852" y="17667"/>
                  <a:pt x="22783" y="17667"/>
                </a:cubicBezTo>
                <a:lnTo>
                  <a:pt x="22783" y="17667"/>
                </a:lnTo>
                <a:cubicBezTo>
                  <a:pt x="22764" y="17667"/>
                  <a:pt x="22739" y="17667"/>
                  <a:pt x="22714" y="17660"/>
                </a:cubicBezTo>
                <a:moveTo>
                  <a:pt x="10598" y="16180"/>
                </a:moveTo>
                <a:cubicBezTo>
                  <a:pt x="10604" y="16180"/>
                  <a:pt x="10617" y="16180"/>
                  <a:pt x="10630" y="16180"/>
                </a:cubicBezTo>
                <a:lnTo>
                  <a:pt x="10630" y="16180"/>
                </a:lnTo>
                <a:cubicBezTo>
                  <a:pt x="10623" y="16186"/>
                  <a:pt x="10611" y="16192"/>
                  <a:pt x="10604" y="16199"/>
                </a:cubicBezTo>
                <a:lnTo>
                  <a:pt x="10604" y="16199"/>
                </a:lnTo>
                <a:cubicBezTo>
                  <a:pt x="10598" y="16192"/>
                  <a:pt x="10598" y="16186"/>
                  <a:pt x="10598" y="16180"/>
                </a:cubicBezTo>
                <a:close/>
                <a:moveTo>
                  <a:pt x="32977" y="17629"/>
                </a:moveTo>
                <a:cubicBezTo>
                  <a:pt x="32637" y="17459"/>
                  <a:pt x="32309" y="17263"/>
                  <a:pt x="32038" y="16992"/>
                </a:cubicBezTo>
                <a:lnTo>
                  <a:pt x="32038" y="16992"/>
                </a:lnTo>
                <a:cubicBezTo>
                  <a:pt x="31830" y="16791"/>
                  <a:pt x="31679" y="16558"/>
                  <a:pt x="31591" y="16280"/>
                </a:cubicBezTo>
                <a:lnTo>
                  <a:pt x="31591" y="16280"/>
                </a:lnTo>
                <a:cubicBezTo>
                  <a:pt x="31578" y="16255"/>
                  <a:pt x="31578" y="16230"/>
                  <a:pt x="31572" y="16192"/>
                </a:cubicBezTo>
                <a:lnTo>
                  <a:pt x="31572" y="16192"/>
                </a:lnTo>
                <a:cubicBezTo>
                  <a:pt x="31761" y="16325"/>
                  <a:pt x="31912" y="16457"/>
                  <a:pt x="32088" y="16551"/>
                </a:cubicBezTo>
                <a:lnTo>
                  <a:pt x="32088" y="16551"/>
                </a:lnTo>
                <a:cubicBezTo>
                  <a:pt x="32221" y="16633"/>
                  <a:pt x="32328" y="16721"/>
                  <a:pt x="32410" y="16860"/>
                </a:cubicBezTo>
                <a:lnTo>
                  <a:pt x="32410" y="16860"/>
                </a:lnTo>
                <a:cubicBezTo>
                  <a:pt x="32555" y="17087"/>
                  <a:pt x="32737" y="17282"/>
                  <a:pt x="32920" y="17484"/>
                </a:cubicBezTo>
                <a:lnTo>
                  <a:pt x="32920" y="17484"/>
                </a:lnTo>
                <a:cubicBezTo>
                  <a:pt x="32964" y="17528"/>
                  <a:pt x="33002" y="17572"/>
                  <a:pt x="33059" y="17635"/>
                </a:cubicBezTo>
                <a:lnTo>
                  <a:pt x="33059" y="17635"/>
                </a:lnTo>
                <a:cubicBezTo>
                  <a:pt x="33040" y="17635"/>
                  <a:pt x="33027" y="17635"/>
                  <a:pt x="33021" y="17635"/>
                </a:cubicBezTo>
                <a:lnTo>
                  <a:pt x="33021" y="17635"/>
                </a:lnTo>
                <a:cubicBezTo>
                  <a:pt x="33008" y="17635"/>
                  <a:pt x="33002" y="17635"/>
                  <a:pt x="32996" y="17635"/>
                </a:cubicBezTo>
                <a:lnTo>
                  <a:pt x="32996" y="17635"/>
                </a:lnTo>
                <a:cubicBezTo>
                  <a:pt x="32989" y="17635"/>
                  <a:pt x="32983" y="17635"/>
                  <a:pt x="32977" y="17629"/>
                </a:cubicBezTo>
                <a:moveTo>
                  <a:pt x="11071" y="16205"/>
                </a:moveTo>
                <a:cubicBezTo>
                  <a:pt x="11083" y="16205"/>
                  <a:pt x="11090" y="16205"/>
                  <a:pt x="11102" y="16205"/>
                </a:cubicBezTo>
                <a:lnTo>
                  <a:pt x="11102" y="16205"/>
                </a:lnTo>
                <a:cubicBezTo>
                  <a:pt x="11096" y="16211"/>
                  <a:pt x="11090" y="16217"/>
                  <a:pt x="11083" y="16224"/>
                </a:cubicBezTo>
                <a:lnTo>
                  <a:pt x="11083" y="16224"/>
                </a:lnTo>
                <a:cubicBezTo>
                  <a:pt x="11077" y="16217"/>
                  <a:pt x="11077" y="16211"/>
                  <a:pt x="11071" y="16205"/>
                </a:cubicBezTo>
                <a:close/>
                <a:moveTo>
                  <a:pt x="21863" y="17786"/>
                </a:moveTo>
                <a:cubicBezTo>
                  <a:pt x="21775" y="17780"/>
                  <a:pt x="21687" y="17780"/>
                  <a:pt x="21554" y="17774"/>
                </a:cubicBezTo>
                <a:lnTo>
                  <a:pt x="21554" y="17774"/>
                </a:lnTo>
                <a:cubicBezTo>
                  <a:pt x="21617" y="17730"/>
                  <a:pt x="21643" y="17711"/>
                  <a:pt x="21674" y="17698"/>
                </a:cubicBezTo>
                <a:lnTo>
                  <a:pt x="21674" y="17698"/>
                </a:lnTo>
                <a:cubicBezTo>
                  <a:pt x="22178" y="17484"/>
                  <a:pt x="22600" y="17150"/>
                  <a:pt x="22934" y="16715"/>
                </a:cubicBezTo>
                <a:lnTo>
                  <a:pt x="22934" y="16715"/>
                </a:lnTo>
                <a:cubicBezTo>
                  <a:pt x="23003" y="16621"/>
                  <a:pt x="23085" y="16558"/>
                  <a:pt x="23199" y="16526"/>
                </a:cubicBezTo>
                <a:lnTo>
                  <a:pt x="23199" y="16526"/>
                </a:lnTo>
                <a:cubicBezTo>
                  <a:pt x="23425" y="16457"/>
                  <a:pt x="23646" y="16388"/>
                  <a:pt x="23873" y="16318"/>
                </a:cubicBezTo>
                <a:lnTo>
                  <a:pt x="23873" y="16318"/>
                </a:lnTo>
                <a:cubicBezTo>
                  <a:pt x="23911" y="16306"/>
                  <a:pt x="23948" y="16306"/>
                  <a:pt x="23986" y="16299"/>
                </a:cubicBezTo>
                <a:lnTo>
                  <a:pt x="23986" y="16299"/>
                </a:lnTo>
                <a:cubicBezTo>
                  <a:pt x="23999" y="16312"/>
                  <a:pt x="24005" y="16325"/>
                  <a:pt x="24011" y="16337"/>
                </a:cubicBezTo>
                <a:lnTo>
                  <a:pt x="24011" y="16337"/>
                </a:lnTo>
                <a:cubicBezTo>
                  <a:pt x="23715" y="16570"/>
                  <a:pt x="23482" y="16866"/>
                  <a:pt x="23230" y="17144"/>
                </a:cubicBezTo>
                <a:lnTo>
                  <a:pt x="23230" y="17144"/>
                </a:lnTo>
                <a:cubicBezTo>
                  <a:pt x="23092" y="17295"/>
                  <a:pt x="22928" y="17421"/>
                  <a:pt x="22751" y="17534"/>
                </a:cubicBezTo>
                <a:lnTo>
                  <a:pt x="22751" y="17534"/>
                </a:lnTo>
                <a:cubicBezTo>
                  <a:pt x="22499" y="17685"/>
                  <a:pt x="22241" y="17793"/>
                  <a:pt x="21945" y="17793"/>
                </a:cubicBezTo>
                <a:lnTo>
                  <a:pt x="21945" y="17793"/>
                </a:lnTo>
                <a:cubicBezTo>
                  <a:pt x="21920" y="17793"/>
                  <a:pt x="21895" y="17786"/>
                  <a:pt x="21863" y="17786"/>
                </a:cubicBezTo>
                <a:moveTo>
                  <a:pt x="20880" y="16936"/>
                </a:moveTo>
                <a:cubicBezTo>
                  <a:pt x="21050" y="16879"/>
                  <a:pt x="21214" y="16810"/>
                  <a:pt x="21384" y="16740"/>
                </a:cubicBezTo>
                <a:lnTo>
                  <a:pt x="21384" y="16740"/>
                </a:lnTo>
                <a:cubicBezTo>
                  <a:pt x="21573" y="16665"/>
                  <a:pt x="21769" y="16621"/>
                  <a:pt x="21970" y="16633"/>
                </a:cubicBezTo>
                <a:lnTo>
                  <a:pt x="21970" y="16633"/>
                </a:lnTo>
                <a:cubicBezTo>
                  <a:pt x="22052" y="16640"/>
                  <a:pt x="22134" y="16665"/>
                  <a:pt x="22210" y="16684"/>
                </a:cubicBezTo>
                <a:lnTo>
                  <a:pt x="22210" y="16684"/>
                </a:lnTo>
                <a:cubicBezTo>
                  <a:pt x="22241" y="16696"/>
                  <a:pt x="22273" y="16721"/>
                  <a:pt x="22317" y="16747"/>
                </a:cubicBezTo>
                <a:lnTo>
                  <a:pt x="22317" y="16747"/>
                </a:lnTo>
                <a:cubicBezTo>
                  <a:pt x="22273" y="16778"/>
                  <a:pt x="22247" y="16797"/>
                  <a:pt x="22222" y="16810"/>
                </a:cubicBezTo>
                <a:lnTo>
                  <a:pt x="22222" y="16810"/>
                </a:lnTo>
                <a:cubicBezTo>
                  <a:pt x="21926" y="16942"/>
                  <a:pt x="21624" y="17068"/>
                  <a:pt x="21327" y="17194"/>
                </a:cubicBezTo>
                <a:lnTo>
                  <a:pt x="21327" y="17194"/>
                </a:lnTo>
                <a:cubicBezTo>
                  <a:pt x="20981" y="17339"/>
                  <a:pt x="20628" y="17415"/>
                  <a:pt x="20256" y="17440"/>
                </a:cubicBezTo>
                <a:lnTo>
                  <a:pt x="20256" y="17440"/>
                </a:lnTo>
                <a:cubicBezTo>
                  <a:pt x="20124" y="17446"/>
                  <a:pt x="19998" y="17459"/>
                  <a:pt x="19866" y="17459"/>
                </a:cubicBezTo>
                <a:lnTo>
                  <a:pt x="19866" y="17459"/>
                </a:lnTo>
                <a:cubicBezTo>
                  <a:pt x="19519" y="17471"/>
                  <a:pt x="19173" y="17503"/>
                  <a:pt x="18833" y="17572"/>
                </a:cubicBezTo>
                <a:lnTo>
                  <a:pt x="18833" y="17572"/>
                </a:lnTo>
                <a:cubicBezTo>
                  <a:pt x="18814" y="17578"/>
                  <a:pt x="18788" y="17578"/>
                  <a:pt x="18763" y="17578"/>
                </a:cubicBezTo>
                <a:lnTo>
                  <a:pt x="18763" y="17578"/>
                </a:lnTo>
                <a:cubicBezTo>
                  <a:pt x="18757" y="17578"/>
                  <a:pt x="18751" y="17578"/>
                  <a:pt x="18738" y="17578"/>
                </a:cubicBezTo>
                <a:lnTo>
                  <a:pt x="18738" y="17578"/>
                </a:lnTo>
                <a:cubicBezTo>
                  <a:pt x="18757" y="17559"/>
                  <a:pt x="18770" y="17541"/>
                  <a:pt x="18788" y="17528"/>
                </a:cubicBezTo>
                <a:lnTo>
                  <a:pt x="18788" y="17528"/>
                </a:lnTo>
                <a:cubicBezTo>
                  <a:pt x="18851" y="17503"/>
                  <a:pt x="18914" y="17478"/>
                  <a:pt x="18977" y="17452"/>
                </a:cubicBezTo>
                <a:lnTo>
                  <a:pt x="18977" y="17452"/>
                </a:lnTo>
                <a:cubicBezTo>
                  <a:pt x="19299" y="17326"/>
                  <a:pt x="19601" y="17181"/>
                  <a:pt x="19872" y="16973"/>
                </a:cubicBezTo>
                <a:lnTo>
                  <a:pt x="19872" y="16973"/>
                </a:lnTo>
                <a:cubicBezTo>
                  <a:pt x="19904" y="16980"/>
                  <a:pt x="19935" y="16973"/>
                  <a:pt x="19960" y="16980"/>
                </a:cubicBezTo>
                <a:lnTo>
                  <a:pt x="19960" y="16980"/>
                </a:lnTo>
                <a:cubicBezTo>
                  <a:pt x="20080" y="17011"/>
                  <a:pt x="20200" y="17030"/>
                  <a:pt x="20319" y="17030"/>
                </a:cubicBezTo>
                <a:lnTo>
                  <a:pt x="20319" y="17030"/>
                </a:lnTo>
                <a:cubicBezTo>
                  <a:pt x="20508" y="17030"/>
                  <a:pt x="20691" y="16992"/>
                  <a:pt x="20880" y="16936"/>
                </a:cubicBezTo>
                <a:moveTo>
                  <a:pt x="19028" y="17648"/>
                </a:moveTo>
                <a:cubicBezTo>
                  <a:pt x="19091" y="17635"/>
                  <a:pt x="19160" y="17616"/>
                  <a:pt x="19223" y="17610"/>
                </a:cubicBezTo>
                <a:lnTo>
                  <a:pt x="19223" y="17610"/>
                </a:lnTo>
                <a:cubicBezTo>
                  <a:pt x="19406" y="17597"/>
                  <a:pt x="19582" y="17585"/>
                  <a:pt x="19765" y="17572"/>
                </a:cubicBezTo>
                <a:lnTo>
                  <a:pt x="19765" y="17572"/>
                </a:lnTo>
                <a:cubicBezTo>
                  <a:pt x="19910" y="17559"/>
                  <a:pt x="20055" y="17553"/>
                  <a:pt x="20200" y="17547"/>
                </a:cubicBezTo>
                <a:lnTo>
                  <a:pt x="20200" y="17547"/>
                </a:lnTo>
                <a:cubicBezTo>
                  <a:pt x="20622" y="17528"/>
                  <a:pt x="21031" y="17440"/>
                  <a:pt x="21422" y="17270"/>
                </a:cubicBezTo>
                <a:lnTo>
                  <a:pt x="21422" y="17270"/>
                </a:lnTo>
                <a:cubicBezTo>
                  <a:pt x="21825" y="17099"/>
                  <a:pt x="22222" y="16923"/>
                  <a:pt x="22625" y="16753"/>
                </a:cubicBezTo>
                <a:lnTo>
                  <a:pt x="22625" y="16753"/>
                </a:lnTo>
                <a:cubicBezTo>
                  <a:pt x="22682" y="16728"/>
                  <a:pt x="22739" y="16684"/>
                  <a:pt x="22821" y="16690"/>
                </a:cubicBezTo>
                <a:lnTo>
                  <a:pt x="22821" y="16690"/>
                </a:lnTo>
                <a:cubicBezTo>
                  <a:pt x="22808" y="16721"/>
                  <a:pt x="22802" y="16740"/>
                  <a:pt x="22795" y="16753"/>
                </a:cubicBezTo>
                <a:lnTo>
                  <a:pt x="22795" y="16753"/>
                </a:lnTo>
                <a:cubicBezTo>
                  <a:pt x="22411" y="17232"/>
                  <a:pt x="21913" y="17547"/>
                  <a:pt x="21340" y="17742"/>
                </a:cubicBezTo>
                <a:lnTo>
                  <a:pt x="21340" y="17742"/>
                </a:lnTo>
                <a:cubicBezTo>
                  <a:pt x="21283" y="17761"/>
                  <a:pt x="21214" y="17761"/>
                  <a:pt x="21157" y="17761"/>
                </a:cubicBezTo>
                <a:lnTo>
                  <a:pt x="21157" y="17761"/>
                </a:lnTo>
                <a:cubicBezTo>
                  <a:pt x="20905" y="17742"/>
                  <a:pt x="20660" y="17723"/>
                  <a:pt x="20414" y="17704"/>
                </a:cubicBezTo>
                <a:lnTo>
                  <a:pt x="20414" y="17704"/>
                </a:lnTo>
                <a:cubicBezTo>
                  <a:pt x="20004" y="17679"/>
                  <a:pt x="19595" y="17667"/>
                  <a:pt x="19192" y="17679"/>
                </a:cubicBezTo>
                <a:lnTo>
                  <a:pt x="19192" y="17679"/>
                </a:lnTo>
                <a:cubicBezTo>
                  <a:pt x="19185" y="17679"/>
                  <a:pt x="19179" y="17679"/>
                  <a:pt x="19173" y="17679"/>
                </a:cubicBezTo>
                <a:lnTo>
                  <a:pt x="19173" y="17679"/>
                </a:lnTo>
                <a:cubicBezTo>
                  <a:pt x="19122" y="17679"/>
                  <a:pt x="19078" y="17673"/>
                  <a:pt x="19028" y="17648"/>
                </a:cubicBezTo>
                <a:moveTo>
                  <a:pt x="32744" y="17118"/>
                </a:moveTo>
                <a:cubicBezTo>
                  <a:pt x="32788" y="17049"/>
                  <a:pt x="32826" y="16980"/>
                  <a:pt x="32863" y="16917"/>
                </a:cubicBezTo>
                <a:lnTo>
                  <a:pt x="32863" y="16917"/>
                </a:lnTo>
                <a:cubicBezTo>
                  <a:pt x="32876" y="16904"/>
                  <a:pt x="32895" y="16898"/>
                  <a:pt x="32914" y="16885"/>
                </a:cubicBezTo>
                <a:lnTo>
                  <a:pt x="32914" y="16885"/>
                </a:lnTo>
                <a:cubicBezTo>
                  <a:pt x="33141" y="17131"/>
                  <a:pt x="33323" y="17465"/>
                  <a:pt x="33355" y="17755"/>
                </a:cubicBezTo>
                <a:lnTo>
                  <a:pt x="33355" y="17755"/>
                </a:lnTo>
                <a:cubicBezTo>
                  <a:pt x="33141" y="17553"/>
                  <a:pt x="32926" y="17352"/>
                  <a:pt x="32744" y="17118"/>
                </a:cubicBezTo>
                <a:close/>
                <a:moveTo>
                  <a:pt x="18688" y="17585"/>
                </a:moveTo>
                <a:lnTo>
                  <a:pt x="18725" y="17585"/>
                </a:lnTo>
                <a:lnTo>
                  <a:pt x="18725" y="17585"/>
                </a:lnTo>
                <a:cubicBezTo>
                  <a:pt x="18719" y="17591"/>
                  <a:pt x="18707" y="17591"/>
                  <a:pt x="18700" y="17597"/>
                </a:cubicBezTo>
                <a:lnTo>
                  <a:pt x="18700" y="17597"/>
                </a:lnTo>
                <a:cubicBezTo>
                  <a:pt x="18700" y="17597"/>
                  <a:pt x="18700" y="17597"/>
                  <a:pt x="18700" y="17597"/>
                </a:cubicBezTo>
                <a:lnTo>
                  <a:pt x="18700" y="17597"/>
                </a:lnTo>
                <a:cubicBezTo>
                  <a:pt x="18700" y="17597"/>
                  <a:pt x="18694" y="17591"/>
                  <a:pt x="18688" y="17585"/>
                </a:cubicBezTo>
                <a:moveTo>
                  <a:pt x="30557" y="20602"/>
                </a:moveTo>
                <a:cubicBezTo>
                  <a:pt x="30173" y="20017"/>
                  <a:pt x="29694" y="19525"/>
                  <a:pt x="29102" y="19141"/>
                </a:cubicBezTo>
                <a:lnTo>
                  <a:pt x="29102" y="19141"/>
                </a:lnTo>
                <a:cubicBezTo>
                  <a:pt x="28989" y="19065"/>
                  <a:pt x="28869" y="18996"/>
                  <a:pt x="28730" y="18914"/>
                </a:cubicBezTo>
                <a:lnTo>
                  <a:pt x="28730" y="18914"/>
                </a:lnTo>
                <a:cubicBezTo>
                  <a:pt x="28781" y="18901"/>
                  <a:pt x="28812" y="18882"/>
                  <a:pt x="28844" y="18882"/>
                </a:cubicBezTo>
                <a:lnTo>
                  <a:pt x="28844" y="18882"/>
                </a:lnTo>
                <a:cubicBezTo>
                  <a:pt x="29304" y="18864"/>
                  <a:pt x="29738" y="18964"/>
                  <a:pt x="30148" y="19179"/>
                </a:cubicBezTo>
                <a:lnTo>
                  <a:pt x="30148" y="19179"/>
                </a:lnTo>
                <a:cubicBezTo>
                  <a:pt x="30343" y="19279"/>
                  <a:pt x="30539" y="19405"/>
                  <a:pt x="30728" y="19531"/>
                </a:cubicBezTo>
                <a:lnTo>
                  <a:pt x="30728" y="19531"/>
                </a:lnTo>
                <a:cubicBezTo>
                  <a:pt x="30872" y="19620"/>
                  <a:pt x="31005" y="19714"/>
                  <a:pt x="31143" y="19815"/>
                </a:cubicBezTo>
                <a:lnTo>
                  <a:pt x="31143" y="19815"/>
                </a:lnTo>
                <a:cubicBezTo>
                  <a:pt x="31559" y="20117"/>
                  <a:pt x="32038" y="20262"/>
                  <a:pt x="32548" y="20332"/>
                </a:cubicBezTo>
                <a:lnTo>
                  <a:pt x="32548" y="20332"/>
                </a:lnTo>
                <a:cubicBezTo>
                  <a:pt x="32618" y="20338"/>
                  <a:pt x="32681" y="20350"/>
                  <a:pt x="32750" y="20357"/>
                </a:cubicBezTo>
                <a:lnTo>
                  <a:pt x="32750" y="20357"/>
                </a:lnTo>
                <a:cubicBezTo>
                  <a:pt x="32750" y="20369"/>
                  <a:pt x="32750" y="20388"/>
                  <a:pt x="32750" y="20401"/>
                </a:cubicBezTo>
                <a:lnTo>
                  <a:pt x="32750" y="20401"/>
                </a:lnTo>
                <a:cubicBezTo>
                  <a:pt x="32410" y="20476"/>
                  <a:pt x="32057" y="20508"/>
                  <a:pt x="31710" y="20577"/>
                </a:cubicBezTo>
                <a:lnTo>
                  <a:pt x="31710" y="20577"/>
                </a:lnTo>
                <a:cubicBezTo>
                  <a:pt x="31376" y="20647"/>
                  <a:pt x="31036" y="20716"/>
                  <a:pt x="30696" y="20785"/>
                </a:cubicBezTo>
                <a:lnTo>
                  <a:pt x="30696" y="20785"/>
                </a:lnTo>
                <a:cubicBezTo>
                  <a:pt x="30627" y="20741"/>
                  <a:pt x="30602" y="20665"/>
                  <a:pt x="30557" y="20602"/>
                </a:cubicBezTo>
                <a:moveTo>
                  <a:pt x="29165" y="21062"/>
                </a:moveTo>
                <a:cubicBezTo>
                  <a:pt x="28762" y="20584"/>
                  <a:pt x="28252" y="20262"/>
                  <a:pt x="27659" y="20080"/>
                </a:cubicBezTo>
                <a:lnTo>
                  <a:pt x="27659" y="20080"/>
                </a:lnTo>
                <a:cubicBezTo>
                  <a:pt x="27338" y="19979"/>
                  <a:pt x="27017" y="19897"/>
                  <a:pt x="26683" y="19878"/>
                </a:cubicBezTo>
                <a:lnTo>
                  <a:pt x="26683" y="19878"/>
                </a:lnTo>
                <a:cubicBezTo>
                  <a:pt x="26664" y="19872"/>
                  <a:pt x="26645" y="19865"/>
                  <a:pt x="26607" y="19853"/>
                </a:cubicBezTo>
                <a:lnTo>
                  <a:pt x="26607" y="19853"/>
                </a:lnTo>
                <a:cubicBezTo>
                  <a:pt x="26632" y="19821"/>
                  <a:pt x="26645" y="19802"/>
                  <a:pt x="26658" y="19790"/>
                </a:cubicBezTo>
                <a:lnTo>
                  <a:pt x="26658" y="19790"/>
                </a:lnTo>
                <a:cubicBezTo>
                  <a:pt x="26991" y="19531"/>
                  <a:pt x="27344" y="19298"/>
                  <a:pt x="27735" y="19134"/>
                </a:cubicBezTo>
                <a:lnTo>
                  <a:pt x="27735" y="19134"/>
                </a:lnTo>
                <a:cubicBezTo>
                  <a:pt x="27918" y="19053"/>
                  <a:pt x="28113" y="18990"/>
                  <a:pt x="28308" y="18945"/>
                </a:cubicBezTo>
                <a:lnTo>
                  <a:pt x="28308" y="18945"/>
                </a:lnTo>
                <a:cubicBezTo>
                  <a:pt x="28434" y="18920"/>
                  <a:pt x="28548" y="18927"/>
                  <a:pt x="28667" y="18983"/>
                </a:cubicBezTo>
                <a:lnTo>
                  <a:pt x="28667" y="18983"/>
                </a:lnTo>
                <a:cubicBezTo>
                  <a:pt x="28932" y="19109"/>
                  <a:pt x="29171" y="19273"/>
                  <a:pt x="29398" y="19456"/>
                </a:cubicBezTo>
                <a:lnTo>
                  <a:pt x="29398" y="19456"/>
                </a:lnTo>
                <a:cubicBezTo>
                  <a:pt x="29827" y="19796"/>
                  <a:pt x="30198" y="20199"/>
                  <a:pt x="30494" y="20665"/>
                </a:cubicBezTo>
                <a:lnTo>
                  <a:pt x="30494" y="20665"/>
                </a:lnTo>
                <a:cubicBezTo>
                  <a:pt x="30520" y="20703"/>
                  <a:pt x="30545" y="20747"/>
                  <a:pt x="30564" y="20779"/>
                </a:cubicBezTo>
                <a:lnTo>
                  <a:pt x="30564" y="20779"/>
                </a:lnTo>
                <a:cubicBezTo>
                  <a:pt x="30557" y="20798"/>
                  <a:pt x="30557" y="20804"/>
                  <a:pt x="30551" y="20810"/>
                </a:cubicBezTo>
                <a:lnTo>
                  <a:pt x="30551" y="20810"/>
                </a:lnTo>
                <a:cubicBezTo>
                  <a:pt x="30551" y="20817"/>
                  <a:pt x="30545" y="20823"/>
                  <a:pt x="30539" y="20823"/>
                </a:cubicBezTo>
                <a:lnTo>
                  <a:pt x="30539" y="20823"/>
                </a:lnTo>
                <a:cubicBezTo>
                  <a:pt x="30129" y="20955"/>
                  <a:pt x="29719" y="21081"/>
                  <a:pt x="29310" y="21214"/>
                </a:cubicBezTo>
                <a:lnTo>
                  <a:pt x="29310" y="21214"/>
                </a:lnTo>
                <a:cubicBezTo>
                  <a:pt x="29260" y="21163"/>
                  <a:pt x="29209" y="21113"/>
                  <a:pt x="29165" y="21062"/>
                </a:cubicBezTo>
                <a:moveTo>
                  <a:pt x="29045" y="21195"/>
                </a:moveTo>
                <a:cubicBezTo>
                  <a:pt x="28680" y="20955"/>
                  <a:pt x="28277" y="20854"/>
                  <a:pt x="27848" y="20836"/>
                </a:cubicBezTo>
                <a:lnTo>
                  <a:pt x="27848" y="20836"/>
                </a:lnTo>
                <a:cubicBezTo>
                  <a:pt x="27596" y="20823"/>
                  <a:pt x="27338" y="20817"/>
                  <a:pt x="27086" y="20804"/>
                </a:cubicBezTo>
                <a:lnTo>
                  <a:pt x="27086" y="20804"/>
                </a:lnTo>
                <a:cubicBezTo>
                  <a:pt x="26708" y="20785"/>
                  <a:pt x="26343" y="20722"/>
                  <a:pt x="25990" y="20584"/>
                </a:cubicBezTo>
                <a:lnTo>
                  <a:pt x="25990" y="20584"/>
                </a:lnTo>
                <a:cubicBezTo>
                  <a:pt x="25902" y="20552"/>
                  <a:pt x="25807" y="20533"/>
                  <a:pt x="25725" y="20489"/>
                </a:cubicBezTo>
                <a:lnTo>
                  <a:pt x="25725" y="20489"/>
                </a:lnTo>
                <a:cubicBezTo>
                  <a:pt x="25731" y="20464"/>
                  <a:pt x="25731" y="20445"/>
                  <a:pt x="25744" y="20439"/>
                </a:cubicBezTo>
                <a:lnTo>
                  <a:pt x="25744" y="20439"/>
                </a:lnTo>
                <a:cubicBezTo>
                  <a:pt x="25927" y="20350"/>
                  <a:pt x="26084" y="20231"/>
                  <a:pt x="26242" y="20105"/>
                </a:cubicBezTo>
                <a:lnTo>
                  <a:pt x="26242" y="20105"/>
                </a:lnTo>
                <a:cubicBezTo>
                  <a:pt x="26267" y="20086"/>
                  <a:pt x="26298" y="20067"/>
                  <a:pt x="26324" y="20042"/>
                </a:cubicBezTo>
                <a:lnTo>
                  <a:pt x="26324" y="20042"/>
                </a:lnTo>
                <a:cubicBezTo>
                  <a:pt x="26406" y="19960"/>
                  <a:pt x="26500" y="19935"/>
                  <a:pt x="26626" y="19947"/>
                </a:cubicBezTo>
                <a:lnTo>
                  <a:pt x="26626" y="19947"/>
                </a:lnTo>
                <a:cubicBezTo>
                  <a:pt x="27029" y="19979"/>
                  <a:pt x="27414" y="20080"/>
                  <a:pt x="27792" y="20212"/>
                </a:cubicBezTo>
                <a:lnTo>
                  <a:pt x="27792" y="20212"/>
                </a:lnTo>
                <a:cubicBezTo>
                  <a:pt x="28063" y="20306"/>
                  <a:pt x="28315" y="20432"/>
                  <a:pt x="28548" y="20602"/>
                </a:cubicBezTo>
                <a:lnTo>
                  <a:pt x="28548" y="20602"/>
                </a:lnTo>
                <a:cubicBezTo>
                  <a:pt x="28774" y="20760"/>
                  <a:pt x="28970" y="20955"/>
                  <a:pt x="29146" y="21169"/>
                </a:cubicBezTo>
                <a:lnTo>
                  <a:pt x="29146" y="21169"/>
                </a:lnTo>
                <a:cubicBezTo>
                  <a:pt x="29159" y="21182"/>
                  <a:pt x="29159" y="21207"/>
                  <a:pt x="29165" y="21226"/>
                </a:cubicBezTo>
                <a:lnTo>
                  <a:pt x="29165" y="21226"/>
                </a:lnTo>
                <a:cubicBezTo>
                  <a:pt x="29165" y="21226"/>
                  <a:pt x="29159" y="21232"/>
                  <a:pt x="29146" y="21251"/>
                </a:cubicBezTo>
                <a:lnTo>
                  <a:pt x="29146" y="21251"/>
                </a:lnTo>
                <a:cubicBezTo>
                  <a:pt x="29115" y="21232"/>
                  <a:pt x="29077" y="21220"/>
                  <a:pt x="29045" y="21195"/>
                </a:cubicBezTo>
                <a:moveTo>
                  <a:pt x="26450" y="21610"/>
                </a:moveTo>
                <a:cubicBezTo>
                  <a:pt x="26305" y="21585"/>
                  <a:pt x="26166" y="21547"/>
                  <a:pt x="26028" y="21503"/>
                </a:cubicBezTo>
                <a:lnTo>
                  <a:pt x="26028" y="21503"/>
                </a:lnTo>
                <a:cubicBezTo>
                  <a:pt x="25801" y="21428"/>
                  <a:pt x="25568" y="21352"/>
                  <a:pt x="25341" y="21264"/>
                </a:cubicBezTo>
                <a:lnTo>
                  <a:pt x="25341" y="21264"/>
                </a:lnTo>
                <a:cubicBezTo>
                  <a:pt x="25101" y="21176"/>
                  <a:pt x="24881" y="21050"/>
                  <a:pt x="24660" y="20917"/>
                </a:cubicBezTo>
                <a:lnTo>
                  <a:pt x="24660" y="20917"/>
                </a:lnTo>
                <a:cubicBezTo>
                  <a:pt x="24383" y="20747"/>
                  <a:pt x="24100" y="20584"/>
                  <a:pt x="23822" y="20420"/>
                </a:cubicBezTo>
                <a:lnTo>
                  <a:pt x="23822" y="20420"/>
                </a:lnTo>
                <a:cubicBezTo>
                  <a:pt x="23709" y="20357"/>
                  <a:pt x="23596" y="20313"/>
                  <a:pt x="23470" y="20294"/>
                </a:cubicBezTo>
                <a:lnTo>
                  <a:pt x="23470" y="20294"/>
                </a:lnTo>
                <a:cubicBezTo>
                  <a:pt x="23438" y="20287"/>
                  <a:pt x="23407" y="20275"/>
                  <a:pt x="23375" y="20262"/>
                </a:cubicBezTo>
                <a:lnTo>
                  <a:pt x="23375" y="20262"/>
                </a:lnTo>
                <a:cubicBezTo>
                  <a:pt x="23407" y="20206"/>
                  <a:pt x="23451" y="20212"/>
                  <a:pt x="23489" y="20206"/>
                </a:cubicBezTo>
                <a:lnTo>
                  <a:pt x="23489" y="20206"/>
                </a:lnTo>
                <a:cubicBezTo>
                  <a:pt x="23930" y="20155"/>
                  <a:pt x="24371" y="20180"/>
                  <a:pt x="24805" y="20281"/>
                </a:cubicBezTo>
                <a:lnTo>
                  <a:pt x="24805" y="20281"/>
                </a:lnTo>
                <a:cubicBezTo>
                  <a:pt x="25101" y="20344"/>
                  <a:pt x="25391" y="20439"/>
                  <a:pt x="25675" y="20558"/>
                </a:cubicBezTo>
                <a:lnTo>
                  <a:pt x="25675" y="20558"/>
                </a:lnTo>
                <a:cubicBezTo>
                  <a:pt x="26242" y="20798"/>
                  <a:pt x="26840" y="20905"/>
                  <a:pt x="27458" y="20911"/>
                </a:cubicBezTo>
                <a:lnTo>
                  <a:pt x="27458" y="20911"/>
                </a:lnTo>
                <a:cubicBezTo>
                  <a:pt x="27678" y="20911"/>
                  <a:pt x="27899" y="20924"/>
                  <a:pt x="28119" y="20943"/>
                </a:cubicBezTo>
                <a:lnTo>
                  <a:pt x="28119" y="20943"/>
                </a:lnTo>
                <a:cubicBezTo>
                  <a:pt x="28409" y="20968"/>
                  <a:pt x="28680" y="21069"/>
                  <a:pt x="28938" y="21220"/>
                </a:cubicBezTo>
                <a:lnTo>
                  <a:pt x="28938" y="21220"/>
                </a:lnTo>
                <a:cubicBezTo>
                  <a:pt x="28957" y="21239"/>
                  <a:pt x="28976" y="21258"/>
                  <a:pt x="29008" y="21283"/>
                </a:cubicBezTo>
                <a:lnTo>
                  <a:pt x="29008" y="21283"/>
                </a:lnTo>
                <a:cubicBezTo>
                  <a:pt x="28982" y="21302"/>
                  <a:pt x="28963" y="21321"/>
                  <a:pt x="28938" y="21327"/>
                </a:cubicBezTo>
                <a:lnTo>
                  <a:pt x="28938" y="21327"/>
                </a:lnTo>
                <a:cubicBezTo>
                  <a:pt x="28504" y="21466"/>
                  <a:pt x="28063" y="21579"/>
                  <a:pt x="27609" y="21636"/>
                </a:cubicBezTo>
                <a:lnTo>
                  <a:pt x="27609" y="21636"/>
                </a:lnTo>
                <a:cubicBezTo>
                  <a:pt x="27439" y="21655"/>
                  <a:pt x="27275" y="21661"/>
                  <a:pt x="27105" y="21661"/>
                </a:cubicBezTo>
                <a:lnTo>
                  <a:pt x="27105" y="21661"/>
                </a:lnTo>
                <a:cubicBezTo>
                  <a:pt x="26884" y="21661"/>
                  <a:pt x="26670" y="21648"/>
                  <a:pt x="26450" y="21610"/>
                </a:cubicBezTo>
                <a:moveTo>
                  <a:pt x="22543" y="20873"/>
                </a:moveTo>
                <a:cubicBezTo>
                  <a:pt x="22386" y="20810"/>
                  <a:pt x="22222" y="20760"/>
                  <a:pt x="22039" y="20697"/>
                </a:cubicBezTo>
                <a:lnTo>
                  <a:pt x="22039" y="20697"/>
                </a:lnTo>
                <a:cubicBezTo>
                  <a:pt x="22084" y="20665"/>
                  <a:pt x="22109" y="20647"/>
                  <a:pt x="22140" y="20634"/>
                </a:cubicBezTo>
                <a:lnTo>
                  <a:pt x="22140" y="20634"/>
                </a:lnTo>
                <a:cubicBezTo>
                  <a:pt x="22354" y="20539"/>
                  <a:pt x="22569" y="20451"/>
                  <a:pt x="22789" y="20363"/>
                </a:cubicBezTo>
                <a:lnTo>
                  <a:pt x="22789" y="20363"/>
                </a:lnTo>
                <a:cubicBezTo>
                  <a:pt x="22821" y="20350"/>
                  <a:pt x="22852" y="20338"/>
                  <a:pt x="22890" y="20338"/>
                </a:cubicBezTo>
                <a:lnTo>
                  <a:pt x="22890" y="20338"/>
                </a:lnTo>
                <a:cubicBezTo>
                  <a:pt x="23155" y="20325"/>
                  <a:pt x="23419" y="20325"/>
                  <a:pt x="23665" y="20439"/>
                </a:cubicBezTo>
                <a:lnTo>
                  <a:pt x="23665" y="20439"/>
                </a:lnTo>
                <a:cubicBezTo>
                  <a:pt x="24030" y="20615"/>
                  <a:pt x="24383" y="20817"/>
                  <a:pt x="24717" y="21056"/>
                </a:cubicBezTo>
                <a:lnTo>
                  <a:pt x="24717" y="21056"/>
                </a:lnTo>
                <a:cubicBezTo>
                  <a:pt x="24730" y="21062"/>
                  <a:pt x="24736" y="21075"/>
                  <a:pt x="24774" y="21119"/>
                </a:cubicBezTo>
                <a:lnTo>
                  <a:pt x="24774" y="21119"/>
                </a:lnTo>
                <a:cubicBezTo>
                  <a:pt x="24144" y="21006"/>
                  <a:pt x="23558" y="21075"/>
                  <a:pt x="22966" y="21195"/>
                </a:cubicBezTo>
                <a:lnTo>
                  <a:pt x="22966" y="21195"/>
                </a:lnTo>
                <a:cubicBezTo>
                  <a:pt x="22852" y="21056"/>
                  <a:pt x="22714" y="20943"/>
                  <a:pt x="22543" y="20873"/>
                </a:cubicBezTo>
                <a:close/>
                <a:moveTo>
                  <a:pt x="30060" y="22537"/>
                </a:moveTo>
                <a:cubicBezTo>
                  <a:pt x="30242" y="22278"/>
                  <a:pt x="30431" y="22020"/>
                  <a:pt x="30620" y="21774"/>
                </a:cubicBezTo>
                <a:lnTo>
                  <a:pt x="30620" y="21774"/>
                </a:lnTo>
                <a:cubicBezTo>
                  <a:pt x="30772" y="21573"/>
                  <a:pt x="30961" y="21409"/>
                  <a:pt x="31169" y="21264"/>
                </a:cubicBezTo>
                <a:lnTo>
                  <a:pt x="31169" y="21264"/>
                </a:lnTo>
                <a:cubicBezTo>
                  <a:pt x="31402" y="21106"/>
                  <a:pt x="31628" y="20936"/>
                  <a:pt x="31811" y="20716"/>
                </a:cubicBezTo>
                <a:lnTo>
                  <a:pt x="31811" y="20716"/>
                </a:lnTo>
                <a:cubicBezTo>
                  <a:pt x="31830" y="20691"/>
                  <a:pt x="31862" y="20665"/>
                  <a:pt x="31893" y="20653"/>
                </a:cubicBezTo>
                <a:lnTo>
                  <a:pt x="31893" y="20653"/>
                </a:lnTo>
                <a:cubicBezTo>
                  <a:pt x="31962" y="20628"/>
                  <a:pt x="32542" y="20552"/>
                  <a:pt x="32649" y="20552"/>
                </a:cubicBezTo>
                <a:lnTo>
                  <a:pt x="32649" y="20552"/>
                </a:lnTo>
                <a:cubicBezTo>
                  <a:pt x="32662" y="20596"/>
                  <a:pt x="32618" y="20609"/>
                  <a:pt x="32592" y="20621"/>
                </a:cubicBezTo>
                <a:lnTo>
                  <a:pt x="32592" y="20621"/>
                </a:lnTo>
                <a:cubicBezTo>
                  <a:pt x="32170" y="20873"/>
                  <a:pt x="31792" y="21188"/>
                  <a:pt x="31433" y="21522"/>
                </a:cubicBezTo>
                <a:lnTo>
                  <a:pt x="31433" y="21522"/>
                </a:lnTo>
                <a:cubicBezTo>
                  <a:pt x="31200" y="21736"/>
                  <a:pt x="30961" y="21944"/>
                  <a:pt x="30709" y="22146"/>
                </a:cubicBezTo>
                <a:lnTo>
                  <a:pt x="30709" y="22146"/>
                </a:lnTo>
                <a:cubicBezTo>
                  <a:pt x="30545" y="22278"/>
                  <a:pt x="30356" y="22392"/>
                  <a:pt x="30179" y="22511"/>
                </a:cubicBezTo>
                <a:lnTo>
                  <a:pt x="30179" y="22511"/>
                </a:lnTo>
                <a:cubicBezTo>
                  <a:pt x="30148" y="22530"/>
                  <a:pt x="30110" y="22543"/>
                  <a:pt x="30072" y="22562"/>
                </a:cubicBezTo>
                <a:lnTo>
                  <a:pt x="30072" y="22562"/>
                </a:lnTo>
                <a:cubicBezTo>
                  <a:pt x="30066" y="22556"/>
                  <a:pt x="30060" y="22543"/>
                  <a:pt x="30060" y="22537"/>
                </a:cubicBezTo>
                <a:close/>
                <a:moveTo>
                  <a:pt x="28567" y="22959"/>
                </a:moveTo>
                <a:cubicBezTo>
                  <a:pt x="28636" y="22927"/>
                  <a:pt x="28661" y="22915"/>
                  <a:pt x="28693" y="22902"/>
                </a:cubicBezTo>
                <a:lnTo>
                  <a:pt x="28693" y="22902"/>
                </a:lnTo>
                <a:cubicBezTo>
                  <a:pt x="29146" y="22726"/>
                  <a:pt x="29486" y="22430"/>
                  <a:pt x="29738" y="22020"/>
                </a:cubicBezTo>
                <a:lnTo>
                  <a:pt x="29738" y="22020"/>
                </a:lnTo>
                <a:cubicBezTo>
                  <a:pt x="29883" y="21799"/>
                  <a:pt x="30022" y="21579"/>
                  <a:pt x="30167" y="21358"/>
                </a:cubicBezTo>
                <a:lnTo>
                  <a:pt x="30167" y="21358"/>
                </a:lnTo>
                <a:cubicBezTo>
                  <a:pt x="30217" y="21283"/>
                  <a:pt x="30274" y="21214"/>
                  <a:pt x="30331" y="21151"/>
                </a:cubicBezTo>
                <a:lnTo>
                  <a:pt x="30331" y="21151"/>
                </a:lnTo>
                <a:cubicBezTo>
                  <a:pt x="30463" y="20999"/>
                  <a:pt x="30620" y="20899"/>
                  <a:pt x="30828" y="20867"/>
                </a:cubicBezTo>
                <a:lnTo>
                  <a:pt x="30828" y="20867"/>
                </a:lnTo>
                <a:cubicBezTo>
                  <a:pt x="31061" y="20823"/>
                  <a:pt x="31301" y="20766"/>
                  <a:pt x="31534" y="20716"/>
                </a:cubicBezTo>
                <a:lnTo>
                  <a:pt x="31534" y="20716"/>
                </a:lnTo>
                <a:cubicBezTo>
                  <a:pt x="31578" y="20710"/>
                  <a:pt x="31616" y="20710"/>
                  <a:pt x="31660" y="20703"/>
                </a:cubicBezTo>
                <a:lnTo>
                  <a:pt x="31660" y="20703"/>
                </a:lnTo>
                <a:lnTo>
                  <a:pt x="31679" y="20735"/>
                </a:lnTo>
                <a:cubicBezTo>
                  <a:pt x="31628" y="20785"/>
                  <a:pt x="31578" y="20848"/>
                  <a:pt x="31521" y="20892"/>
                </a:cubicBezTo>
                <a:lnTo>
                  <a:pt x="31521" y="20892"/>
                </a:lnTo>
                <a:cubicBezTo>
                  <a:pt x="31408" y="20987"/>
                  <a:pt x="31295" y="21075"/>
                  <a:pt x="31175" y="21157"/>
                </a:cubicBezTo>
                <a:lnTo>
                  <a:pt x="31175" y="21157"/>
                </a:lnTo>
                <a:cubicBezTo>
                  <a:pt x="30860" y="21377"/>
                  <a:pt x="30589" y="21642"/>
                  <a:pt x="30375" y="21963"/>
                </a:cubicBezTo>
                <a:lnTo>
                  <a:pt x="30375" y="21963"/>
                </a:lnTo>
                <a:cubicBezTo>
                  <a:pt x="30324" y="22033"/>
                  <a:pt x="30280" y="22102"/>
                  <a:pt x="30230" y="22165"/>
                </a:cubicBezTo>
                <a:lnTo>
                  <a:pt x="30230" y="22165"/>
                </a:lnTo>
                <a:cubicBezTo>
                  <a:pt x="30173" y="22247"/>
                  <a:pt x="30116" y="22322"/>
                  <a:pt x="30053" y="22392"/>
                </a:cubicBezTo>
                <a:lnTo>
                  <a:pt x="30053" y="22392"/>
                </a:lnTo>
                <a:cubicBezTo>
                  <a:pt x="29808" y="22663"/>
                  <a:pt x="29524" y="22864"/>
                  <a:pt x="29152" y="22915"/>
                </a:cubicBezTo>
                <a:lnTo>
                  <a:pt x="29152" y="22915"/>
                </a:lnTo>
                <a:cubicBezTo>
                  <a:pt x="29008" y="22940"/>
                  <a:pt x="28856" y="22959"/>
                  <a:pt x="28705" y="22978"/>
                </a:cubicBezTo>
                <a:lnTo>
                  <a:pt x="28705" y="22978"/>
                </a:lnTo>
                <a:cubicBezTo>
                  <a:pt x="28699" y="22978"/>
                  <a:pt x="28693" y="22978"/>
                  <a:pt x="28686" y="22978"/>
                </a:cubicBezTo>
                <a:lnTo>
                  <a:pt x="28686" y="22978"/>
                </a:lnTo>
                <a:cubicBezTo>
                  <a:pt x="28661" y="22978"/>
                  <a:pt x="28630" y="22965"/>
                  <a:pt x="28567" y="22959"/>
                </a:cubicBezTo>
                <a:close/>
                <a:moveTo>
                  <a:pt x="19872" y="21957"/>
                </a:moveTo>
                <a:cubicBezTo>
                  <a:pt x="19860" y="21957"/>
                  <a:pt x="19847" y="21944"/>
                  <a:pt x="19822" y="21938"/>
                </a:cubicBezTo>
                <a:lnTo>
                  <a:pt x="19822" y="21938"/>
                </a:lnTo>
                <a:cubicBezTo>
                  <a:pt x="19860" y="21913"/>
                  <a:pt x="19891" y="21894"/>
                  <a:pt x="19929" y="21881"/>
                </a:cubicBezTo>
                <a:lnTo>
                  <a:pt x="19929" y="21881"/>
                </a:lnTo>
                <a:cubicBezTo>
                  <a:pt x="20238" y="21774"/>
                  <a:pt x="20527" y="21629"/>
                  <a:pt x="20805" y="21453"/>
                </a:cubicBezTo>
                <a:lnTo>
                  <a:pt x="20805" y="21453"/>
                </a:lnTo>
                <a:cubicBezTo>
                  <a:pt x="21101" y="21264"/>
                  <a:pt x="21403" y="21081"/>
                  <a:pt x="21693" y="20886"/>
                </a:cubicBezTo>
                <a:lnTo>
                  <a:pt x="21693" y="20886"/>
                </a:lnTo>
                <a:cubicBezTo>
                  <a:pt x="21813" y="20804"/>
                  <a:pt x="21932" y="20785"/>
                  <a:pt x="22065" y="20804"/>
                </a:cubicBezTo>
                <a:lnTo>
                  <a:pt x="22065" y="20804"/>
                </a:lnTo>
                <a:cubicBezTo>
                  <a:pt x="22285" y="20842"/>
                  <a:pt x="22493" y="20924"/>
                  <a:pt x="22682" y="21043"/>
                </a:cubicBezTo>
                <a:lnTo>
                  <a:pt x="22682" y="21043"/>
                </a:lnTo>
                <a:cubicBezTo>
                  <a:pt x="22739" y="21081"/>
                  <a:pt x="22814" y="21119"/>
                  <a:pt x="22840" y="21214"/>
                </a:cubicBezTo>
                <a:lnTo>
                  <a:pt x="22840" y="21214"/>
                </a:lnTo>
                <a:cubicBezTo>
                  <a:pt x="22814" y="21226"/>
                  <a:pt x="22789" y="21239"/>
                  <a:pt x="22764" y="21251"/>
                </a:cubicBezTo>
                <a:lnTo>
                  <a:pt x="22764" y="21251"/>
                </a:lnTo>
                <a:cubicBezTo>
                  <a:pt x="22411" y="21377"/>
                  <a:pt x="22052" y="21503"/>
                  <a:pt x="21693" y="21629"/>
                </a:cubicBezTo>
                <a:lnTo>
                  <a:pt x="21693" y="21629"/>
                </a:lnTo>
                <a:cubicBezTo>
                  <a:pt x="21586" y="21667"/>
                  <a:pt x="21485" y="21705"/>
                  <a:pt x="21378" y="21743"/>
                </a:cubicBezTo>
                <a:lnTo>
                  <a:pt x="21378" y="21743"/>
                </a:lnTo>
                <a:cubicBezTo>
                  <a:pt x="20924" y="21900"/>
                  <a:pt x="20458" y="21957"/>
                  <a:pt x="19986" y="21957"/>
                </a:cubicBezTo>
                <a:lnTo>
                  <a:pt x="19986" y="21957"/>
                </a:lnTo>
                <a:cubicBezTo>
                  <a:pt x="19948" y="21957"/>
                  <a:pt x="19910" y="21957"/>
                  <a:pt x="19872" y="21957"/>
                </a:cubicBezTo>
                <a:moveTo>
                  <a:pt x="27836" y="22858"/>
                </a:moveTo>
                <a:cubicBezTo>
                  <a:pt x="27634" y="22782"/>
                  <a:pt x="27439" y="22707"/>
                  <a:pt x="27237" y="22631"/>
                </a:cubicBezTo>
                <a:lnTo>
                  <a:pt x="27237" y="22631"/>
                </a:lnTo>
                <a:cubicBezTo>
                  <a:pt x="27218" y="22625"/>
                  <a:pt x="27206" y="22606"/>
                  <a:pt x="27180" y="22587"/>
                </a:cubicBezTo>
                <a:lnTo>
                  <a:pt x="27180" y="22587"/>
                </a:lnTo>
                <a:cubicBezTo>
                  <a:pt x="27206" y="22562"/>
                  <a:pt x="27225" y="22543"/>
                  <a:pt x="27250" y="22537"/>
                </a:cubicBezTo>
                <a:lnTo>
                  <a:pt x="27250" y="22537"/>
                </a:lnTo>
                <a:cubicBezTo>
                  <a:pt x="27653" y="22366"/>
                  <a:pt x="27962" y="22089"/>
                  <a:pt x="28195" y="21724"/>
                </a:cubicBezTo>
                <a:lnTo>
                  <a:pt x="28195" y="21724"/>
                </a:lnTo>
                <a:cubicBezTo>
                  <a:pt x="28239" y="21655"/>
                  <a:pt x="28289" y="21617"/>
                  <a:pt x="28371" y="21598"/>
                </a:cubicBezTo>
                <a:lnTo>
                  <a:pt x="28371" y="21598"/>
                </a:lnTo>
                <a:cubicBezTo>
                  <a:pt x="28932" y="21453"/>
                  <a:pt x="29486" y="21277"/>
                  <a:pt x="30035" y="21088"/>
                </a:cubicBezTo>
                <a:lnTo>
                  <a:pt x="30035" y="21088"/>
                </a:lnTo>
                <a:cubicBezTo>
                  <a:pt x="30116" y="21062"/>
                  <a:pt x="30192" y="21031"/>
                  <a:pt x="30287" y="21025"/>
                </a:cubicBezTo>
                <a:lnTo>
                  <a:pt x="30287" y="21025"/>
                </a:lnTo>
                <a:cubicBezTo>
                  <a:pt x="30274" y="21056"/>
                  <a:pt x="30280" y="21075"/>
                  <a:pt x="30268" y="21088"/>
                </a:cubicBezTo>
                <a:lnTo>
                  <a:pt x="30268" y="21088"/>
                </a:lnTo>
                <a:cubicBezTo>
                  <a:pt x="30072" y="21321"/>
                  <a:pt x="29915" y="21585"/>
                  <a:pt x="29751" y="21844"/>
                </a:cubicBezTo>
                <a:lnTo>
                  <a:pt x="29751" y="21844"/>
                </a:lnTo>
                <a:cubicBezTo>
                  <a:pt x="29663" y="21982"/>
                  <a:pt x="29575" y="22121"/>
                  <a:pt x="29467" y="22253"/>
                </a:cubicBezTo>
                <a:lnTo>
                  <a:pt x="29467" y="22253"/>
                </a:lnTo>
                <a:cubicBezTo>
                  <a:pt x="29234" y="22543"/>
                  <a:pt x="28926" y="22745"/>
                  <a:pt x="28573" y="22858"/>
                </a:cubicBezTo>
                <a:lnTo>
                  <a:pt x="28573" y="22858"/>
                </a:lnTo>
                <a:cubicBezTo>
                  <a:pt x="28441" y="22896"/>
                  <a:pt x="28315" y="22921"/>
                  <a:pt x="28189" y="22921"/>
                </a:cubicBezTo>
                <a:lnTo>
                  <a:pt x="28189" y="22921"/>
                </a:lnTo>
                <a:cubicBezTo>
                  <a:pt x="28069" y="22921"/>
                  <a:pt x="27955" y="22902"/>
                  <a:pt x="27836" y="22858"/>
                </a:cubicBezTo>
                <a:moveTo>
                  <a:pt x="21378" y="22196"/>
                </a:moveTo>
                <a:cubicBezTo>
                  <a:pt x="21107" y="22152"/>
                  <a:pt x="20830" y="22114"/>
                  <a:pt x="20540" y="22064"/>
                </a:cubicBezTo>
                <a:lnTo>
                  <a:pt x="20540" y="22064"/>
                </a:lnTo>
                <a:cubicBezTo>
                  <a:pt x="20578" y="22045"/>
                  <a:pt x="20603" y="22033"/>
                  <a:pt x="20628" y="22026"/>
                </a:cubicBezTo>
                <a:lnTo>
                  <a:pt x="20628" y="22026"/>
                </a:lnTo>
                <a:cubicBezTo>
                  <a:pt x="20994" y="21982"/>
                  <a:pt x="21340" y="21869"/>
                  <a:pt x="21687" y="21743"/>
                </a:cubicBezTo>
                <a:lnTo>
                  <a:pt x="21687" y="21743"/>
                </a:lnTo>
                <a:cubicBezTo>
                  <a:pt x="21939" y="21648"/>
                  <a:pt x="22191" y="21554"/>
                  <a:pt x="22443" y="21459"/>
                </a:cubicBezTo>
                <a:lnTo>
                  <a:pt x="22443" y="21459"/>
                </a:lnTo>
                <a:cubicBezTo>
                  <a:pt x="22997" y="21264"/>
                  <a:pt x="23564" y="21163"/>
                  <a:pt x="24150" y="21163"/>
                </a:cubicBezTo>
                <a:lnTo>
                  <a:pt x="24150" y="21163"/>
                </a:lnTo>
                <a:cubicBezTo>
                  <a:pt x="24371" y="21163"/>
                  <a:pt x="24591" y="21188"/>
                  <a:pt x="24824" y="21251"/>
                </a:cubicBezTo>
                <a:lnTo>
                  <a:pt x="24824" y="21251"/>
                </a:lnTo>
                <a:cubicBezTo>
                  <a:pt x="24799" y="21283"/>
                  <a:pt x="24799" y="21289"/>
                  <a:pt x="24793" y="21289"/>
                </a:cubicBezTo>
                <a:lnTo>
                  <a:pt x="24793" y="21289"/>
                </a:lnTo>
                <a:cubicBezTo>
                  <a:pt x="24408" y="21421"/>
                  <a:pt x="24068" y="21623"/>
                  <a:pt x="23728" y="21844"/>
                </a:cubicBezTo>
                <a:lnTo>
                  <a:pt x="23728" y="21844"/>
                </a:lnTo>
                <a:cubicBezTo>
                  <a:pt x="23463" y="22007"/>
                  <a:pt x="23199" y="22165"/>
                  <a:pt x="22896" y="22259"/>
                </a:cubicBezTo>
                <a:lnTo>
                  <a:pt x="22896" y="22259"/>
                </a:lnTo>
                <a:cubicBezTo>
                  <a:pt x="22764" y="22297"/>
                  <a:pt x="22625" y="22322"/>
                  <a:pt x="22487" y="22322"/>
                </a:cubicBezTo>
                <a:lnTo>
                  <a:pt x="22487" y="22322"/>
                </a:lnTo>
                <a:lnTo>
                  <a:pt x="22468" y="22322"/>
                </a:lnTo>
                <a:lnTo>
                  <a:pt x="22468" y="22322"/>
                </a:lnTo>
                <a:cubicBezTo>
                  <a:pt x="22096" y="22322"/>
                  <a:pt x="21737" y="22259"/>
                  <a:pt x="21378" y="22196"/>
                </a:cubicBezTo>
                <a:close/>
                <a:moveTo>
                  <a:pt x="23230" y="22222"/>
                </a:moveTo>
                <a:cubicBezTo>
                  <a:pt x="23520" y="22051"/>
                  <a:pt x="23804" y="21881"/>
                  <a:pt x="24093" y="21711"/>
                </a:cubicBezTo>
                <a:lnTo>
                  <a:pt x="24093" y="21711"/>
                </a:lnTo>
                <a:cubicBezTo>
                  <a:pt x="24289" y="21598"/>
                  <a:pt x="24490" y="21491"/>
                  <a:pt x="24704" y="21415"/>
                </a:cubicBezTo>
                <a:lnTo>
                  <a:pt x="24704" y="21415"/>
                </a:lnTo>
                <a:cubicBezTo>
                  <a:pt x="24767" y="21390"/>
                  <a:pt x="24837" y="21371"/>
                  <a:pt x="24906" y="21352"/>
                </a:cubicBezTo>
                <a:lnTo>
                  <a:pt x="24906" y="21352"/>
                </a:lnTo>
                <a:cubicBezTo>
                  <a:pt x="25045" y="21314"/>
                  <a:pt x="25190" y="21314"/>
                  <a:pt x="25328" y="21371"/>
                </a:cubicBezTo>
                <a:lnTo>
                  <a:pt x="25328" y="21371"/>
                </a:lnTo>
                <a:cubicBezTo>
                  <a:pt x="25498" y="21440"/>
                  <a:pt x="25668" y="21491"/>
                  <a:pt x="25839" y="21554"/>
                </a:cubicBezTo>
                <a:lnTo>
                  <a:pt x="25839" y="21554"/>
                </a:lnTo>
                <a:cubicBezTo>
                  <a:pt x="26349" y="21736"/>
                  <a:pt x="26872" y="21793"/>
                  <a:pt x="27414" y="21755"/>
                </a:cubicBezTo>
                <a:lnTo>
                  <a:pt x="27414" y="21755"/>
                </a:lnTo>
                <a:cubicBezTo>
                  <a:pt x="27464" y="21755"/>
                  <a:pt x="27521" y="21749"/>
                  <a:pt x="27571" y="21749"/>
                </a:cubicBezTo>
                <a:lnTo>
                  <a:pt x="27571" y="21749"/>
                </a:lnTo>
                <a:lnTo>
                  <a:pt x="27590" y="21787"/>
                </a:lnTo>
                <a:lnTo>
                  <a:pt x="27590" y="21787"/>
                </a:lnTo>
                <a:cubicBezTo>
                  <a:pt x="27527" y="21831"/>
                  <a:pt x="27470" y="21875"/>
                  <a:pt x="27407" y="21913"/>
                </a:cubicBezTo>
                <a:lnTo>
                  <a:pt x="27407" y="21913"/>
                </a:lnTo>
                <a:cubicBezTo>
                  <a:pt x="27162" y="22058"/>
                  <a:pt x="26903" y="22152"/>
                  <a:pt x="26626" y="22196"/>
                </a:cubicBezTo>
                <a:lnTo>
                  <a:pt x="26626" y="22196"/>
                </a:lnTo>
                <a:cubicBezTo>
                  <a:pt x="26450" y="22228"/>
                  <a:pt x="26273" y="22222"/>
                  <a:pt x="26097" y="22177"/>
                </a:cubicBezTo>
                <a:lnTo>
                  <a:pt x="26097" y="22177"/>
                </a:lnTo>
                <a:cubicBezTo>
                  <a:pt x="25706" y="22083"/>
                  <a:pt x="25316" y="22070"/>
                  <a:pt x="24919" y="22089"/>
                </a:cubicBezTo>
                <a:lnTo>
                  <a:pt x="24919" y="22089"/>
                </a:lnTo>
                <a:cubicBezTo>
                  <a:pt x="24434" y="22114"/>
                  <a:pt x="23955" y="22159"/>
                  <a:pt x="23476" y="22240"/>
                </a:cubicBezTo>
                <a:lnTo>
                  <a:pt x="23476" y="22240"/>
                </a:lnTo>
                <a:cubicBezTo>
                  <a:pt x="23388" y="22253"/>
                  <a:pt x="23299" y="22266"/>
                  <a:pt x="23180" y="22285"/>
                </a:cubicBezTo>
                <a:lnTo>
                  <a:pt x="23180" y="22285"/>
                </a:lnTo>
                <a:cubicBezTo>
                  <a:pt x="23211" y="22240"/>
                  <a:pt x="23218" y="22228"/>
                  <a:pt x="23230" y="22222"/>
                </a:cubicBezTo>
                <a:moveTo>
                  <a:pt x="26872" y="22461"/>
                </a:moveTo>
                <a:cubicBezTo>
                  <a:pt x="26784" y="22411"/>
                  <a:pt x="26683" y="22379"/>
                  <a:pt x="26595" y="22335"/>
                </a:cubicBezTo>
                <a:lnTo>
                  <a:pt x="26595" y="22335"/>
                </a:lnTo>
                <a:cubicBezTo>
                  <a:pt x="26595" y="22285"/>
                  <a:pt x="26632" y="22278"/>
                  <a:pt x="26664" y="22272"/>
                </a:cubicBezTo>
                <a:lnTo>
                  <a:pt x="26664" y="22272"/>
                </a:lnTo>
                <a:cubicBezTo>
                  <a:pt x="26935" y="22228"/>
                  <a:pt x="27187" y="22140"/>
                  <a:pt x="27420" y="22001"/>
                </a:cubicBezTo>
                <a:lnTo>
                  <a:pt x="27420" y="22001"/>
                </a:lnTo>
                <a:cubicBezTo>
                  <a:pt x="27514" y="21944"/>
                  <a:pt x="27609" y="21888"/>
                  <a:pt x="27691" y="21812"/>
                </a:cubicBezTo>
                <a:lnTo>
                  <a:pt x="27691" y="21812"/>
                </a:lnTo>
                <a:cubicBezTo>
                  <a:pt x="27804" y="21692"/>
                  <a:pt x="27949" y="21686"/>
                  <a:pt x="28100" y="21667"/>
                </a:cubicBezTo>
                <a:lnTo>
                  <a:pt x="28100" y="21667"/>
                </a:lnTo>
                <a:cubicBezTo>
                  <a:pt x="28100" y="21699"/>
                  <a:pt x="28107" y="21711"/>
                  <a:pt x="28100" y="21724"/>
                </a:cubicBezTo>
                <a:lnTo>
                  <a:pt x="28100" y="21724"/>
                </a:lnTo>
                <a:cubicBezTo>
                  <a:pt x="27867" y="22051"/>
                  <a:pt x="27584" y="22310"/>
                  <a:pt x="27206" y="22467"/>
                </a:cubicBezTo>
                <a:lnTo>
                  <a:pt x="27206" y="22467"/>
                </a:lnTo>
                <a:cubicBezTo>
                  <a:pt x="27149" y="22493"/>
                  <a:pt x="27092" y="22511"/>
                  <a:pt x="27029" y="22511"/>
                </a:cubicBezTo>
                <a:lnTo>
                  <a:pt x="27029" y="22511"/>
                </a:lnTo>
                <a:cubicBezTo>
                  <a:pt x="26979" y="22511"/>
                  <a:pt x="26928" y="22499"/>
                  <a:pt x="26872" y="22461"/>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p:nvPr/>
        </p:nvSpPr>
        <p:spPr>
          <a:xfrm rot="3748719">
            <a:off x="4247990" y="-540150"/>
            <a:ext cx="3887714" cy="722165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3018437">
            <a:off x="7824294" y="3402007"/>
            <a:ext cx="1076121" cy="2097843"/>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title"/>
          </p:nvPr>
        </p:nvSpPr>
        <p:spPr>
          <a:xfrm>
            <a:off x="4205425" y="1150400"/>
            <a:ext cx="3362700" cy="90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5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75" name="Google Shape;75;p9"/>
          <p:cNvSpPr txBox="1">
            <a:spLocks noGrp="1"/>
          </p:cNvSpPr>
          <p:nvPr>
            <p:ph type="subTitle" idx="1"/>
          </p:nvPr>
        </p:nvSpPr>
        <p:spPr>
          <a:xfrm>
            <a:off x="4205429" y="2084475"/>
            <a:ext cx="3362700" cy="190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sz="1600">
                <a:solidFill>
                  <a:schemeClr val="lt1"/>
                </a:solidFill>
              </a:defRPr>
            </a:lvl1pPr>
            <a:lvl2pPr lvl="1" algn="ctr" rtl="0">
              <a:lnSpc>
                <a:spcPct val="100000"/>
              </a:lnSpc>
              <a:spcBef>
                <a:spcPts val="0"/>
              </a:spcBef>
              <a:spcAft>
                <a:spcPts val="0"/>
              </a:spcAft>
              <a:buSzPts val="1100"/>
              <a:buChar char="○"/>
              <a:defRPr/>
            </a:lvl2pPr>
            <a:lvl3pPr lvl="2" algn="ctr" rtl="0">
              <a:lnSpc>
                <a:spcPct val="100000"/>
              </a:lnSpc>
              <a:spcBef>
                <a:spcPts val="1600"/>
              </a:spcBef>
              <a:spcAft>
                <a:spcPts val="0"/>
              </a:spcAft>
              <a:buSzPts val="1100"/>
              <a:buChar char="■"/>
              <a:defRPr/>
            </a:lvl3pPr>
            <a:lvl4pPr lvl="3" algn="ctr" rtl="0">
              <a:lnSpc>
                <a:spcPct val="100000"/>
              </a:lnSpc>
              <a:spcBef>
                <a:spcPts val="1600"/>
              </a:spcBef>
              <a:spcAft>
                <a:spcPts val="0"/>
              </a:spcAft>
              <a:buSzPts val="1100"/>
              <a:buChar char="●"/>
              <a:defRPr/>
            </a:lvl4pPr>
            <a:lvl5pPr lvl="4" algn="ctr" rtl="0">
              <a:lnSpc>
                <a:spcPct val="100000"/>
              </a:lnSpc>
              <a:spcBef>
                <a:spcPts val="1600"/>
              </a:spcBef>
              <a:spcAft>
                <a:spcPts val="0"/>
              </a:spcAft>
              <a:buSzPts val="1100"/>
              <a:buChar char="○"/>
              <a:defRPr/>
            </a:lvl5pPr>
            <a:lvl6pPr lvl="5" algn="ctr" rtl="0">
              <a:lnSpc>
                <a:spcPct val="100000"/>
              </a:lnSpc>
              <a:spcBef>
                <a:spcPts val="1600"/>
              </a:spcBef>
              <a:spcAft>
                <a:spcPts val="0"/>
              </a:spcAft>
              <a:buSzPts val="1100"/>
              <a:buChar char="■"/>
              <a:defRPr/>
            </a:lvl6pPr>
            <a:lvl7pPr lvl="6" algn="ctr" rtl="0">
              <a:lnSpc>
                <a:spcPct val="100000"/>
              </a:lnSpc>
              <a:spcBef>
                <a:spcPts val="1600"/>
              </a:spcBef>
              <a:spcAft>
                <a:spcPts val="0"/>
              </a:spcAft>
              <a:buSzPts val="1100"/>
              <a:buChar char="●"/>
              <a:defRPr/>
            </a:lvl7pPr>
            <a:lvl8pPr lvl="7" algn="ctr" rtl="0">
              <a:lnSpc>
                <a:spcPct val="100000"/>
              </a:lnSpc>
              <a:spcBef>
                <a:spcPts val="1600"/>
              </a:spcBef>
              <a:spcAft>
                <a:spcPts val="0"/>
              </a:spcAft>
              <a:buSzPts val="1100"/>
              <a:buChar char="○"/>
              <a:defRPr/>
            </a:lvl8pPr>
            <a:lvl9pPr lvl="8" algn="ctr" rtl="0">
              <a:lnSpc>
                <a:spcPct val="100000"/>
              </a:lnSpc>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5567700" y="1064125"/>
            <a:ext cx="2856300" cy="2770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
        <p:nvSpPr>
          <p:cNvPr id="78" name="Google Shape;78;p10"/>
          <p:cNvSpPr/>
          <p:nvPr/>
        </p:nvSpPr>
        <p:spPr>
          <a:xfrm rot="-6628761">
            <a:off x="-240121" y="-1143495"/>
            <a:ext cx="2928305" cy="4480171"/>
          </a:xfrm>
          <a:custGeom>
            <a:avLst/>
            <a:gdLst/>
            <a:ahLst/>
            <a:cxnLst/>
            <a:rect l="l" t="t" r="r" b="b"/>
            <a:pathLst>
              <a:path w="21031" h="32177" extrusionOk="0">
                <a:moveTo>
                  <a:pt x="8953" y="20"/>
                </a:moveTo>
                <a:cubicBezTo>
                  <a:pt x="8941" y="32"/>
                  <a:pt x="8934" y="45"/>
                  <a:pt x="8928" y="51"/>
                </a:cubicBezTo>
                <a:lnTo>
                  <a:pt x="8928" y="51"/>
                </a:lnTo>
                <a:cubicBezTo>
                  <a:pt x="8922" y="95"/>
                  <a:pt x="8915" y="133"/>
                  <a:pt x="8909" y="171"/>
                </a:cubicBezTo>
                <a:lnTo>
                  <a:pt x="8909" y="171"/>
                </a:lnTo>
                <a:lnTo>
                  <a:pt x="8903" y="221"/>
                </a:lnTo>
                <a:lnTo>
                  <a:pt x="8846" y="543"/>
                </a:lnTo>
                <a:cubicBezTo>
                  <a:pt x="8796" y="820"/>
                  <a:pt x="8752" y="1091"/>
                  <a:pt x="8701" y="1362"/>
                </a:cubicBezTo>
                <a:lnTo>
                  <a:pt x="8701" y="1362"/>
                </a:lnTo>
                <a:cubicBezTo>
                  <a:pt x="8689" y="1431"/>
                  <a:pt x="8676" y="1500"/>
                  <a:pt x="8657" y="1563"/>
                </a:cubicBezTo>
                <a:lnTo>
                  <a:pt x="8657" y="1563"/>
                </a:lnTo>
                <a:lnTo>
                  <a:pt x="8644" y="1614"/>
                </a:lnTo>
                <a:cubicBezTo>
                  <a:pt x="8512" y="2149"/>
                  <a:pt x="8418" y="2704"/>
                  <a:pt x="8367" y="3277"/>
                </a:cubicBezTo>
                <a:lnTo>
                  <a:pt x="8367" y="3277"/>
                </a:lnTo>
                <a:cubicBezTo>
                  <a:pt x="8298" y="4046"/>
                  <a:pt x="8128" y="4776"/>
                  <a:pt x="7857" y="5450"/>
                </a:cubicBezTo>
                <a:lnTo>
                  <a:pt x="7857" y="5450"/>
                </a:lnTo>
                <a:cubicBezTo>
                  <a:pt x="7712" y="5829"/>
                  <a:pt x="7561" y="6225"/>
                  <a:pt x="7391" y="6717"/>
                </a:cubicBezTo>
                <a:lnTo>
                  <a:pt x="7391" y="6717"/>
                </a:lnTo>
                <a:cubicBezTo>
                  <a:pt x="7233" y="7177"/>
                  <a:pt x="7101" y="7656"/>
                  <a:pt x="7006" y="8141"/>
                </a:cubicBezTo>
                <a:lnTo>
                  <a:pt x="7006" y="8141"/>
                </a:lnTo>
                <a:cubicBezTo>
                  <a:pt x="6931" y="8519"/>
                  <a:pt x="6931" y="8909"/>
                  <a:pt x="7013" y="9300"/>
                </a:cubicBezTo>
                <a:lnTo>
                  <a:pt x="7013" y="9300"/>
                </a:lnTo>
                <a:cubicBezTo>
                  <a:pt x="7069" y="9602"/>
                  <a:pt x="7183" y="9835"/>
                  <a:pt x="7359" y="10012"/>
                </a:cubicBezTo>
                <a:lnTo>
                  <a:pt x="7359" y="10012"/>
                </a:lnTo>
                <a:cubicBezTo>
                  <a:pt x="7422" y="10075"/>
                  <a:pt x="7454" y="10150"/>
                  <a:pt x="7447" y="10239"/>
                </a:cubicBezTo>
                <a:lnTo>
                  <a:pt x="7447" y="10239"/>
                </a:lnTo>
                <a:cubicBezTo>
                  <a:pt x="7435" y="10585"/>
                  <a:pt x="7473" y="10951"/>
                  <a:pt x="7567" y="11360"/>
                </a:cubicBezTo>
                <a:lnTo>
                  <a:pt x="7567" y="11360"/>
                </a:lnTo>
                <a:cubicBezTo>
                  <a:pt x="7573" y="11379"/>
                  <a:pt x="7580" y="11404"/>
                  <a:pt x="7580" y="11429"/>
                </a:cubicBezTo>
                <a:lnTo>
                  <a:pt x="7580" y="11429"/>
                </a:lnTo>
                <a:lnTo>
                  <a:pt x="7586" y="11474"/>
                </a:lnTo>
                <a:lnTo>
                  <a:pt x="7573" y="11486"/>
                </a:lnTo>
                <a:cubicBezTo>
                  <a:pt x="7517" y="11524"/>
                  <a:pt x="7479" y="11480"/>
                  <a:pt x="7466" y="11467"/>
                </a:cubicBezTo>
                <a:lnTo>
                  <a:pt x="7466" y="11467"/>
                </a:lnTo>
                <a:lnTo>
                  <a:pt x="7397" y="11385"/>
                </a:lnTo>
                <a:cubicBezTo>
                  <a:pt x="7309" y="11291"/>
                  <a:pt x="7214" y="11190"/>
                  <a:pt x="7132" y="11096"/>
                </a:cubicBezTo>
                <a:lnTo>
                  <a:pt x="7132" y="11096"/>
                </a:lnTo>
                <a:cubicBezTo>
                  <a:pt x="6994" y="10919"/>
                  <a:pt x="6874" y="10724"/>
                  <a:pt x="6798" y="10510"/>
                </a:cubicBezTo>
                <a:lnTo>
                  <a:pt x="6798" y="10510"/>
                </a:lnTo>
                <a:cubicBezTo>
                  <a:pt x="6691" y="10239"/>
                  <a:pt x="6591" y="9961"/>
                  <a:pt x="6496" y="9691"/>
                </a:cubicBezTo>
                <a:lnTo>
                  <a:pt x="6496" y="9691"/>
                </a:lnTo>
                <a:lnTo>
                  <a:pt x="6477" y="9646"/>
                </a:lnTo>
                <a:cubicBezTo>
                  <a:pt x="6383" y="9388"/>
                  <a:pt x="6276" y="9111"/>
                  <a:pt x="6093" y="8865"/>
                </a:cubicBezTo>
                <a:lnTo>
                  <a:pt x="6093" y="8865"/>
                </a:lnTo>
                <a:lnTo>
                  <a:pt x="6074" y="8840"/>
                </a:lnTo>
                <a:cubicBezTo>
                  <a:pt x="6011" y="8752"/>
                  <a:pt x="5948" y="8664"/>
                  <a:pt x="5866" y="8588"/>
                </a:cubicBezTo>
                <a:lnTo>
                  <a:pt x="5866" y="8588"/>
                </a:lnTo>
                <a:cubicBezTo>
                  <a:pt x="5431" y="8166"/>
                  <a:pt x="5135" y="7656"/>
                  <a:pt x="4978" y="7038"/>
                </a:cubicBezTo>
                <a:lnTo>
                  <a:pt x="4978" y="7038"/>
                </a:lnTo>
                <a:cubicBezTo>
                  <a:pt x="4889" y="6711"/>
                  <a:pt x="4745" y="6396"/>
                  <a:pt x="4524" y="6081"/>
                </a:cubicBezTo>
                <a:lnTo>
                  <a:pt x="4524" y="6081"/>
                </a:lnTo>
                <a:cubicBezTo>
                  <a:pt x="4354" y="5835"/>
                  <a:pt x="4146" y="5589"/>
                  <a:pt x="3888" y="5331"/>
                </a:cubicBezTo>
                <a:lnTo>
                  <a:pt x="3888" y="5331"/>
                </a:lnTo>
                <a:cubicBezTo>
                  <a:pt x="3522" y="4959"/>
                  <a:pt x="3195" y="4625"/>
                  <a:pt x="2886" y="4272"/>
                </a:cubicBezTo>
                <a:lnTo>
                  <a:pt x="2886" y="4272"/>
                </a:lnTo>
                <a:cubicBezTo>
                  <a:pt x="2854" y="4228"/>
                  <a:pt x="2804" y="4190"/>
                  <a:pt x="2747" y="4159"/>
                </a:cubicBezTo>
                <a:lnTo>
                  <a:pt x="2747" y="4159"/>
                </a:lnTo>
                <a:cubicBezTo>
                  <a:pt x="2728" y="4146"/>
                  <a:pt x="2716" y="4153"/>
                  <a:pt x="2703" y="4165"/>
                </a:cubicBezTo>
                <a:lnTo>
                  <a:pt x="2703" y="4165"/>
                </a:lnTo>
                <a:cubicBezTo>
                  <a:pt x="2691" y="4178"/>
                  <a:pt x="2684" y="4190"/>
                  <a:pt x="2691" y="4203"/>
                </a:cubicBezTo>
                <a:lnTo>
                  <a:pt x="2691" y="4203"/>
                </a:lnTo>
                <a:cubicBezTo>
                  <a:pt x="2697" y="4241"/>
                  <a:pt x="2716" y="4291"/>
                  <a:pt x="2735" y="4335"/>
                </a:cubicBezTo>
                <a:lnTo>
                  <a:pt x="2735" y="4335"/>
                </a:lnTo>
                <a:cubicBezTo>
                  <a:pt x="2779" y="4417"/>
                  <a:pt x="2823" y="4505"/>
                  <a:pt x="2867" y="4594"/>
                </a:cubicBezTo>
                <a:lnTo>
                  <a:pt x="2867" y="4594"/>
                </a:lnTo>
                <a:cubicBezTo>
                  <a:pt x="2974" y="4814"/>
                  <a:pt x="3088" y="5047"/>
                  <a:pt x="3214" y="5268"/>
                </a:cubicBezTo>
                <a:lnTo>
                  <a:pt x="3214" y="5268"/>
                </a:lnTo>
                <a:cubicBezTo>
                  <a:pt x="3497" y="5778"/>
                  <a:pt x="3749" y="6326"/>
                  <a:pt x="4001" y="7007"/>
                </a:cubicBezTo>
                <a:lnTo>
                  <a:pt x="4001" y="7007"/>
                </a:lnTo>
                <a:cubicBezTo>
                  <a:pt x="4045" y="7126"/>
                  <a:pt x="4096" y="7240"/>
                  <a:pt x="4140" y="7359"/>
                </a:cubicBezTo>
                <a:lnTo>
                  <a:pt x="4140" y="7359"/>
                </a:lnTo>
                <a:lnTo>
                  <a:pt x="4215" y="7548"/>
                </a:lnTo>
                <a:cubicBezTo>
                  <a:pt x="4348" y="7901"/>
                  <a:pt x="4524" y="8229"/>
                  <a:pt x="4738" y="8519"/>
                </a:cubicBezTo>
                <a:lnTo>
                  <a:pt x="4738" y="8519"/>
                </a:lnTo>
                <a:cubicBezTo>
                  <a:pt x="4971" y="8846"/>
                  <a:pt x="5173" y="9212"/>
                  <a:pt x="5356" y="9628"/>
                </a:cubicBezTo>
                <a:lnTo>
                  <a:pt x="5356" y="9628"/>
                </a:lnTo>
                <a:cubicBezTo>
                  <a:pt x="5438" y="9817"/>
                  <a:pt x="5557" y="10069"/>
                  <a:pt x="5709" y="10308"/>
                </a:cubicBezTo>
                <a:lnTo>
                  <a:pt x="5709" y="10308"/>
                </a:lnTo>
                <a:cubicBezTo>
                  <a:pt x="5954" y="10686"/>
                  <a:pt x="6282" y="10982"/>
                  <a:pt x="6691" y="11190"/>
                </a:cubicBezTo>
                <a:lnTo>
                  <a:pt x="6691" y="11190"/>
                </a:lnTo>
                <a:cubicBezTo>
                  <a:pt x="6817" y="11259"/>
                  <a:pt x="6950" y="11297"/>
                  <a:pt x="7088" y="11316"/>
                </a:cubicBezTo>
                <a:lnTo>
                  <a:pt x="7088" y="11316"/>
                </a:lnTo>
                <a:cubicBezTo>
                  <a:pt x="7176" y="11329"/>
                  <a:pt x="7246" y="11366"/>
                  <a:pt x="7309" y="11429"/>
                </a:cubicBezTo>
                <a:lnTo>
                  <a:pt x="7309" y="11429"/>
                </a:lnTo>
                <a:cubicBezTo>
                  <a:pt x="7353" y="11480"/>
                  <a:pt x="7403" y="11530"/>
                  <a:pt x="7454" y="11587"/>
                </a:cubicBezTo>
                <a:lnTo>
                  <a:pt x="7454" y="11587"/>
                </a:lnTo>
                <a:cubicBezTo>
                  <a:pt x="7517" y="11650"/>
                  <a:pt x="7586" y="11719"/>
                  <a:pt x="7649" y="11789"/>
                </a:cubicBezTo>
                <a:lnTo>
                  <a:pt x="7649" y="11789"/>
                </a:lnTo>
                <a:cubicBezTo>
                  <a:pt x="7687" y="11833"/>
                  <a:pt x="7725" y="11896"/>
                  <a:pt x="7744" y="11965"/>
                </a:cubicBezTo>
                <a:lnTo>
                  <a:pt x="7744" y="11965"/>
                </a:lnTo>
                <a:cubicBezTo>
                  <a:pt x="7870" y="12343"/>
                  <a:pt x="8059" y="12721"/>
                  <a:pt x="8355" y="13181"/>
                </a:cubicBezTo>
                <a:lnTo>
                  <a:pt x="8355" y="13181"/>
                </a:lnTo>
                <a:cubicBezTo>
                  <a:pt x="8380" y="13219"/>
                  <a:pt x="8405" y="13263"/>
                  <a:pt x="8430" y="13307"/>
                </a:cubicBezTo>
                <a:lnTo>
                  <a:pt x="8430" y="13307"/>
                </a:lnTo>
                <a:lnTo>
                  <a:pt x="8500" y="13427"/>
                </a:lnTo>
                <a:lnTo>
                  <a:pt x="8449" y="13420"/>
                </a:lnTo>
                <a:cubicBezTo>
                  <a:pt x="8437" y="13420"/>
                  <a:pt x="8418" y="13420"/>
                  <a:pt x="8405" y="13420"/>
                </a:cubicBezTo>
                <a:lnTo>
                  <a:pt x="8405" y="13420"/>
                </a:lnTo>
                <a:cubicBezTo>
                  <a:pt x="8374" y="13420"/>
                  <a:pt x="8355" y="13420"/>
                  <a:pt x="8329" y="13414"/>
                </a:cubicBezTo>
                <a:lnTo>
                  <a:pt x="8329" y="13414"/>
                </a:lnTo>
                <a:cubicBezTo>
                  <a:pt x="7970" y="13351"/>
                  <a:pt x="7624" y="13206"/>
                  <a:pt x="7277" y="12973"/>
                </a:cubicBezTo>
                <a:lnTo>
                  <a:pt x="7277" y="12973"/>
                </a:lnTo>
                <a:cubicBezTo>
                  <a:pt x="7139" y="12872"/>
                  <a:pt x="7013" y="12778"/>
                  <a:pt x="6906" y="12677"/>
                </a:cubicBezTo>
                <a:lnTo>
                  <a:pt x="6906" y="12677"/>
                </a:lnTo>
                <a:cubicBezTo>
                  <a:pt x="6654" y="12450"/>
                  <a:pt x="6364" y="12179"/>
                  <a:pt x="6099" y="11877"/>
                </a:cubicBezTo>
                <a:lnTo>
                  <a:pt x="6099" y="11877"/>
                </a:lnTo>
                <a:cubicBezTo>
                  <a:pt x="5935" y="11694"/>
                  <a:pt x="5772" y="11518"/>
                  <a:pt x="5633" y="11366"/>
                </a:cubicBezTo>
                <a:lnTo>
                  <a:pt x="5633" y="11366"/>
                </a:lnTo>
                <a:cubicBezTo>
                  <a:pt x="5249" y="10951"/>
                  <a:pt x="4776" y="10623"/>
                  <a:pt x="4234" y="10384"/>
                </a:cubicBezTo>
                <a:lnTo>
                  <a:pt x="4234" y="10384"/>
                </a:lnTo>
                <a:lnTo>
                  <a:pt x="4171" y="10358"/>
                </a:lnTo>
                <a:cubicBezTo>
                  <a:pt x="4102" y="10327"/>
                  <a:pt x="4026" y="10295"/>
                  <a:pt x="3957" y="10270"/>
                </a:cubicBezTo>
                <a:lnTo>
                  <a:pt x="3957" y="10270"/>
                </a:lnTo>
                <a:cubicBezTo>
                  <a:pt x="3472" y="10087"/>
                  <a:pt x="2999" y="9817"/>
                  <a:pt x="2458" y="9432"/>
                </a:cubicBezTo>
                <a:lnTo>
                  <a:pt x="2458" y="9432"/>
                </a:lnTo>
                <a:cubicBezTo>
                  <a:pt x="1966" y="9073"/>
                  <a:pt x="1405" y="8764"/>
                  <a:pt x="744" y="8475"/>
                </a:cubicBezTo>
                <a:lnTo>
                  <a:pt x="744" y="8475"/>
                </a:lnTo>
                <a:lnTo>
                  <a:pt x="738" y="8475"/>
                </a:lnTo>
                <a:cubicBezTo>
                  <a:pt x="700" y="8456"/>
                  <a:pt x="662" y="8443"/>
                  <a:pt x="630" y="8437"/>
                </a:cubicBezTo>
                <a:lnTo>
                  <a:pt x="630" y="8437"/>
                </a:lnTo>
                <a:cubicBezTo>
                  <a:pt x="612" y="8437"/>
                  <a:pt x="580" y="8443"/>
                  <a:pt x="567" y="8456"/>
                </a:cubicBezTo>
                <a:lnTo>
                  <a:pt x="567" y="8456"/>
                </a:lnTo>
                <a:cubicBezTo>
                  <a:pt x="555" y="8475"/>
                  <a:pt x="561" y="8512"/>
                  <a:pt x="567" y="8525"/>
                </a:cubicBezTo>
                <a:lnTo>
                  <a:pt x="567" y="8525"/>
                </a:lnTo>
                <a:cubicBezTo>
                  <a:pt x="593" y="8557"/>
                  <a:pt x="618" y="8588"/>
                  <a:pt x="668" y="8626"/>
                </a:cubicBezTo>
                <a:lnTo>
                  <a:pt x="668" y="8626"/>
                </a:lnTo>
                <a:cubicBezTo>
                  <a:pt x="738" y="8683"/>
                  <a:pt x="813" y="8733"/>
                  <a:pt x="889" y="8790"/>
                </a:cubicBezTo>
                <a:lnTo>
                  <a:pt x="889" y="8790"/>
                </a:lnTo>
                <a:cubicBezTo>
                  <a:pt x="977" y="8853"/>
                  <a:pt x="1053" y="8909"/>
                  <a:pt x="1135" y="8972"/>
                </a:cubicBezTo>
                <a:lnTo>
                  <a:pt x="1135" y="8972"/>
                </a:lnTo>
                <a:cubicBezTo>
                  <a:pt x="1242" y="9054"/>
                  <a:pt x="1481" y="9231"/>
                  <a:pt x="1481" y="9231"/>
                </a:cubicBezTo>
                <a:lnTo>
                  <a:pt x="1481" y="9231"/>
                </a:lnTo>
                <a:cubicBezTo>
                  <a:pt x="1840" y="9502"/>
                  <a:pt x="2206" y="9785"/>
                  <a:pt x="2565" y="10062"/>
                </a:cubicBezTo>
                <a:lnTo>
                  <a:pt x="2565" y="10062"/>
                </a:lnTo>
                <a:cubicBezTo>
                  <a:pt x="2741" y="10201"/>
                  <a:pt x="2917" y="10371"/>
                  <a:pt x="3132" y="10591"/>
                </a:cubicBezTo>
                <a:lnTo>
                  <a:pt x="3132" y="10591"/>
                </a:lnTo>
                <a:cubicBezTo>
                  <a:pt x="3346" y="10818"/>
                  <a:pt x="3560" y="11045"/>
                  <a:pt x="3768" y="11272"/>
                </a:cubicBezTo>
                <a:lnTo>
                  <a:pt x="3768" y="11272"/>
                </a:lnTo>
                <a:lnTo>
                  <a:pt x="3774" y="11278"/>
                </a:lnTo>
                <a:cubicBezTo>
                  <a:pt x="3938" y="11461"/>
                  <a:pt x="4108" y="11637"/>
                  <a:pt x="4272" y="11814"/>
                </a:cubicBezTo>
                <a:lnTo>
                  <a:pt x="4272" y="11814"/>
                </a:lnTo>
                <a:cubicBezTo>
                  <a:pt x="4568" y="12129"/>
                  <a:pt x="4833" y="12400"/>
                  <a:pt x="5078" y="12645"/>
                </a:cubicBezTo>
                <a:lnTo>
                  <a:pt x="5078" y="12645"/>
                </a:lnTo>
                <a:cubicBezTo>
                  <a:pt x="5274" y="12834"/>
                  <a:pt x="5488" y="13011"/>
                  <a:pt x="5709" y="13156"/>
                </a:cubicBezTo>
                <a:lnTo>
                  <a:pt x="5709" y="13156"/>
                </a:lnTo>
                <a:cubicBezTo>
                  <a:pt x="6036" y="13376"/>
                  <a:pt x="6364" y="13509"/>
                  <a:pt x="6704" y="13559"/>
                </a:cubicBezTo>
                <a:lnTo>
                  <a:pt x="6704" y="13559"/>
                </a:lnTo>
                <a:cubicBezTo>
                  <a:pt x="6937" y="13597"/>
                  <a:pt x="7183" y="13609"/>
                  <a:pt x="7416" y="13622"/>
                </a:cubicBezTo>
                <a:lnTo>
                  <a:pt x="7416" y="13622"/>
                </a:lnTo>
                <a:lnTo>
                  <a:pt x="7466" y="13622"/>
                </a:lnTo>
                <a:cubicBezTo>
                  <a:pt x="7624" y="13635"/>
                  <a:pt x="7781" y="13597"/>
                  <a:pt x="7933" y="13527"/>
                </a:cubicBezTo>
                <a:lnTo>
                  <a:pt x="7933" y="13527"/>
                </a:lnTo>
                <a:cubicBezTo>
                  <a:pt x="8046" y="13471"/>
                  <a:pt x="8159" y="13458"/>
                  <a:pt x="8285" y="13502"/>
                </a:cubicBezTo>
                <a:lnTo>
                  <a:pt x="8285" y="13502"/>
                </a:lnTo>
                <a:cubicBezTo>
                  <a:pt x="8317" y="13509"/>
                  <a:pt x="8355" y="13515"/>
                  <a:pt x="8386" y="13527"/>
                </a:cubicBezTo>
                <a:lnTo>
                  <a:pt x="8386" y="13527"/>
                </a:lnTo>
                <a:lnTo>
                  <a:pt x="8424" y="13534"/>
                </a:lnTo>
                <a:cubicBezTo>
                  <a:pt x="8556" y="13565"/>
                  <a:pt x="8670" y="13635"/>
                  <a:pt x="8777" y="13754"/>
                </a:cubicBezTo>
                <a:lnTo>
                  <a:pt x="8777" y="13754"/>
                </a:lnTo>
                <a:cubicBezTo>
                  <a:pt x="8934" y="13931"/>
                  <a:pt x="9104" y="14101"/>
                  <a:pt x="9268" y="14265"/>
                </a:cubicBezTo>
                <a:lnTo>
                  <a:pt x="9268" y="14265"/>
                </a:lnTo>
                <a:lnTo>
                  <a:pt x="9281" y="14277"/>
                </a:lnTo>
                <a:cubicBezTo>
                  <a:pt x="9344" y="14346"/>
                  <a:pt x="9407" y="14409"/>
                  <a:pt x="9476" y="14479"/>
                </a:cubicBezTo>
                <a:lnTo>
                  <a:pt x="9476" y="14479"/>
                </a:lnTo>
                <a:cubicBezTo>
                  <a:pt x="9482" y="14491"/>
                  <a:pt x="9495" y="14504"/>
                  <a:pt x="9514" y="14523"/>
                </a:cubicBezTo>
                <a:lnTo>
                  <a:pt x="9514" y="14523"/>
                </a:lnTo>
                <a:lnTo>
                  <a:pt x="9627" y="14649"/>
                </a:lnTo>
                <a:lnTo>
                  <a:pt x="9533" y="14617"/>
                </a:lnTo>
                <a:cubicBezTo>
                  <a:pt x="9501" y="14605"/>
                  <a:pt x="9482" y="14598"/>
                  <a:pt x="9464" y="14592"/>
                </a:cubicBezTo>
                <a:lnTo>
                  <a:pt x="9464" y="14592"/>
                </a:lnTo>
                <a:cubicBezTo>
                  <a:pt x="9432" y="14586"/>
                  <a:pt x="9407" y="14580"/>
                  <a:pt x="9388" y="14567"/>
                </a:cubicBezTo>
                <a:lnTo>
                  <a:pt x="9388" y="14567"/>
                </a:lnTo>
                <a:cubicBezTo>
                  <a:pt x="9325" y="14535"/>
                  <a:pt x="9262" y="14504"/>
                  <a:pt x="9205" y="14472"/>
                </a:cubicBezTo>
                <a:lnTo>
                  <a:pt x="9205" y="14472"/>
                </a:lnTo>
                <a:cubicBezTo>
                  <a:pt x="9117" y="14435"/>
                  <a:pt x="9029" y="14391"/>
                  <a:pt x="8947" y="14346"/>
                </a:cubicBezTo>
                <a:lnTo>
                  <a:pt x="8947" y="14346"/>
                </a:lnTo>
                <a:cubicBezTo>
                  <a:pt x="8670" y="14220"/>
                  <a:pt x="8374" y="14164"/>
                  <a:pt x="8059" y="14189"/>
                </a:cubicBezTo>
                <a:lnTo>
                  <a:pt x="8059" y="14189"/>
                </a:lnTo>
                <a:lnTo>
                  <a:pt x="8046" y="14189"/>
                </a:lnTo>
                <a:cubicBezTo>
                  <a:pt x="7819" y="14208"/>
                  <a:pt x="7586" y="14227"/>
                  <a:pt x="7359" y="14252"/>
                </a:cubicBezTo>
                <a:lnTo>
                  <a:pt x="7359" y="14252"/>
                </a:lnTo>
                <a:cubicBezTo>
                  <a:pt x="6679" y="14346"/>
                  <a:pt x="5973" y="14252"/>
                  <a:pt x="5198" y="13981"/>
                </a:cubicBezTo>
                <a:lnTo>
                  <a:pt x="5198" y="13981"/>
                </a:lnTo>
                <a:cubicBezTo>
                  <a:pt x="4650" y="13786"/>
                  <a:pt x="4102" y="13483"/>
                  <a:pt x="3522" y="13067"/>
                </a:cubicBezTo>
                <a:lnTo>
                  <a:pt x="3522" y="13067"/>
                </a:lnTo>
                <a:lnTo>
                  <a:pt x="3359" y="12948"/>
                </a:lnTo>
                <a:cubicBezTo>
                  <a:pt x="3239" y="12866"/>
                  <a:pt x="3119" y="12771"/>
                  <a:pt x="2999" y="12689"/>
                </a:cubicBezTo>
                <a:lnTo>
                  <a:pt x="2999" y="12689"/>
                </a:lnTo>
                <a:cubicBezTo>
                  <a:pt x="2728" y="12500"/>
                  <a:pt x="2451" y="12362"/>
                  <a:pt x="2168" y="12267"/>
                </a:cubicBezTo>
                <a:lnTo>
                  <a:pt x="2168" y="12267"/>
                </a:lnTo>
                <a:cubicBezTo>
                  <a:pt x="1639" y="12097"/>
                  <a:pt x="1109" y="11927"/>
                  <a:pt x="586" y="11763"/>
                </a:cubicBezTo>
                <a:lnTo>
                  <a:pt x="586" y="11763"/>
                </a:lnTo>
                <a:lnTo>
                  <a:pt x="171" y="11625"/>
                </a:lnTo>
                <a:cubicBezTo>
                  <a:pt x="133" y="11618"/>
                  <a:pt x="101" y="11606"/>
                  <a:pt x="70" y="11600"/>
                </a:cubicBezTo>
                <a:lnTo>
                  <a:pt x="70" y="11600"/>
                </a:lnTo>
                <a:cubicBezTo>
                  <a:pt x="57" y="11600"/>
                  <a:pt x="32" y="11612"/>
                  <a:pt x="19" y="11625"/>
                </a:cubicBezTo>
                <a:lnTo>
                  <a:pt x="19" y="11625"/>
                </a:lnTo>
                <a:cubicBezTo>
                  <a:pt x="0" y="11644"/>
                  <a:pt x="7" y="11669"/>
                  <a:pt x="26" y="11688"/>
                </a:cubicBezTo>
                <a:lnTo>
                  <a:pt x="26" y="11688"/>
                </a:lnTo>
                <a:cubicBezTo>
                  <a:pt x="45" y="11713"/>
                  <a:pt x="76" y="11732"/>
                  <a:pt x="108" y="11751"/>
                </a:cubicBezTo>
                <a:lnTo>
                  <a:pt x="108" y="11751"/>
                </a:lnTo>
                <a:lnTo>
                  <a:pt x="139" y="11776"/>
                </a:lnTo>
                <a:cubicBezTo>
                  <a:pt x="252" y="11858"/>
                  <a:pt x="530" y="12066"/>
                  <a:pt x="530" y="12066"/>
                </a:cubicBezTo>
                <a:lnTo>
                  <a:pt x="530" y="12066"/>
                </a:lnTo>
                <a:cubicBezTo>
                  <a:pt x="845" y="12299"/>
                  <a:pt x="1166" y="12538"/>
                  <a:pt x="1481" y="12778"/>
                </a:cubicBezTo>
                <a:lnTo>
                  <a:pt x="1481" y="12778"/>
                </a:lnTo>
                <a:cubicBezTo>
                  <a:pt x="1645" y="12904"/>
                  <a:pt x="1809" y="13049"/>
                  <a:pt x="1966" y="13200"/>
                </a:cubicBezTo>
                <a:lnTo>
                  <a:pt x="1966" y="13200"/>
                </a:lnTo>
                <a:cubicBezTo>
                  <a:pt x="2332" y="13559"/>
                  <a:pt x="2697" y="13836"/>
                  <a:pt x="3088" y="14038"/>
                </a:cubicBezTo>
                <a:lnTo>
                  <a:pt x="3088" y="14038"/>
                </a:lnTo>
                <a:cubicBezTo>
                  <a:pt x="3548" y="14271"/>
                  <a:pt x="3976" y="14554"/>
                  <a:pt x="4474" y="14901"/>
                </a:cubicBezTo>
                <a:lnTo>
                  <a:pt x="4474" y="14901"/>
                </a:lnTo>
                <a:cubicBezTo>
                  <a:pt x="4965" y="15254"/>
                  <a:pt x="5513" y="15499"/>
                  <a:pt x="6093" y="15632"/>
                </a:cubicBezTo>
                <a:lnTo>
                  <a:pt x="6093" y="15632"/>
                </a:lnTo>
                <a:cubicBezTo>
                  <a:pt x="6496" y="15726"/>
                  <a:pt x="6899" y="15714"/>
                  <a:pt x="7334" y="15606"/>
                </a:cubicBezTo>
                <a:lnTo>
                  <a:pt x="7334" y="15606"/>
                </a:lnTo>
                <a:cubicBezTo>
                  <a:pt x="7542" y="15550"/>
                  <a:pt x="7756" y="15468"/>
                  <a:pt x="8008" y="15342"/>
                </a:cubicBezTo>
                <a:lnTo>
                  <a:pt x="8008" y="15342"/>
                </a:lnTo>
                <a:cubicBezTo>
                  <a:pt x="8418" y="15147"/>
                  <a:pt x="8878" y="14995"/>
                  <a:pt x="9457" y="14869"/>
                </a:cubicBezTo>
                <a:lnTo>
                  <a:pt x="9457" y="14869"/>
                </a:lnTo>
                <a:cubicBezTo>
                  <a:pt x="9653" y="14825"/>
                  <a:pt x="9810" y="14850"/>
                  <a:pt x="9949" y="14939"/>
                </a:cubicBezTo>
                <a:lnTo>
                  <a:pt x="9949" y="14939"/>
                </a:lnTo>
                <a:lnTo>
                  <a:pt x="9955" y="14945"/>
                </a:lnTo>
                <a:cubicBezTo>
                  <a:pt x="9980" y="14958"/>
                  <a:pt x="10005" y="14976"/>
                  <a:pt x="10024" y="14995"/>
                </a:cubicBezTo>
                <a:lnTo>
                  <a:pt x="10024" y="14995"/>
                </a:lnTo>
                <a:cubicBezTo>
                  <a:pt x="10346" y="15291"/>
                  <a:pt x="10661" y="15588"/>
                  <a:pt x="10982" y="15884"/>
                </a:cubicBezTo>
                <a:lnTo>
                  <a:pt x="10982" y="15884"/>
                </a:lnTo>
                <a:cubicBezTo>
                  <a:pt x="10994" y="15896"/>
                  <a:pt x="11001" y="15909"/>
                  <a:pt x="11013" y="15928"/>
                </a:cubicBezTo>
                <a:lnTo>
                  <a:pt x="11013" y="15928"/>
                </a:lnTo>
                <a:cubicBezTo>
                  <a:pt x="11020" y="15940"/>
                  <a:pt x="11026" y="15947"/>
                  <a:pt x="11032" y="15966"/>
                </a:cubicBezTo>
                <a:lnTo>
                  <a:pt x="11032" y="15966"/>
                </a:lnTo>
                <a:lnTo>
                  <a:pt x="11064" y="16016"/>
                </a:lnTo>
                <a:lnTo>
                  <a:pt x="11007" y="16003"/>
                </a:lnTo>
                <a:cubicBezTo>
                  <a:pt x="10988" y="16003"/>
                  <a:pt x="10976" y="15997"/>
                  <a:pt x="10963" y="15997"/>
                </a:cubicBezTo>
                <a:lnTo>
                  <a:pt x="10963" y="15997"/>
                </a:lnTo>
                <a:cubicBezTo>
                  <a:pt x="10950" y="15997"/>
                  <a:pt x="10938" y="15997"/>
                  <a:pt x="10925" y="15991"/>
                </a:cubicBezTo>
                <a:lnTo>
                  <a:pt x="10925" y="15991"/>
                </a:lnTo>
                <a:cubicBezTo>
                  <a:pt x="10390" y="15770"/>
                  <a:pt x="9829" y="15732"/>
                  <a:pt x="9249" y="15707"/>
                </a:cubicBezTo>
                <a:lnTo>
                  <a:pt x="9249" y="15707"/>
                </a:lnTo>
                <a:cubicBezTo>
                  <a:pt x="8966" y="15695"/>
                  <a:pt x="8663" y="15732"/>
                  <a:pt x="8311" y="15833"/>
                </a:cubicBezTo>
                <a:lnTo>
                  <a:pt x="8311" y="15833"/>
                </a:lnTo>
                <a:cubicBezTo>
                  <a:pt x="7920" y="15940"/>
                  <a:pt x="7599" y="16016"/>
                  <a:pt x="7302" y="16066"/>
                </a:cubicBezTo>
                <a:lnTo>
                  <a:pt x="7302" y="16066"/>
                </a:lnTo>
                <a:cubicBezTo>
                  <a:pt x="6861" y="16142"/>
                  <a:pt x="6458" y="16161"/>
                  <a:pt x="6080" y="16117"/>
                </a:cubicBezTo>
                <a:lnTo>
                  <a:pt x="6080" y="16117"/>
                </a:lnTo>
                <a:cubicBezTo>
                  <a:pt x="5557" y="16060"/>
                  <a:pt x="5028" y="16085"/>
                  <a:pt x="4505" y="16186"/>
                </a:cubicBezTo>
                <a:lnTo>
                  <a:pt x="4505" y="16186"/>
                </a:lnTo>
                <a:cubicBezTo>
                  <a:pt x="4461" y="16192"/>
                  <a:pt x="4411" y="16199"/>
                  <a:pt x="4367" y="16205"/>
                </a:cubicBezTo>
                <a:lnTo>
                  <a:pt x="4367" y="16205"/>
                </a:lnTo>
                <a:cubicBezTo>
                  <a:pt x="4329" y="16211"/>
                  <a:pt x="4291" y="16218"/>
                  <a:pt x="4253" y="16224"/>
                </a:cubicBezTo>
                <a:lnTo>
                  <a:pt x="4253" y="16224"/>
                </a:lnTo>
                <a:cubicBezTo>
                  <a:pt x="3749" y="16318"/>
                  <a:pt x="3251" y="16325"/>
                  <a:pt x="2773" y="16249"/>
                </a:cubicBezTo>
                <a:lnTo>
                  <a:pt x="2773" y="16249"/>
                </a:lnTo>
                <a:cubicBezTo>
                  <a:pt x="2653" y="16230"/>
                  <a:pt x="2533" y="16218"/>
                  <a:pt x="2420" y="16205"/>
                </a:cubicBezTo>
                <a:lnTo>
                  <a:pt x="2420" y="16205"/>
                </a:lnTo>
                <a:cubicBezTo>
                  <a:pt x="2363" y="16199"/>
                  <a:pt x="2313" y="16192"/>
                  <a:pt x="2262" y="16186"/>
                </a:cubicBezTo>
                <a:lnTo>
                  <a:pt x="2262" y="16186"/>
                </a:lnTo>
                <a:cubicBezTo>
                  <a:pt x="1979" y="16161"/>
                  <a:pt x="1695" y="16186"/>
                  <a:pt x="1418" y="16218"/>
                </a:cubicBezTo>
                <a:lnTo>
                  <a:pt x="1418" y="16218"/>
                </a:lnTo>
                <a:lnTo>
                  <a:pt x="1317" y="16230"/>
                </a:lnTo>
                <a:cubicBezTo>
                  <a:pt x="1311" y="16230"/>
                  <a:pt x="1298" y="16230"/>
                  <a:pt x="1298" y="16230"/>
                </a:cubicBezTo>
                <a:lnTo>
                  <a:pt x="1298" y="16230"/>
                </a:lnTo>
                <a:lnTo>
                  <a:pt x="1292" y="16237"/>
                </a:lnTo>
                <a:cubicBezTo>
                  <a:pt x="1286" y="16243"/>
                  <a:pt x="1279" y="16249"/>
                  <a:pt x="1273" y="16255"/>
                </a:cubicBezTo>
                <a:lnTo>
                  <a:pt x="1273" y="16255"/>
                </a:lnTo>
                <a:cubicBezTo>
                  <a:pt x="1261" y="16268"/>
                  <a:pt x="1254" y="16274"/>
                  <a:pt x="1254" y="16274"/>
                </a:cubicBezTo>
                <a:lnTo>
                  <a:pt x="1254" y="16274"/>
                </a:lnTo>
                <a:cubicBezTo>
                  <a:pt x="1254" y="16287"/>
                  <a:pt x="1267" y="16312"/>
                  <a:pt x="1279" y="16318"/>
                </a:cubicBezTo>
                <a:lnTo>
                  <a:pt x="1279" y="16318"/>
                </a:lnTo>
                <a:cubicBezTo>
                  <a:pt x="1305" y="16337"/>
                  <a:pt x="1342" y="16344"/>
                  <a:pt x="1368" y="16350"/>
                </a:cubicBezTo>
                <a:lnTo>
                  <a:pt x="1368" y="16350"/>
                </a:lnTo>
                <a:cubicBezTo>
                  <a:pt x="1903" y="16463"/>
                  <a:pt x="2407" y="16678"/>
                  <a:pt x="2892" y="16885"/>
                </a:cubicBezTo>
                <a:lnTo>
                  <a:pt x="2892" y="16885"/>
                </a:lnTo>
                <a:lnTo>
                  <a:pt x="2911" y="16892"/>
                </a:lnTo>
                <a:cubicBezTo>
                  <a:pt x="3207" y="17024"/>
                  <a:pt x="3478" y="17131"/>
                  <a:pt x="3743" y="17232"/>
                </a:cubicBezTo>
                <a:lnTo>
                  <a:pt x="3743" y="17232"/>
                </a:lnTo>
                <a:cubicBezTo>
                  <a:pt x="4020" y="17339"/>
                  <a:pt x="4316" y="17396"/>
                  <a:pt x="4656" y="17402"/>
                </a:cubicBezTo>
                <a:lnTo>
                  <a:pt x="4656" y="17402"/>
                </a:lnTo>
                <a:cubicBezTo>
                  <a:pt x="4984" y="17408"/>
                  <a:pt x="5305" y="17427"/>
                  <a:pt x="5576" y="17446"/>
                </a:cubicBezTo>
                <a:lnTo>
                  <a:pt x="5576" y="17446"/>
                </a:lnTo>
                <a:cubicBezTo>
                  <a:pt x="6005" y="17465"/>
                  <a:pt x="6439" y="17452"/>
                  <a:pt x="6855" y="17440"/>
                </a:cubicBezTo>
                <a:lnTo>
                  <a:pt x="6855" y="17440"/>
                </a:lnTo>
                <a:cubicBezTo>
                  <a:pt x="6975" y="17434"/>
                  <a:pt x="7088" y="17434"/>
                  <a:pt x="7208" y="17427"/>
                </a:cubicBezTo>
                <a:lnTo>
                  <a:pt x="7208" y="17427"/>
                </a:lnTo>
                <a:lnTo>
                  <a:pt x="7422" y="17427"/>
                </a:lnTo>
                <a:lnTo>
                  <a:pt x="7410" y="17465"/>
                </a:lnTo>
                <a:cubicBezTo>
                  <a:pt x="7403" y="17471"/>
                  <a:pt x="7403" y="17484"/>
                  <a:pt x="7397" y="17490"/>
                </a:cubicBezTo>
                <a:lnTo>
                  <a:pt x="7397" y="17490"/>
                </a:lnTo>
                <a:cubicBezTo>
                  <a:pt x="7391" y="17509"/>
                  <a:pt x="7391" y="17528"/>
                  <a:pt x="7372" y="17541"/>
                </a:cubicBezTo>
                <a:lnTo>
                  <a:pt x="7372" y="17541"/>
                </a:lnTo>
                <a:lnTo>
                  <a:pt x="7347" y="17566"/>
                </a:lnTo>
                <a:cubicBezTo>
                  <a:pt x="7126" y="17767"/>
                  <a:pt x="6969" y="18026"/>
                  <a:pt x="6817" y="18271"/>
                </a:cubicBezTo>
                <a:lnTo>
                  <a:pt x="6817" y="18271"/>
                </a:lnTo>
                <a:lnTo>
                  <a:pt x="6786" y="18322"/>
                </a:lnTo>
                <a:cubicBezTo>
                  <a:pt x="6622" y="18587"/>
                  <a:pt x="6458" y="18801"/>
                  <a:pt x="6269" y="18983"/>
                </a:cubicBezTo>
                <a:lnTo>
                  <a:pt x="6269" y="18983"/>
                </a:lnTo>
                <a:cubicBezTo>
                  <a:pt x="6250" y="19002"/>
                  <a:pt x="6231" y="19021"/>
                  <a:pt x="6213" y="19040"/>
                </a:cubicBezTo>
                <a:lnTo>
                  <a:pt x="6213" y="19040"/>
                </a:lnTo>
                <a:cubicBezTo>
                  <a:pt x="5910" y="19317"/>
                  <a:pt x="5557" y="19519"/>
                  <a:pt x="5123" y="19651"/>
                </a:cubicBezTo>
                <a:lnTo>
                  <a:pt x="5123" y="19651"/>
                </a:lnTo>
                <a:cubicBezTo>
                  <a:pt x="5072" y="19670"/>
                  <a:pt x="5015" y="19683"/>
                  <a:pt x="4965" y="19702"/>
                </a:cubicBezTo>
                <a:lnTo>
                  <a:pt x="4965" y="19702"/>
                </a:lnTo>
                <a:cubicBezTo>
                  <a:pt x="4877" y="19727"/>
                  <a:pt x="4782" y="19752"/>
                  <a:pt x="4694" y="19784"/>
                </a:cubicBezTo>
                <a:lnTo>
                  <a:pt x="4694" y="19784"/>
                </a:lnTo>
                <a:cubicBezTo>
                  <a:pt x="4430" y="19878"/>
                  <a:pt x="4178" y="20017"/>
                  <a:pt x="3938" y="20155"/>
                </a:cubicBezTo>
                <a:lnTo>
                  <a:pt x="3938" y="20155"/>
                </a:lnTo>
                <a:cubicBezTo>
                  <a:pt x="3875" y="20193"/>
                  <a:pt x="3806" y="20231"/>
                  <a:pt x="3743" y="20262"/>
                </a:cubicBezTo>
                <a:lnTo>
                  <a:pt x="3743" y="20262"/>
                </a:lnTo>
                <a:cubicBezTo>
                  <a:pt x="3737" y="20269"/>
                  <a:pt x="3724" y="20275"/>
                  <a:pt x="3711" y="20288"/>
                </a:cubicBezTo>
                <a:lnTo>
                  <a:pt x="3711" y="20288"/>
                </a:lnTo>
                <a:cubicBezTo>
                  <a:pt x="3699" y="20300"/>
                  <a:pt x="3686" y="20313"/>
                  <a:pt x="3674" y="20325"/>
                </a:cubicBezTo>
                <a:lnTo>
                  <a:pt x="3674" y="20325"/>
                </a:lnTo>
                <a:cubicBezTo>
                  <a:pt x="3667" y="20338"/>
                  <a:pt x="3667" y="20351"/>
                  <a:pt x="3674" y="20357"/>
                </a:cubicBezTo>
                <a:lnTo>
                  <a:pt x="3674" y="20357"/>
                </a:lnTo>
                <a:cubicBezTo>
                  <a:pt x="3674" y="20369"/>
                  <a:pt x="3686" y="20382"/>
                  <a:pt x="3699" y="20382"/>
                </a:cubicBezTo>
                <a:lnTo>
                  <a:pt x="3699" y="20382"/>
                </a:lnTo>
                <a:cubicBezTo>
                  <a:pt x="3724" y="20388"/>
                  <a:pt x="3749" y="20388"/>
                  <a:pt x="3781" y="20382"/>
                </a:cubicBezTo>
                <a:lnTo>
                  <a:pt x="3781" y="20382"/>
                </a:lnTo>
                <a:lnTo>
                  <a:pt x="4329" y="20332"/>
                </a:lnTo>
                <a:cubicBezTo>
                  <a:pt x="4562" y="20313"/>
                  <a:pt x="4789" y="20288"/>
                  <a:pt x="5015" y="20269"/>
                </a:cubicBezTo>
                <a:lnTo>
                  <a:pt x="5015" y="20269"/>
                </a:lnTo>
                <a:cubicBezTo>
                  <a:pt x="5274" y="20243"/>
                  <a:pt x="5507" y="20262"/>
                  <a:pt x="5727" y="20332"/>
                </a:cubicBezTo>
                <a:lnTo>
                  <a:pt x="5727" y="20332"/>
                </a:lnTo>
                <a:cubicBezTo>
                  <a:pt x="5765" y="20338"/>
                  <a:pt x="5797" y="20351"/>
                  <a:pt x="5835" y="20357"/>
                </a:cubicBezTo>
                <a:lnTo>
                  <a:pt x="5835" y="20357"/>
                </a:lnTo>
                <a:cubicBezTo>
                  <a:pt x="5860" y="20363"/>
                  <a:pt x="5891" y="20369"/>
                  <a:pt x="5916" y="20376"/>
                </a:cubicBezTo>
                <a:lnTo>
                  <a:pt x="5916" y="20376"/>
                </a:lnTo>
                <a:cubicBezTo>
                  <a:pt x="6408" y="20508"/>
                  <a:pt x="6924" y="20540"/>
                  <a:pt x="7498" y="20464"/>
                </a:cubicBezTo>
                <a:lnTo>
                  <a:pt x="7498" y="20464"/>
                </a:lnTo>
                <a:cubicBezTo>
                  <a:pt x="7611" y="20445"/>
                  <a:pt x="7718" y="20432"/>
                  <a:pt x="7825" y="20420"/>
                </a:cubicBezTo>
                <a:lnTo>
                  <a:pt x="7825" y="20420"/>
                </a:lnTo>
                <a:lnTo>
                  <a:pt x="7876" y="20414"/>
                </a:lnTo>
                <a:cubicBezTo>
                  <a:pt x="8002" y="20395"/>
                  <a:pt x="8134" y="20376"/>
                  <a:pt x="8266" y="20357"/>
                </a:cubicBezTo>
                <a:lnTo>
                  <a:pt x="8266" y="20357"/>
                </a:lnTo>
                <a:cubicBezTo>
                  <a:pt x="8298" y="20357"/>
                  <a:pt x="8329" y="20351"/>
                  <a:pt x="8367" y="20351"/>
                </a:cubicBezTo>
                <a:lnTo>
                  <a:pt x="8367" y="20351"/>
                </a:lnTo>
                <a:cubicBezTo>
                  <a:pt x="8399" y="20351"/>
                  <a:pt x="8424" y="20351"/>
                  <a:pt x="8455" y="20351"/>
                </a:cubicBezTo>
                <a:lnTo>
                  <a:pt x="8455" y="20351"/>
                </a:lnTo>
                <a:lnTo>
                  <a:pt x="8544" y="20344"/>
                </a:lnTo>
                <a:lnTo>
                  <a:pt x="8468" y="20395"/>
                </a:lnTo>
                <a:cubicBezTo>
                  <a:pt x="8449" y="20407"/>
                  <a:pt x="8437" y="20420"/>
                  <a:pt x="8424" y="20432"/>
                </a:cubicBezTo>
                <a:lnTo>
                  <a:pt x="8424" y="20432"/>
                </a:lnTo>
                <a:cubicBezTo>
                  <a:pt x="8405" y="20445"/>
                  <a:pt x="8392" y="20458"/>
                  <a:pt x="8374" y="20464"/>
                </a:cubicBezTo>
                <a:lnTo>
                  <a:pt x="8374" y="20464"/>
                </a:lnTo>
                <a:cubicBezTo>
                  <a:pt x="8103" y="20603"/>
                  <a:pt x="7838" y="20792"/>
                  <a:pt x="7573" y="21031"/>
                </a:cubicBezTo>
                <a:lnTo>
                  <a:pt x="7573" y="21031"/>
                </a:lnTo>
                <a:cubicBezTo>
                  <a:pt x="7435" y="21163"/>
                  <a:pt x="7290" y="21315"/>
                  <a:pt x="7132" y="21491"/>
                </a:cubicBezTo>
                <a:lnTo>
                  <a:pt x="7132" y="21491"/>
                </a:lnTo>
                <a:cubicBezTo>
                  <a:pt x="7057" y="21573"/>
                  <a:pt x="6981" y="21648"/>
                  <a:pt x="6899" y="21724"/>
                </a:cubicBezTo>
                <a:lnTo>
                  <a:pt x="6899" y="21724"/>
                </a:lnTo>
                <a:cubicBezTo>
                  <a:pt x="6761" y="21850"/>
                  <a:pt x="6609" y="21970"/>
                  <a:pt x="6446" y="22077"/>
                </a:cubicBezTo>
                <a:lnTo>
                  <a:pt x="6446" y="22077"/>
                </a:lnTo>
                <a:cubicBezTo>
                  <a:pt x="6282" y="22190"/>
                  <a:pt x="6080" y="22260"/>
                  <a:pt x="5809" y="22297"/>
                </a:cubicBezTo>
                <a:lnTo>
                  <a:pt x="5809" y="22297"/>
                </a:lnTo>
                <a:cubicBezTo>
                  <a:pt x="5727" y="22310"/>
                  <a:pt x="5639" y="22323"/>
                  <a:pt x="5557" y="22329"/>
                </a:cubicBezTo>
                <a:lnTo>
                  <a:pt x="5557" y="22329"/>
                </a:lnTo>
                <a:cubicBezTo>
                  <a:pt x="5494" y="22335"/>
                  <a:pt x="5431" y="22348"/>
                  <a:pt x="5362" y="22354"/>
                </a:cubicBezTo>
                <a:lnTo>
                  <a:pt x="5362" y="22354"/>
                </a:lnTo>
                <a:cubicBezTo>
                  <a:pt x="5293" y="22360"/>
                  <a:pt x="5230" y="22373"/>
                  <a:pt x="5179" y="22392"/>
                </a:cubicBezTo>
                <a:lnTo>
                  <a:pt x="5179" y="22392"/>
                </a:lnTo>
                <a:cubicBezTo>
                  <a:pt x="5179" y="22392"/>
                  <a:pt x="5173" y="22398"/>
                  <a:pt x="5167" y="22398"/>
                </a:cubicBezTo>
                <a:lnTo>
                  <a:pt x="5167" y="22398"/>
                </a:lnTo>
                <a:cubicBezTo>
                  <a:pt x="5154" y="22411"/>
                  <a:pt x="5148" y="22423"/>
                  <a:pt x="5148" y="22423"/>
                </a:cubicBezTo>
                <a:lnTo>
                  <a:pt x="5148" y="22423"/>
                </a:lnTo>
                <a:cubicBezTo>
                  <a:pt x="5154" y="22449"/>
                  <a:pt x="5173" y="22480"/>
                  <a:pt x="5186" y="22486"/>
                </a:cubicBezTo>
                <a:lnTo>
                  <a:pt x="5186" y="22486"/>
                </a:lnTo>
                <a:cubicBezTo>
                  <a:pt x="5211" y="22499"/>
                  <a:pt x="5249" y="22512"/>
                  <a:pt x="5299" y="22512"/>
                </a:cubicBezTo>
                <a:lnTo>
                  <a:pt x="5299" y="22512"/>
                </a:lnTo>
                <a:cubicBezTo>
                  <a:pt x="5463" y="22518"/>
                  <a:pt x="5627" y="22518"/>
                  <a:pt x="5746" y="22518"/>
                </a:cubicBezTo>
                <a:lnTo>
                  <a:pt x="5746" y="22518"/>
                </a:lnTo>
                <a:cubicBezTo>
                  <a:pt x="5809" y="22518"/>
                  <a:pt x="5872" y="22512"/>
                  <a:pt x="5935" y="22512"/>
                </a:cubicBezTo>
                <a:lnTo>
                  <a:pt x="5935" y="22512"/>
                </a:lnTo>
                <a:cubicBezTo>
                  <a:pt x="6049" y="22512"/>
                  <a:pt x="6168" y="22512"/>
                  <a:pt x="6288" y="22512"/>
                </a:cubicBezTo>
                <a:lnTo>
                  <a:pt x="6288" y="22512"/>
                </a:lnTo>
                <a:cubicBezTo>
                  <a:pt x="6483" y="22524"/>
                  <a:pt x="6654" y="22486"/>
                  <a:pt x="6805" y="22398"/>
                </a:cubicBezTo>
                <a:lnTo>
                  <a:pt x="6805" y="22398"/>
                </a:lnTo>
                <a:cubicBezTo>
                  <a:pt x="6962" y="22310"/>
                  <a:pt x="7095" y="22241"/>
                  <a:pt x="7227" y="22178"/>
                </a:cubicBezTo>
                <a:lnTo>
                  <a:pt x="7227" y="22178"/>
                </a:lnTo>
                <a:cubicBezTo>
                  <a:pt x="7315" y="22134"/>
                  <a:pt x="7410" y="22083"/>
                  <a:pt x="7536" y="22108"/>
                </a:cubicBezTo>
                <a:lnTo>
                  <a:pt x="7536" y="22108"/>
                </a:lnTo>
                <a:lnTo>
                  <a:pt x="7567" y="22115"/>
                </a:lnTo>
                <a:lnTo>
                  <a:pt x="7555" y="22146"/>
                </a:lnTo>
                <a:cubicBezTo>
                  <a:pt x="7548" y="22152"/>
                  <a:pt x="7548" y="22159"/>
                  <a:pt x="7542" y="22165"/>
                </a:cubicBezTo>
                <a:lnTo>
                  <a:pt x="7542" y="22165"/>
                </a:lnTo>
                <a:cubicBezTo>
                  <a:pt x="7536" y="22184"/>
                  <a:pt x="7529" y="22203"/>
                  <a:pt x="7517" y="22215"/>
                </a:cubicBezTo>
                <a:lnTo>
                  <a:pt x="7517" y="22215"/>
                </a:lnTo>
                <a:cubicBezTo>
                  <a:pt x="7309" y="22430"/>
                  <a:pt x="7107" y="22688"/>
                  <a:pt x="6918" y="23009"/>
                </a:cubicBezTo>
                <a:lnTo>
                  <a:pt x="6918" y="23009"/>
                </a:lnTo>
                <a:cubicBezTo>
                  <a:pt x="6887" y="23060"/>
                  <a:pt x="6855" y="23110"/>
                  <a:pt x="6830" y="23160"/>
                </a:cubicBezTo>
                <a:lnTo>
                  <a:pt x="6830" y="23160"/>
                </a:lnTo>
                <a:cubicBezTo>
                  <a:pt x="6792" y="23217"/>
                  <a:pt x="6761" y="23268"/>
                  <a:pt x="6729" y="23324"/>
                </a:cubicBezTo>
                <a:lnTo>
                  <a:pt x="6729" y="23324"/>
                </a:lnTo>
                <a:cubicBezTo>
                  <a:pt x="6710" y="23356"/>
                  <a:pt x="6691" y="23375"/>
                  <a:pt x="6666" y="23400"/>
                </a:cubicBezTo>
                <a:lnTo>
                  <a:pt x="6666" y="23400"/>
                </a:lnTo>
                <a:cubicBezTo>
                  <a:pt x="6609" y="23450"/>
                  <a:pt x="6540" y="23469"/>
                  <a:pt x="6452" y="23450"/>
                </a:cubicBezTo>
                <a:lnTo>
                  <a:pt x="6452" y="23450"/>
                </a:lnTo>
                <a:cubicBezTo>
                  <a:pt x="6263" y="23425"/>
                  <a:pt x="6074" y="23400"/>
                  <a:pt x="5885" y="23381"/>
                </a:cubicBezTo>
                <a:lnTo>
                  <a:pt x="5885" y="23381"/>
                </a:lnTo>
                <a:lnTo>
                  <a:pt x="5664" y="23349"/>
                </a:lnTo>
                <a:lnTo>
                  <a:pt x="5620" y="23343"/>
                </a:lnTo>
                <a:cubicBezTo>
                  <a:pt x="5570" y="23337"/>
                  <a:pt x="5526" y="23331"/>
                  <a:pt x="5475" y="23331"/>
                </a:cubicBezTo>
                <a:lnTo>
                  <a:pt x="5475" y="23331"/>
                </a:lnTo>
                <a:cubicBezTo>
                  <a:pt x="5444" y="23331"/>
                  <a:pt x="5425" y="23331"/>
                  <a:pt x="5412" y="23343"/>
                </a:cubicBezTo>
                <a:lnTo>
                  <a:pt x="5412" y="23343"/>
                </a:lnTo>
                <a:cubicBezTo>
                  <a:pt x="5406" y="23349"/>
                  <a:pt x="5400" y="23356"/>
                  <a:pt x="5400" y="23368"/>
                </a:cubicBezTo>
                <a:lnTo>
                  <a:pt x="5400" y="23368"/>
                </a:lnTo>
                <a:cubicBezTo>
                  <a:pt x="5394" y="23394"/>
                  <a:pt x="5406" y="23419"/>
                  <a:pt x="5444" y="23450"/>
                </a:cubicBezTo>
                <a:lnTo>
                  <a:pt x="5444" y="23450"/>
                </a:lnTo>
                <a:cubicBezTo>
                  <a:pt x="5463" y="23463"/>
                  <a:pt x="5482" y="23475"/>
                  <a:pt x="5507" y="23488"/>
                </a:cubicBezTo>
                <a:lnTo>
                  <a:pt x="5507" y="23488"/>
                </a:lnTo>
                <a:cubicBezTo>
                  <a:pt x="5520" y="23501"/>
                  <a:pt x="5532" y="23507"/>
                  <a:pt x="5551" y="23513"/>
                </a:cubicBezTo>
                <a:lnTo>
                  <a:pt x="5551" y="23513"/>
                </a:lnTo>
                <a:lnTo>
                  <a:pt x="5595" y="23545"/>
                </a:lnTo>
                <a:cubicBezTo>
                  <a:pt x="5715" y="23620"/>
                  <a:pt x="5828" y="23696"/>
                  <a:pt x="5948" y="23772"/>
                </a:cubicBezTo>
                <a:lnTo>
                  <a:pt x="5948" y="23772"/>
                </a:lnTo>
                <a:cubicBezTo>
                  <a:pt x="5961" y="23784"/>
                  <a:pt x="5973" y="23797"/>
                  <a:pt x="5992" y="23809"/>
                </a:cubicBezTo>
                <a:lnTo>
                  <a:pt x="5992" y="23809"/>
                </a:lnTo>
                <a:cubicBezTo>
                  <a:pt x="6005" y="23822"/>
                  <a:pt x="6011" y="23835"/>
                  <a:pt x="6024" y="23841"/>
                </a:cubicBezTo>
                <a:lnTo>
                  <a:pt x="6024" y="23841"/>
                </a:lnTo>
                <a:lnTo>
                  <a:pt x="6049" y="23872"/>
                </a:lnTo>
                <a:lnTo>
                  <a:pt x="6017" y="23885"/>
                </a:lnTo>
                <a:cubicBezTo>
                  <a:pt x="5992" y="23898"/>
                  <a:pt x="5967" y="23910"/>
                  <a:pt x="5948" y="23917"/>
                </a:cubicBezTo>
                <a:lnTo>
                  <a:pt x="5948" y="23917"/>
                </a:lnTo>
                <a:cubicBezTo>
                  <a:pt x="5891" y="23942"/>
                  <a:pt x="5853" y="23967"/>
                  <a:pt x="5809" y="23980"/>
                </a:cubicBezTo>
                <a:lnTo>
                  <a:pt x="5809" y="23980"/>
                </a:lnTo>
                <a:cubicBezTo>
                  <a:pt x="5702" y="24017"/>
                  <a:pt x="5595" y="24055"/>
                  <a:pt x="5488" y="24093"/>
                </a:cubicBezTo>
                <a:lnTo>
                  <a:pt x="5488" y="24093"/>
                </a:lnTo>
                <a:lnTo>
                  <a:pt x="5475" y="24093"/>
                </a:lnTo>
                <a:cubicBezTo>
                  <a:pt x="5412" y="24118"/>
                  <a:pt x="5343" y="24137"/>
                  <a:pt x="5280" y="24162"/>
                </a:cubicBezTo>
                <a:lnTo>
                  <a:pt x="5280" y="24162"/>
                </a:lnTo>
                <a:cubicBezTo>
                  <a:pt x="5255" y="24169"/>
                  <a:pt x="5230" y="24187"/>
                  <a:pt x="5211" y="24200"/>
                </a:cubicBezTo>
                <a:lnTo>
                  <a:pt x="5211" y="24200"/>
                </a:lnTo>
                <a:cubicBezTo>
                  <a:pt x="5204" y="24206"/>
                  <a:pt x="5186" y="24225"/>
                  <a:pt x="5198" y="24244"/>
                </a:cubicBezTo>
                <a:lnTo>
                  <a:pt x="5198" y="24244"/>
                </a:lnTo>
                <a:cubicBezTo>
                  <a:pt x="5211" y="24282"/>
                  <a:pt x="5249" y="24288"/>
                  <a:pt x="5299" y="24288"/>
                </a:cubicBezTo>
                <a:lnTo>
                  <a:pt x="5299" y="24288"/>
                </a:lnTo>
                <a:cubicBezTo>
                  <a:pt x="5362" y="24295"/>
                  <a:pt x="5425" y="24295"/>
                  <a:pt x="5488" y="24301"/>
                </a:cubicBezTo>
                <a:lnTo>
                  <a:pt x="5488" y="24301"/>
                </a:lnTo>
                <a:cubicBezTo>
                  <a:pt x="5671" y="24307"/>
                  <a:pt x="5847" y="24313"/>
                  <a:pt x="6024" y="24313"/>
                </a:cubicBezTo>
                <a:lnTo>
                  <a:pt x="6024" y="24313"/>
                </a:lnTo>
                <a:cubicBezTo>
                  <a:pt x="6168" y="24313"/>
                  <a:pt x="6307" y="24282"/>
                  <a:pt x="6465" y="24250"/>
                </a:cubicBezTo>
                <a:lnTo>
                  <a:pt x="6465" y="24250"/>
                </a:lnTo>
                <a:cubicBezTo>
                  <a:pt x="6559" y="24232"/>
                  <a:pt x="6641" y="24238"/>
                  <a:pt x="6729" y="24263"/>
                </a:cubicBezTo>
                <a:lnTo>
                  <a:pt x="6729" y="24263"/>
                </a:lnTo>
                <a:cubicBezTo>
                  <a:pt x="6836" y="24301"/>
                  <a:pt x="6950" y="24332"/>
                  <a:pt x="7050" y="24358"/>
                </a:cubicBezTo>
                <a:lnTo>
                  <a:pt x="7050" y="24358"/>
                </a:lnTo>
                <a:lnTo>
                  <a:pt x="7158" y="24389"/>
                </a:lnTo>
                <a:cubicBezTo>
                  <a:pt x="7340" y="24446"/>
                  <a:pt x="7580" y="24502"/>
                  <a:pt x="7825" y="24502"/>
                </a:cubicBezTo>
                <a:lnTo>
                  <a:pt x="7825" y="24502"/>
                </a:lnTo>
                <a:cubicBezTo>
                  <a:pt x="7844" y="24502"/>
                  <a:pt x="7863" y="24509"/>
                  <a:pt x="7876" y="24515"/>
                </a:cubicBezTo>
                <a:lnTo>
                  <a:pt x="7876" y="24515"/>
                </a:lnTo>
                <a:cubicBezTo>
                  <a:pt x="7882" y="24515"/>
                  <a:pt x="7888" y="24515"/>
                  <a:pt x="7888" y="24515"/>
                </a:cubicBezTo>
                <a:lnTo>
                  <a:pt x="7888" y="24515"/>
                </a:lnTo>
                <a:lnTo>
                  <a:pt x="7914" y="24528"/>
                </a:lnTo>
                <a:lnTo>
                  <a:pt x="7907" y="24547"/>
                </a:lnTo>
                <a:cubicBezTo>
                  <a:pt x="7907" y="24553"/>
                  <a:pt x="7907" y="24559"/>
                  <a:pt x="7907" y="24565"/>
                </a:cubicBezTo>
                <a:lnTo>
                  <a:pt x="7907" y="24565"/>
                </a:lnTo>
                <a:cubicBezTo>
                  <a:pt x="7907" y="24578"/>
                  <a:pt x="7901" y="24597"/>
                  <a:pt x="7888" y="24603"/>
                </a:cubicBezTo>
                <a:lnTo>
                  <a:pt x="7888" y="24603"/>
                </a:lnTo>
                <a:cubicBezTo>
                  <a:pt x="7630" y="24843"/>
                  <a:pt x="7315" y="25107"/>
                  <a:pt x="6924" y="25290"/>
                </a:cubicBezTo>
                <a:lnTo>
                  <a:pt x="6924" y="25290"/>
                </a:lnTo>
                <a:cubicBezTo>
                  <a:pt x="6660" y="25410"/>
                  <a:pt x="6402" y="25567"/>
                  <a:pt x="6162" y="25750"/>
                </a:cubicBezTo>
                <a:lnTo>
                  <a:pt x="6162" y="25750"/>
                </a:lnTo>
                <a:lnTo>
                  <a:pt x="6150" y="25762"/>
                </a:lnTo>
                <a:cubicBezTo>
                  <a:pt x="6137" y="25775"/>
                  <a:pt x="6124" y="25781"/>
                  <a:pt x="6118" y="25788"/>
                </a:cubicBezTo>
                <a:lnTo>
                  <a:pt x="6118" y="25788"/>
                </a:lnTo>
                <a:cubicBezTo>
                  <a:pt x="6112" y="25794"/>
                  <a:pt x="6105" y="25794"/>
                  <a:pt x="6105" y="25800"/>
                </a:cubicBezTo>
                <a:lnTo>
                  <a:pt x="6105" y="25800"/>
                </a:lnTo>
                <a:cubicBezTo>
                  <a:pt x="6093" y="25819"/>
                  <a:pt x="6087" y="25844"/>
                  <a:pt x="6087" y="25851"/>
                </a:cubicBezTo>
                <a:lnTo>
                  <a:pt x="6087" y="25851"/>
                </a:lnTo>
                <a:cubicBezTo>
                  <a:pt x="6105" y="25870"/>
                  <a:pt x="6131" y="25895"/>
                  <a:pt x="6143" y="25895"/>
                </a:cubicBezTo>
                <a:lnTo>
                  <a:pt x="6143" y="25895"/>
                </a:lnTo>
                <a:cubicBezTo>
                  <a:pt x="6231" y="25882"/>
                  <a:pt x="6320" y="25870"/>
                  <a:pt x="6408" y="25857"/>
                </a:cubicBezTo>
                <a:lnTo>
                  <a:pt x="6408" y="25857"/>
                </a:lnTo>
                <a:cubicBezTo>
                  <a:pt x="6660" y="25825"/>
                  <a:pt x="6924" y="25800"/>
                  <a:pt x="7170" y="25712"/>
                </a:cubicBezTo>
                <a:lnTo>
                  <a:pt x="7170" y="25712"/>
                </a:lnTo>
                <a:cubicBezTo>
                  <a:pt x="7391" y="25636"/>
                  <a:pt x="7605" y="25529"/>
                  <a:pt x="7813" y="25391"/>
                </a:cubicBezTo>
                <a:lnTo>
                  <a:pt x="7813" y="25391"/>
                </a:lnTo>
                <a:cubicBezTo>
                  <a:pt x="8115" y="25195"/>
                  <a:pt x="8455" y="25095"/>
                  <a:pt x="8865" y="25082"/>
                </a:cubicBezTo>
                <a:lnTo>
                  <a:pt x="8865" y="25082"/>
                </a:lnTo>
                <a:cubicBezTo>
                  <a:pt x="9243" y="25069"/>
                  <a:pt x="9545" y="25063"/>
                  <a:pt x="9829" y="25076"/>
                </a:cubicBezTo>
                <a:lnTo>
                  <a:pt x="9829" y="25076"/>
                </a:lnTo>
                <a:cubicBezTo>
                  <a:pt x="10138" y="25082"/>
                  <a:pt x="10427" y="25051"/>
                  <a:pt x="10711" y="24975"/>
                </a:cubicBezTo>
                <a:lnTo>
                  <a:pt x="10711" y="24975"/>
                </a:lnTo>
                <a:cubicBezTo>
                  <a:pt x="10837" y="24943"/>
                  <a:pt x="10944" y="24918"/>
                  <a:pt x="11051" y="24899"/>
                </a:cubicBezTo>
                <a:lnTo>
                  <a:pt x="11051" y="24899"/>
                </a:lnTo>
                <a:cubicBezTo>
                  <a:pt x="11417" y="24824"/>
                  <a:pt x="11769" y="24855"/>
                  <a:pt x="12097" y="24981"/>
                </a:cubicBezTo>
                <a:lnTo>
                  <a:pt x="12097" y="24981"/>
                </a:lnTo>
                <a:cubicBezTo>
                  <a:pt x="12210" y="25025"/>
                  <a:pt x="12318" y="25069"/>
                  <a:pt x="12431" y="25114"/>
                </a:cubicBezTo>
                <a:lnTo>
                  <a:pt x="12431" y="25114"/>
                </a:lnTo>
                <a:cubicBezTo>
                  <a:pt x="12563" y="25170"/>
                  <a:pt x="12702" y="25227"/>
                  <a:pt x="12834" y="25277"/>
                </a:cubicBezTo>
                <a:lnTo>
                  <a:pt x="12834" y="25277"/>
                </a:lnTo>
                <a:cubicBezTo>
                  <a:pt x="13168" y="25403"/>
                  <a:pt x="13521" y="25460"/>
                  <a:pt x="13874" y="25447"/>
                </a:cubicBezTo>
                <a:lnTo>
                  <a:pt x="13874" y="25447"/>
                </a:lnTo>
                <a:cubicBezTo>
                  <a:pt x="13937" y="25441"/>
                  <a:pt x="14000" y="25435"/>
                  <a:pt x="14063" y="25429"/>
                </a:cubicBezTo>
                <a:lnTo>
                  <a:pt x="14063" y="25429"/>
                </a:lnTo>
                <a:cubicBezTo>
                  <a:pt x="14094" y="25429"/>
                  <a:pt x="14119" y="25422"/>
                  <a:pt x="14151" y="25422"/>
                </a:cubicBezTo>
                <a:lnTo>
                  <a:pt x="14151" y="25422"/>
                </a:lnTo>
                <a:lnTo>
                  <a:pt x="14334" y="25403"/>
                </a:lnTo>
                <a:lnTo>
                  <a:pt x="14346" y="25410"/>
                </a:lnTo>
                <a:cubicBezTo>
                  <a:pt x="14491" y="25561"/>
                  <a:pt x="14592" y="25737"/>
                  <a:pt x="14686" y="25914"/>
                </a:cubicBezTo>
                <a:lnTo>
                  <a:pt x="14686" y="25914"/>
                </a:lnTo>
                <a:lnTo>
                  <a:pt x="14712" y="25951"/>
                </a:lnTo>
                <a:cubicBezTo>
                  <a:pt x="14724" y="25983"/>
                  <a:pt x="14731" y="26014"/>
                  <a:pt x="14737" y="26040"/>
                </a:cubicBezTo>
                <a:lnTo>
                  <a:pt x="14737" y="26040"/>
                </a:lnTo>
                <a:lnTo>
                  <a:pt x="14737" y="26065"/>
                </a:lnTo>
                <a:cubicBezTo>
                  <a:pt x="14831" y="26569"/>
                  <a:pt x="14838" y="27098"/>
                  <a:pt x="14749" y="27634"/>
                </a:cubicBezTo>
                <a:lnTo>
                  <a:pt x="14749" y="27634"/>
                </a:lnTo>
                <a:cubicBezTo>
                  <a:pt x="14743" y="27646"/>
                  <a:pt x="14737" y="27665"/>
                  <a:pt x="14731" y="27678"/>
                </a:cubicBezTo>
                <a:lnTo>
                  <a:pt x="14731" y="27678"/>
                </a:lnTo>
                <a:cubicBezTo>
                  <a:pt x="14724" y="27690"/>
                  <a:pt x="14718" y="27703"/>
                  <a:pt x="14718" y="27709"/>
                </a:cubicBezTo>
                <a:lnTo>
                  <a:pt x="14718" y="27709"/>
                </a:lnTo>
                <a:lnTo>
                  <a:pt x="14699" y="27747"/>
                </a:lnTo>
                <a:lnTo>
                  <a:pt x="14674" y="27722"/>
                </a:lnTo>
                <a:cubicBezTo>
                  <a:pt x="14668" y="27709"/>
                  <a:pt x="14655" y="27703"/>
                  <a:pt x="14649" y="27703"/>
                </a:cubicBezTo>
                <a:lnTo>
                  <a:pt x="14649" y="27703"/>
                </a:lnTo>
                <a:cubicBezTo>
                  <a:pt x="14636" y="27684"/>
                  <a:pt x="14623" y="27671"/>
                  <a:pt x="14611" y="27653"/>
                </a:cubicBezTo>
                <a:lnTo>
                  <a:pt x="14611" y="27653"/>
                </a:lnTo>
                <a:cubicBezTo>
                  <a:pt x="14403" y="27249"/>
                  <a:pt x="14082" y="26947"/>
                  <a:pt x="13634" y="26720"/>
                </a:cubicBezTo>
                <a:lnTo>
                  <a:pt x="13634" y="26720"/>
                </a:lnTo>
                <a:cubicBezTo>
                  <a:pt x="13269" y="26531"/>
                  <a:pt x="12948" y="26330"/>
                  <a:pt x="12658" y="26090"/>
                </a:cubicBezTo>
                <a:lnTo>
                  <a:pt x="12658" y="26090"/>
                </a:lnTo>
                <a:cubicBezTo>
                  <a:pt x="12494" y="25958"/>
                  <a:pt x="12318" y="25851"/>
                  <a:pt x="12141" y="25756"/>
                </a:cubicBezTo>
                <a:lnTo>
                  <a:pt x="12141" y="25756"/>
                </a:lnTo>
                <a:cubicBezTo>
                  <a:pt x="11763" y="25542"/>
                  <a:pt x="11372" y="25422"/>
                  <a:pt x="10976" y="25403"/>
                </a:cubicBezTo>
                <a:lnTo>
                  <a:pt x="10976" y="25403"/>
                </a:lnTo>
                <a:cubicBezTo>
                  <a:pt x="10944" y="25403"/>
                  <a:pt x="10913" y="25403"/>
                  <a:pt x="10887" y="25397"/>
                </a:cubicBezTo>
                <a:lnTo>
                  <a:pt x="10887" y="25397"/>
                </a:lnTo>
                <a:cubicBezTo>
                  <a:pt x="10346" y="25328"/>
                  <a:pt x="9816" y="25384"/>
                  <a:pt x="9312" y="25567"/>
                </a:cubicBezTo>
                <a:lnTo>
                  <a:pt x="9312" y="25567"/>
                </a:lnTo>
                <a:cubicBezTo>
                  <a:pt x="8915" y="25712"/>
                  <a:pt x="8487" y="25750"/>
                  <a:pt x="8052" y="25681"/>
                </a:cubicBezTo>
                <a:lnTo>
                  <a:pt x="8052" y="25681"/>
                </a:lnTo>
                <a:cubicBezTo>
                  <a:pt x="7977" y="25668"/>
                  <a:pt x="7895" y="25655"/>
                  <a:pt x="7819" y="25649"/>
                </a:cubicBezTo>
                <a:lnTo>
                  <a:pt x="7819" y="25649"/>
                </a:lnTo>
                <a:lnTo>
                  <a:pt x="7800" y="25649"/>
                </a:lnTo>
                <a:cubicBezTo>
                  <a:pt x="7775" y="25649"/>
                  <a:pt x="7750" y="25649"/>
                  <a:pt x="7718" y="25649"/>
                </a:cubicBezTo>
                <a:lnTo>
                  <a:pt x="7718" y="25649"/>
                </a:lnTo>
                <a:cubicBezTo>
                  <a:pt x="7718" y="25655"/>
                  <a:pt x="7712" y="25655"/>
                  <a:pt x="7706" y="25662"/>
                </a:cubicBezTo>
                <a:lnTo>
                  <a:pt x="7706" y="25662"/>
                </a:lnTo>
                <a:cubicBezTo>
                  <a:pt x="7693" y="25668"/>
                  <a:pt x="7687" y="25681"/>
                  <a:pt x="7687" y="25699"/>
                </a:cubicBezTo>
                <a:lnTo>
                  <a:pt x="7687" y="25699"/>
                </a:lnTo>
                <a:cubicBezTo>
                  <a:pt x="7687" y="25712"/>
                  <a:pt x="7693" y="25718"/>
                  <a:pt x="7699" y="25725"/>
                </a:cubicBezTo>
                <a:lnTo>
                  <a:pt x="7699" y="25725"/>
                </a:lnTo>
                <a:cubicBezTo>
                  <a:pt x="7725" y="25750"/>
                  <a:pt x="7750" y="25769"/>
                  <a:pt x="7775" y="25788"/>
                </a:cubicBezTo>
                <a:lnTo>
                  <a:pt x="7775" y="25788"/>
                </a:lnTo>
                <a:cubicBezTo>
                  <a:pt x="8090" y="25958"/>
                  <a:pt x="8405" y="26128"/>
                  <a:pt x="8720" y="26298"/>
                </a:cubicBezTo>
                <a:lnTo>
                  <a:pt x="8720" y="26298"/>
                </a:lnTo>
                <a:cubicBezTo>
                  <a:pt x="9010" y="26456"/>
                  <a:pt x="9331" y="26531"/>
                  <a:pt x="9678" y="26525"/>
                </a:cubicBezTo>
                <a:lnTo>
                  <a:pt x="9678" y="26525"/>
                </a:lnTo>
                <a:cubicBezTo>
                  <a:pt x="9747" y="26525"/>
                  <a:pt x="9823" y="26519"/>
                  <a:pt x="9898" y="26512"/>
                </a:cubicBezTo>
                <a:lnTo>
                  <a:pt x="9898" y="26512"/>
                </a:lnTo>
                <a:cubicBezTo>
                  <a:pt x="9949" y="26512"/>
                  <a:pt x="10005" y="26506"/>
                  <a:pt x="10062" y="26506"/>
                </a:cubicBezTo>
                <a:lnTo>
                  <a:pt x="10062" y="26506"/>
                </a:lnTo>
                <a:lnTo>
                  <a:pt x="10131" y="26506"/>
                </a:lnTo>
                <a:cubicBezTo>
                  <a:pt x="10270" y="26500"/>
                  <a:pt x="10427" y="26493"/>
                  <a:pt x="10579" y="26493"/>
                </a:cubicBezTo>
                <a:lnTo>
                  <a:pt x="10579" y="26493"/>
                </a:lnTo>
                <a:cubicBezTo>
                  <a:pt x="10875" y="26493"/>
                  <a:pt x="11165" y="26569"/>
                  <a:pt x="11530" y="26745"/>
                </a:cubicBezTo>
                <a:lnTo>
                  <a:pt x="11530" y="26745"/>
                </a:lnTo>
                <a:cubicBezTo>
                  <a:pt x="11599" y="26783"/>
                  <a:pt x="11650" y="26834"/>
                  <a:pt x="11681" y="26922"/>
                </a:cubicBezTo>
                <a:lnTo>
                  <a:pt x="11681" y="26922"/>
                </a:lnTo>
                <a:cubicBezTo>
                  <a:pt x="11744" y="27079"/>
                  <a:pt x="11782" y="27256"/>
                  <a:pt x="11788" y="27426"/>
                </a:cubicBezTo>
                <a:lnTo>
                  <a:pt x="11788" y="27426"/>
                </a:lnTo>
                <a:lnTo>
                  <a:pt x="11801" y="27533"/>
                </a:lnTo>
                <a:cubicBezTo>
                  <a:pt x="11801" y="27608"/>
                  <a:pt x="11807" y="27690"/>
                  <a:pt x="11814" y="27772"/>
                </a:cubicBezTo>
                <a:lnTo>
                  <a:pt x="11814" y="27772"/>
                </a:lnTo>
                <a:cubicBezTo>
                  <a:pt x="11858" y="28182"/>
                  <a:pt x="12003" y="28497"/>
                  <a:pt x="12267" y="28743"/>
                </a:cubicBezTo>
                <a:lnTo>
                  <a:pt x="12267" y="28743"/>
                </a:lnTo>
                <a:cubicBezTo>
                  <a:pt x="12387" y="28862"/>
                  <a:pt x="12500" y="29013"/>
                  <a:pt x="12595" y="29196"/>
                </a:cubicBezTo>
                <a:lnTo>
                  <a:pt x="12595" y="29196"/>
                </a:lnTo>
                <a:cubicBezTo>
                  <a:pt x="12658" y="29316"/>
                  <a:pt x="12721" y="29429"/>
                  <a:pt x="12790" y="29530"/>
                </a:cubicBezTo>
                <a:lnTo>
                  <a:pt x="12790" y="29530"/>
                </a:lnTo>
                <a:cubicBezTo>
                  <a:pt x="12948" y="29769"/>
                  <a:pt x="13187" y="29946"/>
                  <a:pt x="13483" y="30047"/>
                </a:cubicBezTo>
                <a:lnTo>
                  <a:pt x="13483" y="30047"/>
                </a:lnTo>
                <a:cubicBezTo>
                  <a:pt x="13596" y="30084"/>
                  <a:pt x="13691" y="30135"/>
                  <a:pt x="13741" y="30248"/>
                </a:cubicBezTo>
                <a:lnTo>
                  <a:pt x="13741" y="30248"/>
                </a:lnTo>
                <a:cubicBezTo>
                  <a:pt x="13767" y="30299"/>
                  <a:pt x="13804" y="30336"/>
                  <a:pt x="13842" y="30387"/>
                </a:cubicBezTo>
                <a:lnTo>
                  <a:pt x="13842" y="30387"/>
                </a:lnTo>
                <a:cubicBezTo>
                  <a:pt x="13861" y="30406"/>
                  <a:pt x="13880" y="30431"/>
                  <a:pt x="13899" y="30450"/>
                </a:cubicBezTo>
                <a:lnTo>
                  <a:pt x="13899" y="30450"/>
                </a:lnTo>
                <a:lnTo>
                  <a:pt x="13905" y="30462"/>
                </a:lnTo>
                <a:lnTo>
                  <a:pt x="13855" y="30601"/>
                </a:lnTo>
                <a:cubicBezTo>
                  <a:pt x="13823" y="30689"/>
                  <a:pt x="13792" y="30777"/>
                  <a:pt x="13760" y="30859"/>
                </a:cubicBezTo>
                <a:lnTo>
                  <a:pt x="13760" y="30859"/>
                </a:lnTo>
                <a:cubicBezTo>
                  <a:pt x="13678" y="31074"/>
                  <a:pt x="13590" y="31288"/>
                  <a:pt x="13508" y="31502"/>
                </a:cubicBezTo>
                <a:lnTo>
                  <a:pt x="13508" y="31502"/>
                </a:lnTo>
                <a:lnTo>
                  <a:pt x="13288" y="32056"/>
                </a:lnTo>
                <a:cubicBezTo>
                  <a:pt x="13275" y="32088"/>
                  <a:pt x="13269" y="32119"/>
                  <a:pt x="13263" y="32151"/>
                </a:cubicBezTo>
                <a:lnTo>
                  <a:pt x="13263" y="32151"/>
                </a:lnTo>
                <a:cubicBezTo>
                  <a:pt x="13263" y="32157"/>
                  <a:pt x="13275" y="32170"/>
                  <a:pt x="13281" y="32170"/>
                </a:cubicBezTo>
                <a:lnTo>
                  <a:pt x="13281" y="32170"/>
                </a:lnTo>
                <a:cubicBezTo>
                  <a:pt x="13288" y="32176"/>
                  <a:pt x="13307" y="32170"/>
                  <a:pt x="13313" y="32170"/>
                </a:cubicBezTo>
                <a:lnTo>
                  <a:pt x="13313" y="32170"/>
                </a:lnTo>
                <a:cubicBezTo>
                  <a:pt x="13338" y="32132"/>
                  <a:pt x="13370" y="32082"/>
                  <a:pt x="13389" y="32031"/>
                </a:cubicBezTo>
                <a:lnTo>
                  <a:pt x="13389" y="32031"/>
                </a:lnTo>
                <a:cubicBezTo>
                  <a:pt x="13445" y="31886"/>
                  <a:pt x="13508" y="31735"/>
                  <a:pt x="13565" y="31590"/>
                </a:cubicBezTo>
                <a:lnTo>
                  <a:pt x="13565" y="31590"/>
                </a:lnTo>
                <a:cubicBezTo>
                  <a:pt x="13754" y="31105"/>
                  <a:pt x="13956" y="30607"/>
                  <a:pt x="14132" y="30116"/>
                </a:cubicBezTo>
                <a:lnTo>
                  <a:pt x="14132" y="30116"/>
                </a:lnTo>
                <a:cubicBezTo>
                  <a:pt x="14227" y="29877"/>
                  <a:pt x="14346" y="29669"/>
                  <a:pt x="14516" y="29492"/>
                </a:cubicBezTo>
                <a:lnTo>
                  <a:pt x="14516" y="29492"/>
                </a:lnTo>
                <a:cubicBezTo>
                  <a:pt x="14535" y="29473"/>
                  <a:pt x="14560" y="29448"/>
                  <a:pt x="14579" y="29429"/>
                </a:cubicBezTo>
                <a:lnTo>
                  <a:pt x="14579" y="29429"/>
                </a:lnTo>
                <a:cubicBezTo>
                  <a:pt x="14693" y="29328"/>
                  <a:pt x="14812" y="29259"/>
                  <a:pt x="14938" y="29221"/>
                </a:cubicBezTo>
                <a:lnTo>
                  <a:pt x="14938" y="29221"/>
                </a:lnTo>
                <a:cubicBezTo>
                  <a:pt x="15090" y="29184"/>
                  <a:pt x="15247" y="29146"/>
                  <a:pt x="15417" y="29108"/>
                </a:cubicBezTo>
                <a:lnTo>
                  <a:pt x="15417" y="29108"/>
                </a:lnTo>
                <a:cubicBezTo>
                  <a:pt x="15720" y="29045"/>
                  <a:pt x="15978" y="28957"/>
                  <a:pt x="16205" y="28843"/>
                </a:cubicBezTo>
                <a:lnTo>
                  <a:pt x="16205" y="28843"/>
                </a:lnTo>
                <a:cubicBezTo>
                  <a:pt x="16306" y="28793"/>
                  <a:pt x="16400" y="28724"/>
                  <a:pt x="16501" y="28635"/>
                </a:cubicBezTo>
                <a:lnTo>
                  <a:pt x="16501" y="28635"/>
                </a:lnTo>
                <a:cubicBezTo>
                  <a:pt x="16532" y="28604"/>
                  <a:pt x="16564" y="28572"/>
                  <a:pt x="16602" y="28535"/>
                </a:cubicBezTo>
                <a:lnTo>
                  <a:pt x="16602" y="28535"/>
                </a:lnTo>
                <a:cubicBezTo>
                  <a:pt x="16690" y="28440"/>
                  <a:pt x="16753" y="28377"/>
                  <a:pt x="16810" y="28320"/>
                </a:cubicBezTo>
                <a:lnTo>
                  <a:pt x="16810" y="28320"/>
                </a:lnTo>
                <a:cubicBezTo>
                  <a:pt x="17024" y="28125"/>
                  <a:pt x="17156" y="28087"/>
                  <a:pt x="17578" y="27980"/>
                </a:cubicBezTo>
                <a:lnTo>
                  <a:pt x="17578" y="27980"/>
                </a:lnTo>
                <a:cubicBezTo>
                  <a:pt x="17906" y="27905"/>
                  <a:pt x="18171" y="27791"/>
                  <a:pt x="18391" y="27634"/>
                </a:cubicBezTo>
                <a:lnTo>
                  <a:pt x="18391" y="27634"/>
                </a:lnTo>
                <a:cubicBezTo>
                  <a:pt x="18517" y="27552"/>
                  <a:pt x="18637" y="27457"/>
                  <a:pt x="18750" y="27350"/>
                </a:cubicBezTo>
                <a:lnTo>
                  <a:pt x="18750" y="27350"/>
                </a:lnTo>
                <a:cubicBezTo>
                  <a:pt x="18870" y="27237"/>
                  <a:pt x="18990" y="27117"/>
                  <a:pt x="19109" y="26972"/>
                </a:cubicBezTo>
                <a:lnTo>
                  <a:pt x="19109" y="26972"/>
                </a:lnTo>
                <a:cubicBezTo>
                  <a:pt x="19317" y="26733"/>
                  <a:pt x="19519" y="26493"/>
                  <a:pt x="19720" y="26254"/>
                </a:cubicBezTo>
                <a:lnTo>
                  <a:pt x="19720" y="26254"/>
                </a:lnTo>
                <a:cubicBezTo>
                  <a:pt x="19834" y="26122"/>
                  <a:pt x="19941" y="25996"/>
                  <a:pt x="20048" y="25863"/>
                </a:cubicBezTo>
                <a:lnTo>
                  <a:pt x="20048" y="25863"/>
                </a:lnTo>
                <a:lnTo>
                  <a:pt x="20180" y="25706"/>
                </a:lnTo>
                <a:cubicBezTo>
                  <a:pt x="20187" y="25699"/>
                  <a:pt x="20193" y="25687"/>
                  <a:pt x="20199" y="25681"/>
                </a:cubicBezTo>
                <a:lnTo>
                  <a:pt x="20199" y="25681"/>
                </a:lnTo>
                <a:cubicBezTo>
                  <a:pt x="20224" y="25643"/>
                  <a:pt x="20231" y="25618"/>
                  <a:pt x="20206" y="25592"/>
                </a:cubicBezTo>
                <a:lnTo>
                  <a:pt x="20206" y="25592"/>
                </a:lnTo>
                <a:cubicBezTo>
                  <a:pt x="20199" y="25586"/>
                  <a:pt x="20187" y="25567"/>
                  <a:pt x="20130" y="25605"/>
                </a:cubicBezTo>
                <a:lnTo>
                  <a:pt x="20130" y="25605"/>
                </a:lnTo>
                <a:lnTo>
                  <a:pt x="19916" y="25750"/>
                </a:lnTo>
                <a:cubicBezTo>
                  <a:pt x="19752" y="25863"/>
                  <a:pt x="19588" y="25977"/>
                  <a:pt x="19424" y="26090"/>
                </a:cubicBezTo>
                <a:lnTo>
                  <a:pt x="19424" y="26090"/>
                </a:lnTo>
                <a:cubicBezTo>
                  <a:pt x="19216" y="26235"/>
                  <a:pt x="18977" y="26367"/>
                  <a:pt x="18687" y="26493"/>
                </a:cubicBezTo>
                <a:lnTo>
                  <a:pt x="18687" y="26493"/>
                </a:lnTo>
                <a:cubicBezTo>
                  <a:pt x="18441" y="26600"/>
                  <a:pt x="18108" y="26745"/>
                  <a:pt x="17774" y="26865"/>
                </a:cubicBezTo>
                <a:lnTo>
                  <a:pt x="17774" y="26865"/>
                </a:lnTo>
                <a:cubicBezTo>
                  <a:pt x="17270" y="27054"/>
                  <a:pt x="16835" y="27275"/>
                  <a:pt x="16451" y="27552"/>
                </a:cubicBezTo>
                <a:lnTo>
                  <a:pt x="16451" y="27552"/>
                </a:lnTo>
                <a:cubicBezTo>
                  <a:pt x="16262" y="27684"/>
                  <a:pt x="16110" y="27804"/>
                  <a:pt x="15978" y="27923"/>
                </a:cubicBezTo>
                <a:lnTo>
                  <a:pt x="15978" y="27923"/>
                </a:lnTo>
                <a:cubicBezTo>
                  <a:pt x="15928" y="27974"/>
                  <a:pt x="15877" y="28018"/>
                  <a:pt x="15833" y="28068"/>
                </a:cubicBezTo>
                <a:lnTo>
                  <a:pt x="15833" y="28068"/>
                </a:lnTo>
                <a:lnTo>
                  <a:pt x="15757" y="28150"/>
                </a:lnTo>
                <a:cubicBezTo>
                  <a:pt x="15543" y="28371"/>
                  <a:pt x="15323" y="28604"/>
                  <a:pt x="15134" y="28850"/>
                </a:cubicBezTo>
                <a:lnTo>
                  <a:pt x="15134" y="28850"/>
                </a:lnTo>
                <a:cubicBezTo>
                  <a:pt x="15109" y="28875"/>
                  <a:pt x="15090" y="28906"/>
                  <a:pt x="15071" y="28938"/>
                </a:cubicBezTo>
                <a:lnTo>
                  <a:pt x="15071" y="28938"/>
                </a:lnTo>
                <a:cubicBezTo>
                  <a:pt x="15039" y="28988"/>
                  <a:pt x="15001" y="29045"/>
                  <a:pt x="14957" y="29089"/>
                </a:cubicBezTo>
                <a:lnTo>
                  <a:pt x="14957" y="29089"/>
                </a:lnTo>
                <a:cubicBezTo>
                  <a:pt x="14907" y="29127"/>
                  <a:pt x="14850" y="29152"/>
                  <a:pt x="14800" y="29171"/>
                </a:cubicBezTo>
                <a:lnTo>
                  <a:pt x="14800" y="29171"/>
                </a:lnTo>
                <a:cubicBezTo>
                  <a:pt x="14768" y="29190"/>
                  <a:pt x="14731" y="29202"/>
                  <a:pt x="14705" y="29221"/>
                </a:cubicBezTo>
                <a:lnTo>
                  <a:pt x="14705" y="29221"/>
                </a:lnTo>
                <a:cubicBezTo>
                  <a:pt x="14649" y="29253"/>
                  <a:pt x="14598" y="29291"/>
                  <a:pt x="14548" y="29328"/>
                </a:cubicBezTo>
                <a:lnTo>
                  <a:pt x="14548" y="29328"/>
                </a:lnTo>
                <a:cubicBezTo>
                  <a:pt x="14523" y="29347"/>
                  <a:pt x="14504" y="29366"/>
                  <a:pt x="14479" y="29379"/>
                </a:cubicBezTo>
                <a:lnTo>
                  <a:pt x="14479" y="29379"/>
                </a:lnTo>
                <a:lnTo>
                  <a:pt x="14466" y="29391"/>
                </a:lnTo>
                <a:lnTo>
                  <a:pt x="14447" y="29379"/>
                </a:lnTo>
                <a:cubicBezTo>
                  <a:pt x="14397" y="29347"/>
                  <a:pt x="14416" y="29303"/>
                  <a:pt x="14422" y="29272"/>
                </a:cubicBezTo>
                <a:lnTo>
                  <a:pt x="14422" y="29272"/>
                </a:lnTo>
                <a:lnTo>
                  <a:pt x="14428" y="29259"/>
                </a:lnTo>
                <a:cubicBezTo>
                  <a:pt x="14453" y="29165"/>
                  <a:pt x="14485" y="29076"/>
                  <a:pt x="14510" y="28982"/>
                </a:cubicBezTo>
                <a:lnTo>
                  <a:pt x="14510" y="28982"/>
                </a:lnTo>
                <a:lnTo>
                  <a:pt x="14516" y="28957"/>
                </a:lnTo>
                <a:cubicBezTo>
                  <a:pt x="14573" y="28787"/>
                  <a:pt x="14630" y="28585"/>
                  <a:pt x="14686" y="28396"/>
                </a:cubicBezTo>
                <a:lnTo>
                  <a:pt x="14686" y="28396"/>
                </a:lnTo>
                <a:cubicBezTo>
                  <a:pt x="14800" y="27974"/>
                  <a:pt x="14875" y="27571"/>
                  <a:pt x="14901" y="27180"/>
                </a:cubicBezTo>
                <a:lnTo>
                  <a:pt x="14901" y="27180"/>
                </a:lnTo>
                <a:cubicBezTo>
                  <a:pt x="14901" y="27174"/>
                  <a:pt x="14901" y="27167"/>
                  <a:pt x="14901" y="27155"/>
                </a:cubicBezTo>
                <a:lnTo>
                  <a:pt x="14901" y="27155"/>
                </a:lnTo>
                <a:cubicBezTo>
                  <a:pt x="14901" y="27136"/>
                  <a:pt x="14901" y="27111"/>
                  <a:pt x="14907" y="27092"/>
                </a:cubicBezTo>
                <a:lnTo>
                  <a:pt x="14907" y="27092"/>
                </a:lnTo>
                <a:cubicBezTo>
                  <a:pt x="15020" y="26714"/>
                  <a:pt x="15165" y="26456"/>
                  <a:pt x="15367" y="26273"/>
                </a:cubicBezTo>
                <a:lnTo>
                  <a:pt x="15367" y="26273"/>
                </a:lnTo>
                <a:cubicBezTo>
                  <a:pt x="15518" y="26134"/>
                  <a:pt x="15694" y="26040"/>
                  <a:pt x="15909" y="25983"/>
                </a:cubicBezTo>
                <a:lnTo>
                  <a:pt x="15909" y="25983"/>
                </a:lnTo>
                <a:cubicBezTo>
                  <a:pt x="16022" y="25958"/>
                  <a:pt x="16129" y="25933"/>
                  <a:pt x="16243" y="25907"/>
                </a:cubicBezTo>
                <a:lnTo>
                  <a:pt x="16243" y="25907"/>
                </a:lnTo>
                <a:cubicBezTo>
                  <a:pt x="16331" y="25888"/>
                  <a:pt x="16425" y="25863"/>
                  <a:pt x="16514" y="25844"/>
                </a:cubicBezTo>
                <a:lnTo>
                  <a:pt x="16514" y="25844"/>
                </a:lnTo>
                <a:cubicBezTo>
                  <a:pt x="16740" y="25788"/>
                  <a:pt x="17005" y="25712"/>
                  <a:pt x="17251" y="25573"/>
                </a:cubicBezTo>
                <a:lnTo>
                  <a:pt x="17251" y="25573"/>
                </a:lnTo>
                <a:cubicBezTo>
                  <a:pt x="17389" y="25492"/>
                  <a:pt x="17503" y="25410"/>
                  <a:pt x="17603" y="25321"/>
                </a:cubicBezTo>
                <a:lnTo>
                  <a:pt x="17603" y="25321"/>
                </a:lnTo>
                <a:cubicBezTo>
                  <a:pt x="17622" y="25303"/>
                  <a:pt x="17648" y="25277"/>
                  <a:pt x="17673" y="25258"/>
                </a:cubicBezTo>
                <a:lnTo>
                  <a:pt x="17673" y="25258"/>
                </a:lnTo>
                <a:lnTo>
                  <a:pt x="17723" y="25195"/>
                </a:lnTo>
                <a:cubicBezTo>
                  <a:pt x="17818" y="25107"/>
                  <a:pt x="17906" y="25006"/>
                  <a:pt x="17988" y="24912"/>
                </a:cubicBezTo>
                <a:lnTo>
                  <a:pt x="17988" y="24912"/>
                </a:lnTo>
                <a:cubicBezTo>
                  <a:pt x="18038" y="24849"/>
                  <a:pt x="18095" y="24792"/>
                  <a:pt x="18152" y="24736"/>
                </a:cubicBezTo>
                <a:lnTo>
                  <a:pt x="18152" y="24736"/>
                </a:lnTo>
                <a:cubicBezTo>
                  <a:pt x="18309" y="24597"/>
                  <a:pt x="18486" y="24477"/>
                  <a:pt x="18693" y="24376"/>
                </a:cubicBezTo>
                <a:lnTo>
                  <a:pt x="18693" y="24376"/>
                </a:lnTo>
                <a:lnTo>
                  <a:pt x="18750" y="24351"/>
                </a:lnTo>
                <a:cubicBezTo>
                  <a:pt x="18945" y="24257"/>
                  <a:pt x="19153" y="24162"/>
                  <a:pt x="19342" y="24049"/>
                </a:cubicBezTo>
                <a:lnTo>
                  <a:pt x="19342" y="24049"/>
                </a:lnTo>
                <a:cubicBezTo>
                  <a:pt x="19494" y="23961"/>
                  <a:pt x="19632" y="23860"/>
                  <a:pt x="19758" y="23746"/>
                </a:cubicBezTo>
                <a:lnTo>
                  <a:pt x="19758" y="23746"/>
                </a:lnTo>
                <a:cubicBezTo>
                  <a:pt x="20004" y="23520"/>
                  <a:pt x="20193" y="23242"/>
                  <a:pt x="20325" y="22921"/>
                </a:cubicBezTo>
                <a:lnTo>
                  <a:pt x="20325" y="22921"/>
                </a:lnTo>
                <a:cubicBezTo>
                  <a:pt x="20376" y="22795"/>
                  <a:pt x="20426" y="22656"/>
                  <a:pt x="20464" y="22518"/>
                </a:cubicBezTo>
                <a:lnTo>
                  <a:pt x="20464" y="22518"/>
                </a:lnTo>
                <a:cubicBezTo>
                  <a:pt x="20571" y="22096"/>
                  <a:pt x="20735" y="21686"/>
                  <a:pt x="20943" y="21296"/>
                </a:cubicBezTo>
                <a:lnTo>
                  <a:pt x="20943" y="21296"/>
                </a:lnTo>
                <a:cubicBezTo>
                  <a:pt x="20980" y="21233"/>
                  <a:pt x="21006" y="21170"/>
                  <a:pt x="21025" y="21107"/>
                </a:cubicBezTo>
                <a:lnTo>
                  <a:pt x="21025" y="21107"/>
                </a:lnTo>
                <a:cubicBezTo>
                  <a:pt x="21031" y="21100"/>
                  <a:pt x="21025" y="21069"/>
                  <a:pt x="21012" y="21056"/>
                </a:cubicBezTo>
                <a:lnTo>
                  <a:pt x="21012" y="21056"/>
                </a:lnTo>
                <a:cubicBezTo>
                  <a:pt x="21006" y="21050"/>
                  <a:pt x="20999" y="21044"/>
                  <a:pt x="20987" y="21044"/>
                </a:cubicBezTo>
                <a:lnTo>
                  <a:pt x="20987" y="21044"/>
                </a:lnTo>
                <a:cubicBezTo>
                  <a:pt x="20980" y="21044"/>
                  <a:pt x="20968" y="21050"/>
                  <a:pt x="20955" y="21063"/>
                </a:cubicBezTo>
                <a:lnTo>
                  <a:pt x="20955" y="21063"/>
                </a:lnTo>
                <a:cubicBezTo>
                  <a:pt x="20917" y="21094"/>
                  <a:pt x="20880" y="21138"/>
                  <a:pt x="20848" y="21176"/>
                </a:cubicBezTo>
                <a:lnTo>
                  <a:pt x="20848" y="21176"/>
                </a:lnTo>
                <a:lnTo>
                  <a:pt x="20810" y="21214"/>
                </a:lnTo>
                <a:cubicBezTo>
                  <a:pt x="20741" y="21283"/>
                  <a:pt x="20678" y="21352"/>
                  <a:pt x="20615" y="21422"/>
                </a:cubicBezTo>
                <a:lnTo>
                  <a:pt x="20615" y="21422"/>
                </a:lnTo>
                <a:cubicBezTo>
                  <a:pt x="20476" y="21573"/>
                  <a:pt x="20338" y="21724"/>
                  <a:pt x="20193" y="21875"/>
                </a:cubicBezTo>
                <a:lnTo>
                  <a:pt x="20193" y="21875"/>
                </a:lnTo>
                <a:cubicBezTo>
                  <a:pt x="20143" y="21926"/>
                  <a:pt x="20086" y="21982"/>
                  <a:pt x="20029" y="22033"/>
                </a:cubicBezTo>
                <a:lnTo>
                  <a:pt x="20029" y="22033"/>
                </a:lnTo>
                <a:cubicBezTo>
                  <a:pt x="19676" y="22354"/>
                  <a:pt x="19260" y="22631"/>
                  <a:pt x="18756" y="22883"/>
                </a:cubicBezTo>
                <a:lnTo>
                  <a:pt x="18756" y="22883"/>
                </a:lnTo>
                <a:cubicBezTo>
                  <a:pt x="18706" y="22902"/>
                  <a:pt x="18662" y="22927"/>
                  <a:pt x="18612" y="22953"/>
                </a:cubicBezTo>
                <a:lnTo>
                  <a:pt x="18612" y="22953"/>
                </a:lnTo>
                <a:lnTo>
                  <a:pt x="18599" y="22959"/>
                </a:lnTo>
                <a:cubicBezTo>
                  <a:pt x="18561" y="22984"/>
                  <a:pt x="18523" y="23003"/>
                  <a:pt x="18486" y="23022"/>
                </a:cubicBezTo>
                <a:lnTo>
                  <a:pt x="18486" y="23022"/>
                </a:lnTo>
                <a:cubicBezTo>
                  <a:pt x="18309" y="23110"/>
                  <a:pt x="18164" y="23205"/>
                  <a:pt x="18032" y="23324"/>
                </a:cubicBezTo>
                <a:lnTo>
                  <a:pt x="18032" y="23324"/>
                </a:lnTo>
                <a:cubicBezTo>
                  <a:pt x="17704" y="23620"/>
                  <a:pt x="17339" y="23860"/>
                  <a:pt x="16942" y="24049"/>
                </a:cubicBezTo>
                <a:lnTo>
                  <a:pt x="16942" y="24049"/>
                </a:lnTo>
                <a:cubicBezTo>
                  <a:pt x="16665" y="24181"/>
                  <a:pt x="16413" y="24351"/>
                  <a:pt x="16186" y="24559"/>
                </a:cubicBezTo>
                <a:lnTo>
                  <a:pt x="16186" y="24559"/>
                </a:lnTo>
                <a:cubicBezTo>
                  <a:pt x="16148" y="24591"/>
                  <a:pt x="16110" y="24628"/>
                  <a:pt x="16079" y="24660"/>
                </a:cubicBezTo>
                <a:lnTo>
                  <a:pt x="16079" y="24660"/>
                </a:lnTo>
                <a:cubicBezTo>
                  <a:pt x="15865" y="24880"/>
                  <a:pt x="15688" y="25139"/>
                  <a:pt x="15556" y="25429"/>
                </a:cubicBezTo>
                <a:lnTo>
                  <a:pt x="15556" y="25429"/>
                </a:lnTo>
                <a:cubicBezTo>
                  <a:pt x="15487" y="25592"/>
                  <a:pt x="15449" y="25756"/>
                  <a:pt x="15436" y="25920"/>
                </a:cubicBezTo>
                <a:lnTo>
                  <a:pt x="15436" y="25920"/>
                </a:lnTo>
                <a:cubicBezTo>
                  <a:pt x="15436" y="25951"/>
                  <a:pt x="15430" y="25989"/>
                  <a:pt x="15430" y="26021"/>
                </a:cubicBezTo>
                <a:lnTo>
                  <a:pt x="15430" y="26021"/>
                </a:lnTo>
                <a:lnTo>
                  <a:pt x="15424" y="26084"/>
                </a:lnTo>
                <a:lnTo>
                  <a:pt x="15417" y="26090"/>
                </a:lnTo>
                <a:cubicBezTo>
                  <a:pt x="15386" y="26115"/>
                  <a:pt x="15361" y="26140"/>
                  <a:pt x="15335" y="26159"/>
                </a:cubicBezTo>
                <a:lnTo>
                  <a:pt x="15335" y="26159"/>
                </a:lnTo>
                <a:cubicBezTo>
                  <a:pt x="15178" y="26304"/>
                  <a:pt x="15071" y="26449"/>
                  <a:pt x="15001" y="26613"/>
                </a:cubicBezTo>
                <a:lnTo>
                  <a:pt x="15001" y="26613"/>
                </a:lnTo>
                <a:lnTo>
                  <a:pt x="14989" y="26638"/>
                </a:lnTo>
                <a:lnTo>
                  <a:pt x="14964" y="26626"/>
                </a:lnTo>
                <a:cubicBezTo>
                  <a:pt x="14957" y="26619"/>
                  <a:pt x="14951" y="26619"/>
                  <a:pt x="14945" y="26613"/>
                </a:cubicBezTo>
                <a:lnTo>
                  <a:pt x="14945" y="26613"/>
                </a:lnTo>
                <a:cubicBezTo>
                  <a:pt x="14926" y="26607"/>
                  <a:pt x="14907" y="26600"/>
                  <a:pt x="14907" y="26582"/>
                </a:cubicBezTo>
                <a:lnTo>
                  <a:pt x="14907" y="26582"/>
                </a:lnTo>
                <a:cubicBezTo>
                  <a:pt x="14869" y="26128"/>
                  <a:pt x="14775" y="25668"/>
                  <a:pt x="14611" y="25158"/>
                </a:cubicBezTo>
                <a:lnTo>
                  <a:pt x="14611" y="25158"/>
                </a:lnTo>
                <a:cubicBezTo>
                  <a:pt x="14548" y="24962"/>
                  <a:pt x="14567" y="24786"/>
                  <a:pt x="14674" y="24584"/>
                </a:cubicBezTo>
                <a:lnTo>
                  <a:pt x="14674" y="24584"/>
                </a:lnTo>
                <a:cubicBezTo>
                  <a:pt x="14762" y="24427"/>
                  <a:pt x="14869" y="24288"/>
                  <a:pt x="14995" y="24175"/>
                </a:cubicBezTo>
                <a:lnTo>
                  <a:pt x="14995" y="24175"/>
                </a:lnTo>
                <a:cubicBezTo>
                  <a:pt x="15090" y="24087"/>
                  <a:pt x="15197" y="24011"/>
                  <a:pt x="15310" y="23948"/>
                </a:cubicBezTo>
                <a:lnTo>
                  <a:pt x="15310" y="23948"/>
                </a:lnTo>
                <a:cubicBezTo>
                  <a:pt x="15361" y="23923"/>
                  <a:pt x="15405" y="23898"/>
                  <a:pt x="15455" y="23872"/>
                </a:cubicBezTo>
                <a:lnTo>
                  <a:pt x="15455" y="23872"/>
                </a:lnTo>
                <a:cubicBezTo>
                  <a:pt x="15663" y="23765"/>
                  <a:pt x="15877" y="23652"/>
                  <a:pt x="16073" y="23513"/>
                </a:cubicBezTo>
                <a:lnTo>
                  <a:pt x="16073" y="23513"/>
                </a:lnTo>
                <a:cubicBezTo>
                  <a:pt x="16325" y="23337"/>
                  <a:pt x="16520" y="23179"/>
                  <a:pt x="16696" y="23022"/>
                </a:cubicBezTo>
                <a:lnTo>
                  <a:pt x="16696" y="23022"/>
                </a:lnTo>
                <a:cubicBezTo>
                  <a:pt x="16835" y="22890"/>
                  <a:pt x="16961" y="22764"/>
                  <a:pt x="17068" y="22625"/>
                </a:cubicBezTo>
                <a:lnTo>
                  <a:pt x="17068" y="22625"/>
                </a:lnTo>
                <a:cubicBezTo>
                  <a:pt x="17175" y="22493"/>
                  <a:pt x="17270" y="22341"/>
                  <a:pt x="17345" y="22178"/>
                </a:cubicBezTo>
                <a:lnTo>
                  <a:pt x="17345" y="22178"/>
                </a:lnTo>
                <a:cubicBezTo>
                  <a:pt x="17414" y="22020"/>
                  <a:pt x="17477" y="21888"/>
                  <a:pt x="17534" y="21743"/>
                </a:cubicBezTo>
                <a:lnTo>
                  <a:pt x="17534" y="21743"/>
                </a:lnTo>
                <a:cubicBezTo>
                  <a:pt x="17698" y="21346"/>
                  <a:pt x="17944" y="21006"/>
                  <a:pt x="18284" y="20697"/>
                </a:cubicBezTo>
                <a:lnTo>
                  <a:pt x="18284" y="20697"/>
                </a:lnTo>
                <a:cubicBezTo>
                  <a:pt x="18372" y="20609"/>
                  <a:pt x="18473" y="20527"/>
                  <a:pt x="18580" y="20445"/>
                </a:cubicBezTo>
                <a:lnTo>
                  <a:pt x="18580" y="20445"/>
                </a:lnTo>
                <a:cubicBezTo>
                  <a:pt x="18681" y="20369"/>
                  <a:pt x="18775" y="20288"/>
                  <a:pt x="18870" y="20206"/>
                </a:cubicBezTo>
                <a:lnTo>
                  <a:pt x="18870" y="20206"/>
                </a:lnTo>
                <a:cubicBezTo>
                  <a:pt x="19229" y="19878"/>
                  <a:pt x="19506" y="19494"/>
                  <a:pt x="19701" y="19053"/>
                </a:cubicBezTo>
                <a:lnTo>
                  <a:pt x="19701" y="19053"/>
                </a:lnTo>
                <a:cubicBezTo>
                  <a:pt x="19834" y="18763"/>
                  <a:pt x="19916" y="18442"/>
                  <a:pt x="19966" y="18070"/>
                </a:cubicBezTo>
                <a:lnTo>
                  <a:pt x="19966" y="18070"/>
                </a:lnTo>
                <a:cubicBezTo>
                  <a:pt x="19998" y="17875"/>
                  <a:pt x="20016" y="17692"/>
                  <a:pt x="20029" y="17522"/>
                </a:cubicBezTo>
                <a:lnTo>
                  <a:pt x="20029" y="17522"/>
                </a:lnTo>
                <a:cubicBezTo>
                  <a:pt x="20073" y="16917"/>
                  <a:pt x="20149" y="16287"/>
                  <a:pt x="20287" y="15474"/>
                </a:cubicBezTo>
                <a:lnTo>
                  <a:pt x="20287" y="15474"/>
                </a:lnTo>
                <a:cubicBezTo>
                  <a:pt x="20300" y="15399"/>
                  <a:pt x="20313" y="15317"/>
                  <a:pt x="20325" y="15241"/>
                </a:cubicBezTo>
                <a:lnTo>
                  <a:pt x="20325" y="15241"/>
                </a:lnTo>
                <a:cubicBezTo>
                  <a:pt x="20332" y="15191"/>
                  <a:pt x="20319" y="15172"/>
                  <a:pt x="20294" y="15159"/>
                </a:cubicBezTo>
                <a:lnTo>
                  <a:pt x="20294" y="15159"/>
                </a:lnTo>
                <a:cubicBezTo>
                  <a:pt x="20275" y="15153"/>
                  <a:pt x="20256" y="15159"/>
                  <a:pt x="20237" y="15178"/>
                </a:cubicBezTo>
                <a:lnTo>
                  <a:pt x="20237" y="15178"/>
                </a:lnTo>
                <a:cubicBezTo>
                  <a:pt x="20231" y="15184"/>
                  <a:pt x="20218" y="15197"/>
                  <a:pt x="20206" y="15216"/>
                </a:cubicBezTo>
                <a:lnTo>
                  <a:pt x="20206" y="15216"/>
                </a:lnTo>
                <a:cubicBezTo>
                  <a:pt x="20193" y="15235"/>
                  <a:pt x="20187" y="15260"/>
                  <a:pt x="20174" y="15285"/>
                </a:cubicBezTo>
                <a:lnTo>
                  <a:pt x="20174" y="15285"/>
                </a:lnTo>
                <a:cubicBezTo>
                  <a:pt x="19979" y="15732"/>
                  <a:pt x="19727" y="16180"/>
                  <a:pt x="19412" y="16659"/>
                </a:cubicBezTo>
                <a:lnTo>
                  <a:pt x="19412" y="16659"/>
                </a:lnTo>
                <a:cubicBezTo>
                  <a:pt x="19305" y="16816"/>
                  <a:pt x="19204" y="16980"/>
                  <a:pt x="19116" y="17131"/>
                </a:cubicBezTo>
                <a:lnTo>
                  <a:pt x="19116" y="17131"/>
                </a:lnTo>
                <a:lnTo>
                  <a:pt x="19103" y="17144"/>
                </a:lnTo>
                <a:cubicBezTo>
                  <a:pt x="19053" y="17226"/>
                  <a:pt x="19008" y="17308"/>
                  <a:pt x="18958" y="17383"/>
                </a:cubicBezTo>
                <a:lnTo>
                  <a:pt x="18958" y="17383"/>
                </a:lnTo>
                <a:cubicBezTo>
                  <a:pt x="18927" y="17434"/>
                  <a:pt x="18895" y="17484"/>
                  <a:pt x="18857" y="17528"/>
                </a:cubicBezTo>
                <a:lnTo>
                  <a:pt x="18857" y="17528"/>
                </a:lnTo>
                <a:cubicBezTo>
                  <a:pt x="18845" y="17553"/>
                  <a:pt x="18794" y="17629"/>
                  <a:pt x="18794" y="17629"/>
                </a:cubicBezTo>
                <a:lnTo>
                  <a:pt x="18794" y="17629"/>
                </a:lnTo>
                <a:lnTo>
                  <a:pt x="18769" y="17604"/>
                </a:lnTo>
                <a:cubicBezTo>
                  <a:pt x="18769" y="17597"/>
                  <a:pt x="18763" y="17591"/>
                  <a:pt x="18756" y="17591"/>
                </a:cubicBezTo>
                <a:lnTo>
                  <a:pt x="18756" y="17591"/>
                </a:lnTo>
                <a:cubicBezTo>
                  <a:pt x="18744" y="17578"/>
                  <a:pt x="18738" y="17566"/>
                  <a:pt x="18731" y="17553"/>
                </a:cubicBezTo>
                <a:lnTo>
                  <a:pt x="18731" y="17553"/>
                </a:lnTo>
                <a:cubicBezTo>
                  <a:pt x="18725" y="17471"/>
                  <a:pt x="18725" y="17396"/>
                  <a:pt x="18719" y="17320"/>
                </a:cubicBezTo>
                <a:lnTo>
                  <a:pt x="18719" y="17320"/>
                </a:lnTo>
                <a:cubicBezTo>
                  <a:pt x="18706" y="17207"/>
                  <a:pt x="18700" y="17100"/>
                  <a:pt x="18687" y="16999"/>
                </a:cubicBezTo>
                <a:lnTo>
                  <a:pt x="18687" y="16999"/>
                </a:lnTo>
                <a:cubicBezTo>
                  <a:pt x="18668" y="16772"/>
                  <a:pt x="18681" y="16608"/>
                  <a:pt x="18712" y="16451"/>
                </a:cubicBezTo>
                <a:lnTo>
                  <a:pt x="18712" y="16451"/>
                </a:lnTo>
                <a:cubicBezTo>
                  <a:pt x="18807" y="16060"/>
                  <a:pt x="18807" y="15632"/>
                  <a:pt x="18725" y="15102"/>
                </a:cubicBezTo>
                <a:lnTo>
                  <a:pt x="18725" y="15102"/>
                </a:lnTo>
                <a:cubicBezTo>
                  <a:pt x="18706" y="14970"/>
                  <a:pt x="18687" y="14863"/>
                  <a:pt x="18668" y="14762"/>
                </a:cubicBezTo>
                <a:lnTo>
                  <a:pt x="18668" y="14762"/>
                </a:lnTo>
                <a:cubicBezTo>
                  <a:pt x="18662" y="14756"/>
                  <a:pt x="18656" y="14712"/>
                  <a:pt x="18624" y="14718"/>
                </a:cubicBezTo>
                <a:lnTo>
                  <a:pt x="18624" y="14718"/>
                </a:lnTo>
                <a:cubicBezTo>
                  <a:pt x="18605" y="14718"/>
                  <a:pt x="18586" y="14731"/>
                  <a:pt x="18567" y="14750"/>
                </a:cubicBezTo>
                <a:lnTo>
                  <a:pt x="18567" y="14750"/>
                </a:lnTo>
                <a:cubicBezTo>
                  <a:pt x="18561" y="14756"/>
                  <a:pt x="18561" y="14756"/>
                  <a:pt x="18555" y="14762"/>
                </a:cubicBezTo>
                <a:lnTo>
                  <a:pt x="18555" y="14762"/>
                </a:lnTo>
                <a:cubicBezTo>
                  <a:pt x="18549" y="14775"/>
                  <a:pt x="18542" y="14794"/>
                  <a:pt x="18536" y="14813"/>
                </a:cubicBezTo>
                <a:lnTo>
                  <a:pt x="18536" y="14813"/>
                </a:lnTo>
                <a:lnTo>
                  <a:pt x="18536" y="14832"/>
                </a:lnTo>
                <a:lnTo>
                  <a:pt x="18511" y="14901"/>
                </a:lnTo>
                <a:cubicBezTo>
                  <a:pt x="18492" y="14970"/>
                  <a:pt x="18473" y="15046"/>
                  <a:pt x="18460" y="15121"/>
                </a:cubicBezTo>
                <a:lnTo>
                  <a:pt x="18460" y="15121"/>
                </a:lnTo>
                <a:cubicBezTo>
                  <a:pt x="18416" y="15329"/>
                  <a:pt x="18334" y="15525"/>
                  <a:pt x="18221" y="15701"/>
                </a:cubicBezTo>
                <a:lnTo>
                  <a:pt x="18221" y="15701"/>
                </a:lnTo>
                <a:cubicBezTo>
                  <a:pt x="18076" y="15922"/>
                  <a:pt x="17975" y="16161"/>
                  <a:pt x="17918" y="16419"/>
                </a:cubicBezTo>
                <a:lnTo>
                  <a:pt x="17918" y="16419"/>
                </a:lnTo>
                <a:cubicBezTo>
                  <a:pt x="17893" y="16533"/>
                  <a:pt x="17862" y="16652"/>
                  <a:pt x="17830" y="16766"/>
                </a:cubicBezTo>
                <a:lnTo>
                  <a:pt x="17830" y="16766"/>
                </a:lnTo>
                <a:lnTo>
                  <a:pt x="17830" y="16785"/>
                </a:lnTo>
                <a:cubicBezTo>
                  <a:pt x="17805" y="16867"/>
                  <a:pt x="17786" y="16955"/>
                  <a:pt x="17761" y="17043"/>
                </a:cubicBezTo>
                <a:lnTo>
                  <a:pt x="17761" y="17043"/>
                </a:lnTo>
                <a:cubicBezTo>
                  <a:pt x="17666" y="17440"/>
                  <a:pt x="17477" y="17793"/>
                  <a:pt x="17181" y="18120"/>
                </a:cubicBezTo>
                <a:lnTo>
                  <a:pt x="17181" y="18120"/>
                </a:lnTo>
                <a:cubicBezTo>
                  <a:pt x="16759" y="18593"/>
                  <a:pt x="16451" y="19002"/>
                  <a:pt x="16211" y="19418"/>
                </a:cubicBezTo>
                <a:lnTo>
                  <a:pt x="16211" y="19418"/>
                </a:lnTo>
                <a:cubicBezTo>
                  <a:pt x="15871" y="20010"/>
                  <a:pt x="15575" y="20546"/>
                  <a:pt x="15316" y="21050"/>
                </a:cubicBezTo>
                <a:lnTo>
                  <a:pt x="15316" y="21050"/>
                </a:lnTo>
                <a:cubicBezTo>
                  <a:pt x="15115" y="21441"/>
                  <a:pt x="14983" y="21894"/>
                  <a:pt x="14932" y="22392"/>
                </a:cubicBezTo>
                <a:lnTo>
                  <a:pt x="14932" y="22392"/>
                </a:lnTo>
                <a:cubicBezTo>
                  <a:pt x="14926" y="22461"/>
                  <a:pt x="14913" y="22524"/>
                  <a:pt x="14907" y="22593"/>
                </a:cubicBezTo>
                <a:lnTo>
                  <a:pt x="14907" y="22593"/>
                </a:lnTo>
                <a:lnTo>
                  <a:pt x="14888" y="22732"/>
                </a:lnTo>
                <a:lnTo>
                  <a:pt x="14875" y="22738"/>
                </a:lnTo>
                <a:cubicBezTo>
                  <a:pt x="14699" y="22808"/>
                  <a:pt x="14516" y="22877"/>
                  <a:pt x="14371" y="23009"/>
                </a:cubicBezTo>
                <a:lnTo>
                  <a:pt x="14371" y="23009"/>
                </a:lnTo>
                <a:cubicBezTo>
                  <a:pt x="14327" y="23053"/>
                  <a:pt x="14290" y="23097"/>
                  <a:pt x="14258" y="23148"/>
                </a:cubicBezTo>
                <a:lnTo>
                  <a:pt x="14258" y="23148"/>
                </a:lnTo>
                <a:lnTo>
                  <a:pt x="14233" y="23179"/>
                </a:lnTo>
                <a:lnTo>
                  <a:pt x="14214" y="23148"/>
                </a:lnTo>
                <a:cubicBezTo>
                  <a:pt x="14157" y="23085"/>
                  <a:pt x="14151" y="23028"/>
                  <a:pt x="14151" y="22978"/>
                </a:cubicBezTo>
                <a:lnTo>
                  <a:pt x="14151" y="22978"/>
                </a:lnTo>
                <a:cubicBezTo>
                  <a:pt x="14145" y="22965"/>
                  <a:pt x="14145" y="22959"/>
                  <a:pt x="14145" y="22946"/>
                </a:cubicBezTo>
                <a:lnTo>
                  <a:pt x="14145" y="22946"/>
                </a:lnTo>
                <a:lnTo>
                  <a:pt x="14113" y="22656"/>
                </a:lnTo>
                <a:cubicBezTo>
                  <a:pt x="14069" y="22297"/>
                  <a:pt x="14025" y="21926"/>
                  <a:pt x="13993" y="21560"/>
                </a:cubicBezTo>
                <a:lnTo>
                  <a:pt x="13993" y="21560"/>
                </a:lnTo>
                <a:cubicBezTo>
                  <a:pt x="13962" y="21283"/>
                  <a:pt x="14025" y="21037"/>
                  <a:pt x="14176" y="20836"/>
                </a:cubicBezTo>
                <a:lnTo>
                  <a:pt x="14176" y="20836"/>
                </a:lnTo>
                <a:cubicBezTo>
                  <a:pt x="14252" y="20722"/>
                  <a:pt x="14334" y="20615"/>
                  <a:pt x="14409" y="20508"/>
                </a:cubicBezTo>
                <a:lnTo>
                  <a:pt x="14409" y="20508"/>
                </a:lnTo>
                <a:cubicBezTo>
                  <a:pt x="14523" y="20357"/>
                  <a:pt x="14630" y="20206"/>
                  <a:pt x="14743" y="20054"/>
                </a:cubicBezTo>
                <a:lnTo>
                  <a:pt x="14743" y="20054"/>
                </a:lnTo>
                <a:cubicBezTo>
                  <a:pt x="15096" y="19576"/>
                  <a:pt x="15310" y="19084"/>
                  <a:pt x="15398" y="18549"/>
                </a:cubicBezTo>
                <a:lnTo>
                  <a:pt x="15398" y="18549"/>
                </a:lnTo>
                <a:cubicBezTo>
                  <a:pt x="15411" y="18479"/>
                  <a:pt x="15424" y="18416"/>
                  <a:pt x="15436" y="18347"/>
                </a:cubicBezTo>
                <a:lnTo>
                  <a:pt x="15436" y="18347"/>
                </a:lnTo>
                <a:lnTo>
                  <a:pt x="15436" y="18334"/>
                </a:lnTo>
                <a:cubicBezTo>
                  <a:pt x="15449" y="18259"/>
                  <a:pt x="15461" y="18183"/>
                  <a:pt x="15474" y="18101"/>
                </a:cubicBezTo>
                <a:lnTo>
                  <a:pt x="15474" y="18101"/>
                </a:lnTo>
                <a:cubicBezTo>
                  <a:pt x="15543" y="17698"/>
                  <a:pt x="15701" y="17314"/>
                  <a:pt x="15953" y="16955"/>
                </a:cubicBezTo>
                <a:lnTo>
                  <a:pt x="15953" y="16955"/>
                </a:lnTo>
                <a:cubicBezTo>
                  <a:pt x="16224" y="16570"/>
                  <a:pt x="16488" y="16192"/>
                  <a:pt x="16715" y="15789"/>
                </a:cubicBezTo>
                <a:lnTo>
                  <a:pt x="16715" y="15789"/>
                </a:lnTo>
                <a:cubicBezTo>
                  <a:pt x="16860" y="15543"/>
                  <a:pt x="16986" y="15285"/>
                  <a:pt x="17087" y="15021"/>
                </a:cubicBezTo>
                <a:lnTo>
                  <a:pt x="17087" y="15021"/>
                </a:lnTo>
                <a:cubicBezTo>
                  <a:pt x="17320" y="14428"/>
                  <a:pt x="17414" y="13811"/>
                  <a:pt x="17377" y="13187"/>
                </a:cubicBezTo>
                <a:lnTo>
                  <a:pt x="17377" y="13187"/>
                </a:lnTo>
                <a:cubicBezTo>
                  <a:pt x="17370" y="13118"/>
                  <a:pt x="17364" y="12954"/>
                  <a:pt x="17364" y="12954"/>
                </a:cubicBezTo>
                <a:lnTo>
                  <a:pt x="17364" y="12954"/>
                </a:lnTo>
                <a:cubicBezTo>
                  <a:pt x="17345" y="12765"/>
                  <a:pt x="17333" y="12557"/>
                  <a:pt x="17326" y="12349"/>
                </a:cubicBezTo>
                <a:lnTo>
                  <a:pt x="17326" y="12349"/>
                </a:lnTo>
                <a:cubicBezTo>
                  <a:pt x="17320" y="12185"/>
                  <a:pt x="17326" y="12009"/>
                  <a:pt x="17345" y="11833"/>
                </a:cubicBezTo>
                <a:lnTo>
                  <a:pt x="17345" y="11833"/>
                </a:lnTo>
                <a:cubicBezTo>
                  <a:pt x="17383" y="11442"/>
                  <a:pt x="17383" y="11045"/>
                  <a:pt x="17383" y="10654"/>
                </a:cubicBezTo>
                <a:lnTo>
                  <a:pt x="17383" y="10654"/>
                </a:lnTo>
                <a:lnTo>
                  <a:pt x="17383" y="10573"/>
                </a:lnTo>
                <a:lnTo>
                  <a:pt x="17383" y="10547"/>
                </a:lnTo>
                <a:cubicBezTo>
                  <a:pt x="17383" y="10491"/>
                  <a:pt x="17383" y="10465"/>
                  <a:pt x="17339" y="10453"/>
                </a:cubicBezTo>
                <a:lnTo>
                  <a:pt x="17339" y="10453"/>
                </a:lnTo>
                <a:cubicBezTo>
                  <a:pt x="17320" y="10447"/>
                  <a:pt x="17307" y="10453"/>
                  <a:pt x="17295" y="10465"/>
                </a:cubicBezTo>
                <a:lnTo>
                  <a:pt x="17295" y="10465"/>
                </a:lnTo>
                <a:cubicBezTo>
                  <a:pt x="17276" y="10478"/>
                  <a:pt x="17263" y="10510"/>
                  <a:pt x="17244" y="10554"/>
                </a:cubicBezTo>
                <a:lnTo>
                  <a:pt x="17244" y="10554"/>
                </a:lnTo>
                <a:cubicBezTo>
                  <a:pt x="17219" y="10642"/>
                  <a:pt x="17194" y="10724"/>
                  <a:pt x="17162" y="10806"/>
                </a:cubicBezTo>
                <a:lnTo>
                  <a:pt x="17162" y="10806"/>
                </a:lnTo>
                <a:cubicBezTo>
                  <a:pt x="17118" y="10963"/>
                  <a:pt x="17068" y="11121"/>
                  <a:pt x="17011" y="11272"/>
                </a:cubicBezTo>
                <a:lnTo>
                  <a:pt x="17011" y="11272"/>
                </a:lnTo>
                <a:cubicBezTo>
                  <a:pt x="16961" y="11411"/>
                  <a:pt x="16904" y="11549"/>
                  <a:pt x="16841" y="11681"/>
                </a:cubicBezTo>
                <a:lnTo>
                  <a:pt x="16841" y="11681"/>
                </a:lnTo>
                <a:lnTo>
                  <a:pt x="16835" y="11707"/>
                </a:lnTo>
                <a:cubicBezTo>
                  <a:pt x="16633" y="12160"/>
                  <a:pt x="16501" y="12595"/>
                  <a:pt x="16425" y="13030"/>
                </a:cubicBezTo>
                <a:lnTo>
                  <a:pt x="16425" y="13030"/>
                </a:lnTo>
                <a:cubicBezTo>
                  <a:pt x="16306" y="13729"/>
                  <a:pt x="16098" y="14409"/>
                  <a:pt x="15934" y="14920"/>
                </a:cubicBezTo>
                <a:lnTo>
                  <a:pt x="15934" y="14920"/>
                </a:lnTo>
                <a:cubicBezTo>
                  <a:pt x="15789" y="15373"/>
                  <a:pt x="15587" y="15827"/>
                  <a:pt x="15335" y="16255"/>
                </a:cubicBezTo>
                <a:lnTo>
                  <a:pt x="15335" y="16255"/>
                </a:lnTo>
                <a:cubicBezTo>
                  <a:pt x="15241" y="16419"/>
                  <a:pt x="15146" y="16596"/>
                  <a:pt x="15052" y="16759"/>
                </a:cubicBezTo>
                <a:lnTo>
                  <a:pt x="15052" y="16759"/>
                </a:lnTo>
                <a:lnTo>
                  <a:pt x="14951" y="16942"/>
                </a:lnTo>
                <a:cubicBezTo>
                  <a:pt x="14812" y="17200"/>
                  <a:pt x="14705" y="17471"/>
                  <a:pt x="14642" y="17755"/>
                </a:cubicBezTo>
                <a:lnTo>
                  <a:pt x="14642" y="17755"/>
                </a:lnTo>
                <a:cubicBezTo>
                  <a:pt x="14617" y="17843"/>
                  <a:pt x="14598" y="17925"/>
                  <a:pt x="14573" y="18007"/>
                </a:cubicBezTo>
                <a:lnTo>
                  <a:pt x="14573" y="18007"/>
                </a:lnTo>
                <a:cubicBezTo>
                  <a:pt x="14529" y="18183"/>
                  <a:pt x="14485" y="18366"/>
                  <a:pt x="14460" y="18549"/>
                </a:cubicBezTo>
                <a:lnTo>
                  <a:pt x="14460" y="18549"/>
                </a:lnTo>
                <a:cubicBezTo>
                  <a:pt x="14409" y="18857"/>
                  <a:pt x="14397" y="19172"/>
                  <a:pt x="14384" y="19481"/>
                </a:cubicBezTo>
                <a:lnTo>
                  <a:pt x="14384" y="19481"/>
                </a:lnTo>
                <a:cubicBezTo>
                  <a:pt x="14378" y="19702"/>
                  <a:pt x="14378" y="19966"/>
                  <a:pt x="14472" y="20225"/>
                </a:cubicBezTo>
                <a:lnTo>
                  <a:pt x="14472" y="20225"/>
                </a:lnTo>
                <a:lnTo>
                  <a:pt x="14472" y="20231"/>
                </a:lnTo>
                <a:lnTo>
                  <a:pt x="13930" y="21006"/>
                </a:lnTo>
                <a:lnTo>
                  <a:pt x="13918" y="20955"/>
                </a:lnTo>
                <a:cubicBezTo>
                  <a:pt x="13912" y="20930"/>
                  <a:pt x="13905" y="20911"/>
                  <a:pt x="13899" y="20892"/>
                </a:cubicBezTo>
                <a:lnTo>
                  <a:pt x="13899" y="20892"/>
                </a:lnTo>
                <a:cubicBezTo>
                  <a:pt x="13886" y="20848"/>
                  <a:pt x="13880" y="20817"/>
                  <a:pt x="13874" y="20785"/>
                </a:cubicBezTo>
                <a:lnTo>
                  <a:pt x="13874" y="20785"/>
                </a:lnTo>
                <a:cubicBezTo>
                  <a:pt x="13811" y="20470"/>
                  <a:pt x="13729" y="20130"/>
                  <a:pt x="13615" y="19746"/>
                </a:cubicBezTo>
                <a:lnTo>
                  <a:pt x="13615" y="19746"/>
                </a:lnTo>
                <a:cubicBezTo>
                  <a:pt x="13571" y="19595"/>
                  <a:pt x="13546" y="19431"/>
                  <a:pt x="13521" y="19273"/>
                </a:cubicBezTo>
                <a:lnTo>
                  <a:pt x="13521" y="19273"/>
                </a:lnTo>
                <a:lnTo>
                  <a:pt x="13515" y="19242"/>
                </a:lnTo>
                <a:cubicBezTo>
                  <a:pt x="13483" y="19046"/>
                  <a:pt x="13515" y="18851"/>
                  <a:pt x="13603" y="18662"/>
                </a:cubicBezTo>
                <a:lnTo>
                  <a:pt x="13603" y="18662"/>
                </a:lnTo>
                <a:cubicBezTo>
                  <a:pt x="13647" y="18568"/>
                  <a:pt x="13697" y="18460"/>
                  <a:pt x="13760" y="18334"/>
                </a:cubicBezTo>
                <a:lnTo>
                  <a:pt x="13760" y="18334"/>
                </a:lnTo>
                <a:lnTo>
                  <a:pt x="13792" y="18271"/>
                </a:lnTo>
                <a:cubicBezTo>
                  <a:pt x="13874" y="18114"/>
                  <a:pt x="13956" y="17944"/>
                  <a:pt x="14044" y="17780"/>
                </a:cubicBezTo>
                <a:lnTo>
                  <a:pt x="14044" y="17780"/>
                </a:lnTo>
                <a:cubicBezTo>
                  <a:pt x="14271" y="17345"/>
                  <a:pt x="14397" y="16860"/>
                  <a:pt x="14422" y="16350"/>
                </a:cubicBezTo>
                <a:lnTo>
                  <a:pt x="14422" y="16350"/>
                </a:lnTo>
                <a:cubicBezTo>
                  <a:pt x="14434" y="16041"/>
                  <a:pt x="14447" y="15726"/>
                  <a:pt x="14453" y="15424"/>
                </a:cubicBezTo>
                <a:lnTo>
                  <a:pt x="14453" y="15424"/>
                </a:lnTo>
                <a:cubicBezTo>
                  <a:pt x="14460" y="15279"/>
                  <a:pt x="14466" y="15140"/>
                  <a:pt x="14466" y="15002"/>
                </a:cubicBezTo>
                <a:lnTo>
                  <a:pt x="14466" y="15002"/>
                </a:lnTo>
                <a:cubicBezTo>
                  <a:pt x="14472" y="14945"/>
                  <a:pt x="14472" y="14895"/>
                  <a:pt x="14472" y="14838"/>
                </a:cubicBezTo>
                <a:lnTo>
                  <a:pt x="14472" y="14838"/>
                </a:lnTo>
                <a:lnTo>
                  <a:pt x="14472" y="14813"/>
                </a:lnTo>
                <a:cubicBezTo>
                  <a:pt x="14479" y="14668"/>
                  <a:pt x="14485" y="14523"/>
                  <a:pt x="14491" y="14378"/>
                </a:cubicBezTo>
                <a:lnTo>
                  <a:pt x="14491" y="14378"/>
                </a:lnTo>
                <a:cubicBezTo>
                  <a:pt x="14529" y="13893"/>
                  <a:pt x="14636" y="13408"/>
                  <a:pt x="14806" y="12948"/>
                </a:cubicBezTo>
                <a:lnTo>
                  <a:pt x="14806" y="12948"/>
                </a:lnTo>
                <a:cubicBezTo>
                  <a:pt x="14926" y="12620"/>
                  <a:pt x="15071" y="12236"/>
                  <a:pt x="15235" y="11852"/>
                </a:cubicBezTo>
                <a:lnTo>
                  <a:pt x="15235" y="11852"/>
                </a:lnTo>
                <a:cubicBezTo>
                  <a:pt x="15442" y="11341"/>
                  <a:pt x="15568" y="10825"/>
                  <a:pt x="15613" y="10302"/>
                </a:cubicBezTo>
                <a:lnTo>
                  <a:pt x="15613" y="10302"/>
                </a:lnTo>
                <a:cubicBezTo>
                  <a:pt x="15650" y="9911"/>
                  <a:pt x="15676" y="9520"/>
                  <a:pt x="15707" y="9136"/>
                </a:cubicBezTo>
                <a:lnTo>
                  <a:pt x="15707" y="9136"/>
                </a:lnTo>
                <a:lnTo>
                  <a:pt x="15713" y="8998"/>
                </a:lnTo>
                <a:cubicBezTo>
                  <a:pt x="15720" y="8947"/>
                  <a:pt x="15720" y="8890"/>
                  <a:pt x="15713" y="8834"/>
                </a:cubicBezTo>
                <a:lnTo>
                  <a:pt x="15713" y="8834"/>
                </a:lnTo>
                <a:cubicBezTo>
                  <a:pt x="15707" y="8827"/>
                  <a:pt x="15682" y="8802"/>
                  <a:pt x="15657" y="8796"/>
                </a:cubicBezTo>
                <a:lnTo>
                  <a:pt x="15657" y="8796"/>
                </a:lnTo>
                <a:cubicBezTo>
                  <a:pt x="15650" y="8796"/>
                  <a:pt x="15638" y="8802"/>
                  <a:pt x="15619" y="8815"/>
                </a:cubicBezTo>
                <a:lnTo>
                  <a:pt x="15619" y="8815"/>
                </a:lnTo>
                <a:cubicBezTo>
                  <a:pt x="15619" y="8821"/>
                  <a:pt x="15619" y="8821"/>
                  <a:pt x="15613" y="8827"/>
                </a:cubicBezTo>
                <a:lnTo>
                  <a:pt x="15613" y="8827"/>
                </a:lnTo>
                <a:cubicBezTo>
                  <a:pt x="15600" y="8840"/>
                  <a:pt x="15594" y="8865"/>
                  <a:pt x="15587" y="8890"/>
                </a:cubicBezTo>
                <a:lnTo>
                  <a:pt x="15587" y="8890"/>
                </a:lnTo>
                <a:cubicBezTo>
                  <a:pt x="15442" y="9363"/>
                  <a:pt x="15241" y="9835"/>
                  <a:pt x="14989" y="10295"/>
                </a:cubicBezTo>
                <a:lnTo>
                  <a:pt x="14989" y="10295"/>
                </a:lnTo>
                <a:cubicBezTo>
                  <a:pt x="14756" y="10711"/>
                  <a:pt x="14592" y="11165"/>
                  <a:pt x="14453" y="11555"/>
                </a:cubicBezTo>
                <a:lnTo>
                  <a:pt x="14453" y="11555"/>
                </a:lnTo>
                <a:cubicBezTo>
                  <a:pt x="14416" y="11675"/>
                  <a:pt x="14371" y="11789"/>
                  <a:pt x="14334" y="11908"/>
                </a:cubicBezTo>
                <a:lnTo>
                  <a:pt x="14334" y="11908"/>
                </a:lnTo>
                <a:lnTo>
                  <a:pt x="14321" y="11940"/>
                </a:lnTo>
                <a:cubicBezTo>
                  <a:pt x="14290" y="12041"/>
                  <a:pt x="14252" y="12141"/>
                  <a:pt x="14220" y="12242"/>
                </a:cubicBezTo>
                <a:lnTo>
                  <a:pt x="14220" y="12242"/>
                </a:lnTo>
                <a:cubicBezTo>
                  <a:pt x="14050" y="12740"/>
                  <a:pt x="13880" y="13143"/>
                  <a:pt x="13685" y="13509"/>
                </a:cubicBezTo>
                <a:lnTo>
                  <a:pt x="13685" y="13509"/>
                </a:lnTo>
                <a:cubicBezTo>
                  <a:pt x="13395" y="14063"/>
                  <a:pt x="13218" y="14661"/>
                  <a:pt x="13168" y="15279"/>
                </a:cubicBezTo>
                <a:lnTo>
                  <a:pt x="13168" y="15279"/>
                </a:lnTo>
                <a:lnTo>
                  <a:pt x="13162" y="15342"/>
                </a:lnTo>
                <a:cubicBezTo>
                  <a:pt x="13130" y="15644"/>
                  <a:pt x="13105" y="15953"/>
                  <a:pt x="13099" y="16262"/>
                </a:cubicBezTo>
                <a:lnTo>
                  <a:pt x="13099" y="16262"/>
                </a:lnTo>
                <a:cubicBezTo>
                  <a:pt x="13086" y="16917"/>
                  <a:pt x="13181" y="17547"/>
                  <a:pt x="13389" y="18127"/>
                </a:cubicBezTo>
                <a:lnTo>
                  <a:pt x="13389" y="18127"/>
                </a:lnTo>
                <a:cubicBezTo>
                  <a:pt x="13433" y="18234"/>
                  <a:pt x="13477" y="18341"/>
                  <a:pt x="13515" y="18423"/>
                </a:cubicBezTo>
                <a:lnTo>
                  <a:pt x="13515" y="18423"/>
                </a:lnTo>
                <a:cubicBezTo>
                  <a:pt x="13546" y="18479"/>
                  <a:pt x="13546" y="18542"/>
                  <a:pt x="13521" y="18605"/>
                </a:cubicBezTo>
                <a:lnTo>
                  <a:pt x="13521" y="18605"/>
                </a:lnTo>
                <a:cubicBezTo>
                  <a:pt x="13496" y="18675"/>
                  <a:pt x="13470" y="18750"/>
                  <a:pt x="13445" y="18820"/>
                </a:cubicBezTo>
                <a:lnTo>
                  <a:pt x="13445" y="18820"/>
                </a:lnTo>
                <a:lnTo>
                  <a:pt x="13401" y="18939"/>
                </a:lnTo>
                <a:lnTo>
                  <a:pt x="13382" y="18946"/>
                </a:lnTo>
                <a:cubicBezTo>
                  <a:pt x="13313" y="18946"/>
                  <a:pt x="13294" y="18895"/>
                  <a:pt x="13288" y="18864"/>
                </a:cubicBezTo>
                <a:lnTo>
                  <a:pt x="13288" y="18864"/>
                </a:lnTo>
                <a:cubicBezTo>
                  <a:pt x="13281" y="18857"/>
                  <a:pt x="13281" y="18851"/>
                  <a:pt x="13281" y="18845"/>
                </a:cubicBezTo>
                <a:lnTo>
                  <a:pt x="13281" y="18845"/>
                </a:lnTo>
                <a:cubicBezTo>
                  <a:pt x="13124" y="18479"/>
                  <a:pt x="12954" y="18145"/>
                  <a:pt x="12765" y="17837"/>
                </a:cubicBezTo>
                <a:lnTo>
                  <a:pt x="12765" y="17837"/>
                </a:lnTo>
                <a:cubicBezTo>
                  <a:pt x="12570" y="17509"/>
                  <a:pt x="12336" y="17200"/>
                  <a:pt x="12135" y="16948"/>
                </a:cubicBezTo>
                <a:lnTo>
                  <a:pt x="12135" y="16948"/>
                </a:lnTo>
                <a:cubicBezTo>
                  <a:pt x="12059" y="16854"/>
                  <a:pt x="12009" y="16753"/>
                  <a:pt x="11984" y="16633"/>
                </a:cubicBezTo>
                <a:lnTo>
                  <a:pt x="11984" y="16633"/>
                </a:lnTo>
                <a:cubicBezTo>
                  <a:pt x="11933" y="16381"/>
                  <a:pt x="11933" y="16155"/>
                  <a:pt x="11977" y="15940"/>
                </a:cubicBezTo>
                <a:lnTo>
                  <a:pt x="11977" y="15940"/>
                </a:lnTo>
                <a:cubicBezTo>
                  <a:pt x="12021" y="15751"/>
                  <a:pt x="12078" y="15575"/>
                  <a:pt x="12160" y="15386"/>
                </a:cubicBezTo>
                <a:lnTo>
                  <a:pt x="12160" y="15386"/>
                </a:lnTo>
                <a:lnTo>
                  <a:pt x="12236" y="15203"/>
                </a:lnTo>
                <a:cubicBezTo>
                  <a:pt x="12273" y="15115"/>
                  <a:pt x="12311" y="15033"/>
                  <a:pt x="12349" y="14951"/>
                </a:cubicBezTo>
                <a:lnTo>
                  <a:pt x="12349" y="14951"/>
                </a:lnTo>
                <a:cubicBezTo>
                  <a:pt x="12551" y="14466"/>
                  <a:pt x="12658" y="13962"/>
                  <a:pt x="12658" y="13439"/>
                </a:cubicBezTo>
                <a:lnTo>
                  <a:pt x="12658" y="13439"/>
                </a:lnTo>
                <a:cubicBezTo>
                  <a:pt x="12664" y="13156"/>
                  <a:pt x="12658" y="12904"/>
                  <a:pt x="12645" y="12671"/>
                </a:cubicBezTo>
                <a:lnTo>
                  <a:pt x="12645" y="12671"/>
                </a:lnTo>
                <a:cubicBezTo>
                  <a:pt x="12614" y="12179"/>
                  <a:pt x="12670" y="11694"/>
                  <a:pt x="12809" y="11215"/>
                </a:cubicBezTo>
                <a:lnTo>
                  <a:pt x="12809" y="11215"/>
                </a:lnTo>
                <a:cubicBezTo>
                  <a:pt x="12840" y="11121"/>
                  <a:pt x="12866" y="11026"/>
                  <a:pt x="12891" y="10932"/>
                </a:cubicBezTo>
                <a:lnTo>
                  <a:pt x="12891" y="10932"/>
                </a:lnTo>
                <a:lnTo>
                  <a:pt x="12903" y="10907"/>
                </a:lnTo>
                <a:cubicBezTo>
                  <a:pt x="12922" y="10831"/>
                  <a:pt x="12941" y="10755"/>
                  <a:pt x="12966" y="10680"/>
                </a:cubicBezTo>
                <a:lnTo>
                  <a:pt x="12966" y="10680"/>
                </a:lnTo>
                <a:cubicBezTo>
                  <a:pt x="13124" y="10138"/>
                  <a:pt x="13162" y="9621"/>
                  <a:pt x="13080" y="9105"/>
                </a:cubicBezTo>
                <a:lnTo>
                  <a:pt x="13080" y="9105"/>
                </a:lnTo>
                <a:cubicBezTo>
                  <a:pt x="13061" y="8979"/>
                  <a:pt x="13042" y="8853"/>
                  <a:pt x="13029" y="8746"/>
                </a:cubicBezTo>
                <a:lnTo>
                  <a:pt x="13029" y="8746"/>
                </a:lnTo>
                <a:cubicBezTo>
                  <a:pt x="13023" y="8676"/>
                  <a:pt x="13011" y="8613"/>
                  <a:pt x="13004" y="8550"/>
                </a:cubicBezTo>
                <a:lnTo>
                  <a:pt x="13004" y="8550"/>
                </a:lnTo>
                <a:lnTo>
                  <a:pt x="13004" y="8531"/>
                </a:lnTo>
                <a:cubicBezTo>
                  <a:pt x="12998" y="8494"/>
                  <a:pt x="12992" y="8462"/>
                  <a:pt x="12979" y="8431"/>
                </a:cubicBezTo>
                <a:lnTo>
                  <a:pt x="12979" y="8431"/>
                </a:lnTo>
                <a:cubicBezTo>
                  <a:pt x="12979" y="8418"/>
                  <a:pt x="12954" y="8405"/>
                  <a:pt x="12941" y="8405"/>
                </a:cubicBezTo>
                <a:lnTo>
                  <a:pt x="12941" y="8405"/>
                </a:lnTo>
                <a:cubicBezTo>
                  <a:pt x="12935" y="8405"/>
                  <a:pt x="12916" y="8412"/>
                  <a:pt x="12903" y="8418"/>
                </a:cubicBezTo>
                <a:lnTo>
                  <a:pt x="12903" y="8418"/>
                </a:lnTo>
                <a:cubicBezTo>
                  <a:pt x="12891" y="8481"/>
                  <a:pt x="12878" y="8538"/>
                  <a:pt x="12878" y="8607"/>
                </a:cubicBezTo>
                <a:lnTo>
                  <a:pt x="12878" y="8607"/>
                </a:lnTo>
                <a:cubicBezTo>
                  <a:pt x="12853" y="8998"/>
                  <a:pt x="12771" y="9376"/>
                  <a:pt x="12614" y="9716"/>
                </a:cubicBezTo>
                <a:lnTo>
                  <a:pt x="12614" y="9716"/>
                </a:lnTo>
                <a:cubicBezTo>
                  <a:pt x="12551" y="9867"/>
                  <a:pt x="12475" y="10012"/>
                  <a:pt x="12393" y="10157"/>
                </a:cubicBezTo>
                <a:lnTo>
                  <a:pt x="12393" y="10157"/>
                </a:lnTo>
                <a:cubicBezTo>
                  <a:pt x="12122" y="10629"/>
                  <a:pt x="11889" y="11171"/>
                  <a:pt x="11681" y="11807"/>
                </a:cubicBezTo>
                <a:lnTo>
                  <a:pt x="11681" y="11807"/>
                </a:lnTo>
                <a:cubicBezTo>
                  <a:pt x="11618" y="11996"/>
                  <a:pt x="11549" y="12192"/>
                  <a:pt x="11486" y="12374"/>
                </a:cubicBezTo>
                <a:lnTo>
                  <a:pt x="11486" y="12374"/>
                </a:lnTo>
                <a:lnTo>
                  <a:pt x="11417" y="12576"/>
                </a:lnTo>
                <a:cubicBezTo>
                  <a:pt x="11240" y="13067"/>
                  <a:pt x="11165" y="13609"/>
                  <a:pt x="11183" y="14233"/>
                </a:cubicBezTo>
                <a:lnTo>
                  <a:pt x="11183" y="14233"/>
                </a:lnTo>
                <a:cubicBezTo>
                  <a:pt x="11190" y="14592"/>
                  <a:pt x="11272" y="14939"/>
                  <a:pt x="11423" y="15260"/>
                </a:cubicBezTo>
                <a:lnTo>
                  <a:pt x="11423" y="15260"/>
                </a:lnTo>
                <a:cubicBezTo>
                  <a:pt x="11530" y="15487"/>
                  <a:pt x="11656" y="15732"/>
                  <a:pt x="11795" y="16003"/>
                </a:cubicBezTo>
                <a:lnTo>
                  <a:pt x="11795" y="16003"/>
                </a:lnTo>
                <a:cubicBezTo>
                  <a:pt x="11826" y="16073"/>
                  <a:pt x="11858" y="16129"/>
                  <a:pt x="11851" y="16199"/>
                </a:cubicBezTo>
                <a:lnTo>
                  <a:pt x="11851" y="16199"/>
                </a:lnTo>
                <a:cubicBezTo>
                  <a:pt x="11845" y="16255"/>
                  <a:pt x="11851" y="16306"/>
                  <a:pt x="11851" y="16363"/>
                </a:cubicBezTo>
                <a:lnTo>
                  <a:pt x="11851" y="16363"/>
                </a:lnTo>
                <a:cubicBezTo>
                  <a:pt x="11858" y="16413"/>
                  <a:pt x="11864" y="16457"/>
                  <a:pt x="11864" y="16507"/>
                </a:cubicBezTo>
                <a:lnTo>
                  <a:pt x="11864" y="16507"/>
                </a:lnTo>
                <a:lnTo>
                  <a:pt x="11864" y="16552"/>
                </a:lnTo>
                <a:lnTo>
                  <a:pt x="11820" y="16533"/>
                </a:lnTo>
                <a:cubicBezTo>
                  <a:pt x="11807" y="16526"/>
                  <a:pt x="11795" y="16520"/>
                  <a:pt x="11782" y="16514"/>
                </a:cubicBezTo>
                <a:lnTo>
                  <a:pt x="11782" y="16514"/>
                </a:lnTo>
                <a:cubicBezTo>
                  <a:pt x="11763" y="16507"/>
                  <a:pt x="11751" y="16501"/>
                  <a:pt x="11738" y="16489"/>
                </a:cubicBezTo>
                <a:lnTo>
                  <a:pt x="11738" y="16489"/>
                </a:lnTo>
                <a:cubicBezTo>
                  <a:pt x="11410" y="16117"/>
                  <a:pt x="11032" y="15783"/>
                  <a:pt x="10667" y="15455"/>
                </a:cubicBezTo>
                <a:lnTo>
                  <a:pt x="10667" y="15455"/>
                </a:lnTo>
                <a:lnTo>
                  <a:pt x="10560" y="15367"/>
                </a:lnTo>
                <a:cubicBezTo>
                  <a:pt x="10333" y="15165"/>
                  <a:pt x="10257" y="14907"/>
                  <a:pt x="10320" y="14605"/>
                </a:cubicBezTo>
                <a:lnTo>
                  <a:pt x="10320" y="14605"/>
                </a:lnTo>
                <a:cubicBezTo>
                  <a:pt x="10383" y="14340"/>
                  <a:pt x="10465" y="14076"/>
                  <a:pt x="10541" y="13817"/>
                </a:cubicBezTo>
                <a:lnTo>
                  <a:pt x="10541" y="13817"/>
                </a:lnTo>
                <a:lnTo>
                  <a:pt x="10547" y="13798"/>
                </a:lnTo>
                <a:cubicBezTo>
                  <a:pt x="10572" y="13710"/>
                  <a:pt x="10598" y="13622"/>
                  <a:pt x="10623" y="13527"/>
                </a:cubicBezTo>
                <a:lnTo>
                  <a:pt x="10623" y="13527"/>
                </a:lnTo>
                <a:cubicBezTo>
                  <a:pt x="10642" y="13477"/>
                  <a:pt x="10661" y="13427"/>
                  <a:pt x="10679" y="13376"/>
                </a:cubicBezTo>
                <a:lnTo>
                  <a:pt x="10679" y="13376"/>
                </a:lnTo>
                <a:cubicBezTo>
                  <a:pt x="10698" y="13319"/>
                  <a:pt x="10711" y="13275"/>
                  <a:pt x="10730" y="13225"/>
                </a:cubicBezTo>
                <a:lnTo>
                  <a:pt x="10730" y="13225"/>
                </a:lnTo>
                <a:cubicBezTo>
                  <a:pt x="10837" y="12866"/>
                  <a:pt x="10868" y="12551"/>
                  <a:pt x="10824" y="12261"/>
                </a:cubicBezTo>
                <a:lnTo>
                  <a:pt x="10824" y="12261"/>
                </a:lnTo>
                <a:cubicBezTo>
                  <a:pt x="10761" y="11814"/>
                  <a:pt x="10805" y="11360"/>
                  <a:pt x="10957" y="10875"/>
                </a:cubicBezTo>
                <a:lnTo>
                  <a:pt x="10957" y="10875"/>
                </a:lnTo>
                <a:cubicBezTo>
                  <a:pt x="10982" y="10793"/>
                  <a:pt x="11001" y="10711"/>
                  <a:pt x="11020" y="10629"/>
                </a:cubicBezTo>
                <a:lnTo>
                  <a:pt x="11020" y="10629"/>
                </a:lnTo>
                <a:cubicBezTo>
                  <a:pt x="11108" y="10264"/>
                  <a:pt x="11190" y="9873"/>
                  <a:pt x="11083" y="9470"/>
                </a:cubicBezTo>
                <a:lnTo>
                  <a:pt x="11083" y="9470"/>
                </a:lnTo>
                <a:lnTo>
                  <a:pt x="11076" y="9451"/>
                </a:lnTo>
                <a:lnTo>
                  <a:pt x="11127" y="9413"/>
                </a:lnTo>
                <a:cubicBezTo>
                  <a:pt x="11146" y="9394"/>
                  <a:pt x="11171" y="9376"/>
                  <a:pt x="11196" y="9357"/>
                </a:cubicBezTo>
                <a:lnTo>
                  <a:pt x="11196" y="9357"/>
                </a:lnTo>
                <a:lnTo>
                  <a:pt x="11265" y="9306"/>
                </a:lnTo>
                <a:cubicBezTo>
                  <a:pt x="11423" y="9193"/>
                  <a:pt x="11587" y="9073"/>
                  <a:pt x="11751" y="8960"/>
                </a:cubicBezTo>
                <a:lnTo>
                  <a:pt x="11751" y="8960"/>
                </a:lnTo>
                <a:cubicBezTo>
                  <a:pt x="11839" y="8903"/>
                  <a:pt x="11921" y="8840"/>
                  <a:pt x="12009" y="8783"/>
                </a:cubicBezTo>
                <a:lnTo>
                  <a:pt x="12009" y="8783"/>
                </a:lnTo>
                <a:lnTo>
                  <a:pt x="12028" y="8771"/>
                </a:lnTo>
                <a:cubicBezTo>
                  <a:pt x="12185" y="8657"/>
                  <a:pt x="12349" y="8550"/>
                  <a:pt x="12507" y="8431"/>
                </a:cubicBezTo>
                <a:lnTo>
                  <a:pt x="12507" y="8431"/>
                </a:lnTo>
                <a:cubicBezTo>
                  <a:pt x="12557" y="8399"/>
                  <a:pt x="12607" y="8355"/>
                  <a:pt x="12670" y="8298"/>
                </a:cubicBezTo>
                <a:lnTo>
                  <a:pt x="12670" y="8298"/>
                </a:lnTo>
                <a:cubicBezTo>
                  <a:pt x="12702" y="8267"/>
                  <a:pt x="12733" y="8235"/>
                  <a:pt x="12765" y="8204"/>
                </a:cubicBezTo>
                <a:lnTo>
                  <a:pt x="12765" y="8204"/>
                </a:lnTo>
                <a:cubicBezTo>
                  <a:pt x="12790" y="8185"/>
                  <a:pt x="12815" y="8160"/>
                  <a:pt x="12840" y="8134"/>
                </a:cubicBezTo>
                <a:lnTo>
                  <a:pt x="12840" y="8134"/>
                </a:lnTo>
                <a:cubicBezTo>
                  <a:pt x="12859" y="8115"/>
                  <a:pt x="12872" y="8090"/>
                  <a:pt x="12885" y="8059"/>
                </a:cubicBezTo>
                <a:lnTo>
                  <a:pt x="12885" y="8059"/>
                </a:lnTo>
                <a:cubicBezTo>
                  <a:pt x="12891" y="8052"/>
                  <a:pt x="12885" y="8040"/>
                  <a:pt x="12878" y="8027"/>
                </a:cubicBezTo>
                <a:lnTo>
                  <a:pt x="12878" y="8027"/>
                </a:lnTo>
                <a:cubicBezTo>
                  <a:pt x="12872" y="8021"/>
                  <a:pt x="12866" y="8015"/>
                  <a:pt x="12866" y="8015"/>
                </a:cubicBezTo>
                <a:lnTo>
                  <a:pt x="12866" y="8015"/>
                </a:lnTo>
                <a:cubicBezTo>
                  <a:pt x="12815" y="8027"/>
                  <a:pt x="12771" y="8034"/>
                  <a:pt x="12733" y="8059"/>
                </a:cubicBezTo>
                <a:lnTo>
                  <a:pt x="12733" y="8059"/>
                </a:lnTo>
                <a:cubicBezTo>
                  <a:pt x="12614" y="8122"/>
                  <a:pt x="12494" y="8191"/>
                  <a:pt x="12362" y="8273"/>
                </a:cubicBezTo>
                <a:lnTo>
                  <a:pt x="12362" y="8273"/>
                </a:lnTo>
                <a:cubicBezTo>
                  <a:pt x="12192" y="8380"/>
                  <a:pt x="12009" y="8443"/>
                  <a:pt x="11807" y="8456"/>
                </a:cubicBezTo>
                <a:lnTo>
                  <a:pt x="11807" y="8456"/>
                </a:lnTo>
                <a:cubicBezTo>
                  <a:pt x="11511" y="8475"/>
                  <a:pt x="11259" y="8525"/>
                  <a:pt x="11039" y="8607"/>
                </a:cubicBezTo>
                <a:lnTo>
                  <a:pt x="11039" y="8607"/>
                </a:lnTo>
                <a:cubicBezTo>
                  <a:pt x="11026" y="8613"/>
                  <a:pt x="11007" y="8613"/>
                  <a:pt x="10988" y="8620"/>
                </a:cubicBezTo>
                <a:lnTo>
                  <a:pt x="10988" y="8620"/>
                </a:lnTo>
                <a:cubicBezTo>
                  <a:pt x="10982" y="8620"/>
                  <a:pt x="10969" y="8620"/>
                  <a:pt x="10957" y="8620"/>
                </a:cubicBezTo>
                <a:lnTo>
                  <a:pt x="10957" y="8620"/>
                </a:lnTo>
                <a:lnTo>
                  <a:pt x="10938" y="8620"/>
                </a:lnTo>
                <a:lnTo>
                  <a:pt x="10913" y="8538"/>
                </a:lnTo>
                <a:cubicBezTo>
                  <a:pt x="10894" y="8494"/>
                  <a:pt x="10881" y="8449"/>
                  <a:pt x="10862" y="8399"/>
                </a:cubicBezTo>
                <a:lnTo>
                  <a:pt x="10862" y="8399"/>
                </a:lnTo>
                <a:cubicBezTo>
                  <a:pt x="10780" y="8134"/>
                  <a:pt x="10692" y="7851"/>
                  <a:pt x="10560" y="7580"/>
                </a:cubicBezTo>
                <a:lnTo>
                  <a:pt x="10560" y="7580"/>
                </a:lnTo>
                <a:cubicBezTo>
                  <a:pt x="10541" y="7536"/>
                  <a:pt x="10516" y="7492"/>
                  <a:pt x="10484" y="7460"/>
                </a:cubicBezTo>
                <a:lnTo>
                  <a:pt x="10484" y="7460"/>
                </a:lnTo>
                <a:cubicBezTo>
                  <a:pt x="10478" y="7454"/>
                  <a:pt x="10472" y="7454"/>
                  <a:pt x="10465" y="7448"/>
                </a:cubicBezTo>
                <a:lnTo>
                  <a:pt x="10465" y="7448"/>
                </a:lnTo>
                <a:cubicBezTo>
                  <a:pt x="10453" y="7448"/>
                  <a:pt x="10434" y="7454"/>
                  <a:pt x="10421" y="7467"/>
                </a:cubicBezTo>
                <a:lnTo>
                  <a:pt x="10421" y="7467"/>
                </a:lnTo>
                <a:cubicBezTo>
                  <a:pt x="10415" y="7473"/>
                  <a:pt x="10415" y="7479"/>
                  <a:pt x="10409" y="7485"/>
                </a:cubicBezTo>
                <a:lnTo>
                  <a:pt x="10409" y="7485"/>
                </a:lnTo>
                <a:cubicBezTo>
                  <a:pt x="10402" y="7504"/>
                  <a:pt x="10402" y="7523"/>
                  <a:pt x="10402" y="7542"/>
                </a:cubicBezTo>
                <a:lnTo>
                  <a:pt x="10402" y="7542"/>
                </a:lnTo>
                <a:cubicBezTo>
                  <a:pt x="10396" y="7574"/>
                  <a:pt x="10402" y="7605"/>
                  <a:pt x="10402" y="7643"/>
                </a:cubicBezTo>
                <a:lnTo>
                  <a:pt x="10402" y="7643"/>
                </a:lnTo>
                <a:cubicBezTo>
                  <a:pt x="10440" y="8109"/>
                  <a:pt x="10396" y="8588"/>
                  <a:pt x="10283" y="9054"/>
                </a:cubicBezTo>
                <a:lnTo>
                  <a:pt x="10283" y="9054"/>
                </a:lnTo>
                <a:cubicBezTo>
                  <a:pt x="10257" y="9168"/>
                  <a:pt x="10213" y="9243"/>
                  <a:pt x="10150" y="9306"/>
                </a:cubicBezTo>
                <a:lnTo>
                  <a:pt x="10150" y="9306"/>
                </a:lnTo>
                <a:cubicBezTo>
                  <a:pt x="9842" y="9596"/>
                  <a:pt x="9558" y="9930"/>
                  <a:pt x="9224" y="10396"/>
                </a:cubicBezTo>
                <a:lnTo>
                  <a:pt x="9224" y="10396"/>
                </a:lnTo>
                <a:cubicBezTo>
                  <a:pt x="9079" y="10598"/>
                  <a:pt x="8972" y="10799"/>
                  <a:pt x="8896" y="11014"/>
                </a:cubicBezTo>
                <a:lnTo>
                  <a:pt x="8896" y="11014"/>
                </a:lnTo>
                <a:cubicBezTo>
                  <a:pt x="8745" y="11417"/>
                  <a:pt x="8726" y="11826"/>
                  <a:pt x="8827" y="12242"/>
                </a:cubicBezTo>
                <a:lnTo>
                  <a:pt x="8827" y="12242"/>
                </a:lnTo>
                <a:cubicBezTo>
                  <a:pt x="8852" y="12349"/>
                  <a:pt x="8852" y="12450"/>
                  <a:pt x="8827" y="12570"/>
                </a:cubicBezTo>
                <a:lnTo>
                  <a:pt x="8827" y="12570"/>
                </a:lnTo>
                <a:cubicBezTo>
                  <a:pt x="8783" y="12790"/>
                  <a:pt x="8783" y="13023"/>
                  <a:pt x="8821" y="13332"/>
                </a:cubicBezTo>
                <a:lnTo>
                  <a:pt x="8821" y="13332"/>
                </a:lnTo>
                <a:cubicBezTo>
                  <a:pt x="8827" y="13376"/>
                  <a:pt x="8833" y="13420"/>
                  <a:pt x="8840" y="13471"/>
                </a:cubicBezTo>
                <a:lnTo>
                  <a:pt x="8840" y="13471"/>
                </a:lnTo>
                <a:lnTo>
                  <a:pt x="8852" y="13559"/>
                </a:lnTo>
                <a:lnTo>
                  <a:pt x="8833" y="13565"/>
                </a:lnTo>
                <a:cubicBezTo>
                  <a:pt x="8752" y="13590"/>
                  <a:pt x="8720" y="13540"/>
                  <a:pt x="8701" y="13509"/>
                </a:cubicBezTo>
                <a:lnTo>
                  <a:pt x="8701" y="13509"/>
                </a:lnTo>
                <a:lnTo>
                  <a:pt x="8607" y="13364"/>
                </a:lnTo>
                <a:cubicBezTo>
                  <a:pt x="8474" y="13168"/>
                  <a:pt x="8342" y="12960"/>
                  <a:pt x="8216" y="12759"/>
                </a:cubicBezTo>
                <a:lnTo>
                  <a:pt x="8216" y="12759"/>
                </a:lnTo>
                <a:cubicBezTo>
                  <a:pt x="8115" y="12595"/>
                  <a:pt x="8033" y="12412"/>
                  <a:pt x="7964" y="12261"/>
                </a:cubicBezTo>
                <a:lnTo>
                  <a:pt x="7964" y="12261"/>
                </a:lnTo>
                <a:cubicBezTo>
                  <a:pt x="7851" y="12003"/>
                  <a:pt x="7857" y="11738"/>
                  <a:pt x="7989" y="11467"/>
                </a:cubicBezTo>
                <a:lnTo>
                  <a:pt x="7989" y="11467"/>
                </a:lnTo>
                <a:cubicBezTo>
                  <a:pt x="8096" y="11240"/>
                  <a:pt x="8248" y="11045"/>
                  <a:pt x="8418" y="10825"/>
                </a:cubicBezTo>
                <a:lnTo>
                  <a:pt x="8418" y="10825"/>
                </a:lnTo>
                <a:cubicBezTo>
                  <a:pt x="8588" y="10604"/>
                  <a:pt x="8714" y="10434"/>
                  <a:pt x="8833" y="10276"/>
                </a:cubicBezTo>
                <a:lnTo>
                  <a:pt x="8833" y="10276"/>
                </a:lnTo>
                <a:cubicBezTo>
                  <a:pt x="9004" y="10043"/>
                  <a:pt x="9130" y="9766"/>
                  <a:pt x="9199" y="9451"/>
                </a:cubicBezTo>
                <a:lnTo>
                  <a:pt x="9199" y="9451"/>
                </a:lnTo>
                <a:cubicBezTo>
                  <a:pt x="9249" y="9256"/>
                  <a:pt x="9287" y="9061"/>
                  <a:pt x="9331" y="8865"/>
                </a:cubicBezTo>
                <a:lnTo>
                  <a:pt x="9331" y="8865"/>
                </a:lnTo>
                <a:lnTo>
                  <a:pt x="9344" y="8802"/>
                </a:lnTo>
                <a:cubicBezTo>
                  <a:pt x="9426" y="8412"/>
                  <a:pt x="9527" y="8071"/>
                  <a:pt x="9659" y="7750"/>
                </a:cubicBezTo>
                <a:lnTo>
                  <a:pt x="9659" y="7750"/>
                </a:lnTo>
                <a:cubicBezTo>
                  <a:pt x="9860" y="7259"/>
                  <a:pt x="9986" y="6723"/>
                  <a:pt x="10031" y="6156"/>
                </a:cubicBezTo>
                <a:lnTo>
                  <a:pt x="10031" y="6156"/>
                </a:lnTo>
                <a:cubicBezTo>
                  <a:pt x="10043" y="5967"/>
                  <a:pt x="10081" y="5778"/>
                  <a:pt x="10112" y="5595"/>
                </a:cubicBezTo>
                <a:lnTo>
                  <a:pt x="10112" y="5595"/>
                </a:lnTo>
                <a:lnTo>
                  <a:pt x="10131" y="5501"/>
                </a:lnTo>
                <a:cubicBezTo>
                  <a:pt x="10150" y="5387"/>
                  <a:pt x="10175" y="5268"/>
                  <a:pt x="10201" y="5161"/>
                </a:cubicBezTo>
                <a:lnTo>
                  <a:pt x="10201" y="5161"/>
                </a:lnTo>
                <a:cubicBezTo>
                  <a:pt x="10213" y="5079"/>
                  <a:pt x="10232" y="5009"/>
                  <a:pt x="10245" y="4934"/>
                </a:cubicBezTo>
                <a:lnTo>
                  <a:pt x="10245" y="4934"/>
                </a:lnTo>
                <a:cubicBezTo>
                  <a:pt x="10257" y="4890"/>
                  <a:pt x="10251" y="4846"/>
                  <a:pt x="10251" y="4814"/>
                </a:cubicBezTo>
                <a:lnTo>
                  <a:pt x="10251" y="4814"/>
                </a:lnTo>
                <a:cubicBezTo>
                  <a:pt x="10251" y="4808"/>
                  <a:pt x="10245" y="4802"/>
                  <a:pt x="10232" y="4795"/>
                </a:cubicBezTo>
                <a:lnTo>
                  <a:pt x="10232" y="4795"/>
                </a:lnTo>
                <a:cubicBezTo>
                  <a:pt x="10213" y="4789"/>
                  <a:pt x="10194" y="4789"/>
                  <a:pt x="10188" y="4795"/>
                </a:cubicBezTo>
                <a:lnTo>
                  <a:pt x="10188" y="4795"/>
                </a:lnTo>
                <a:cubicBezTo>
                  <a:pt x="10175" y="4808"/>
                  <a:pt x="10163" y="4820"/>
                  <a:pt x="10157" y="4839"/>
                </a:cubicBezTo>
                <a:lnTo>
                  <a:pt x="10157" y="4839"/>
                </a:lnTo>
                <a:cubicBezTo>
                  <a:pt x="10138" y="4883"/>
                  <a:pt x="10119" y="4928"/>
                  <a:pt x="10106" y="4972"/>
                </a:cubicBezTo>
                <a:lnTo>
                  <a:pt x="10106" y="4972"/>
                </a:lnTo>
                <a:cubicBezTo>
                  <a:pt x="9930" y="5513"/>
                  <a:pt x="9671" y="6005"/>
                  <a:pt x="9337" y="6440"/>
                </a:cubicBezTo>
                <a:lnTo>
                  <a:pt x="9337" y="6440"/>
                </a:lnTo>
                <a:cubicBezTo>
                  <a:pt x="9022" y="6849"/>
                  <a:pt x="8808" y="7309"/>
                  <a:pt x="8701" y="7813"/>
                </a:cubicBezTo>
                <a:lnTo>
                  <a:pt x="8701" y="7813"/>
                </a:lnTo>
                <a:cubicBezTo>
                  <a:pt x="8607" y="8229"/>
                  <a:pt x="8443" y="8607"/>
                  <a:pt x="8292" y="8922"/>
                </a:cubicBezTo>
                <a:lnTo>
                  <a:pt x="8292" y="8922"/>
                </a:lnTo>
                <a:cubicBezTo>
                  <a:pt x="8197" y="9124"/>
                  <a:pt x="8109" y="9331"/>
                  <a:pt x="8027" y="9527"/>
                </a:cubicBezTo>
                <a:lnTo>
                  <a:pt x="8027" y="9527"/>
                </a:lnTo>
                <a:cubicBezTo>
                  <a:pt x="7945" y="9722"/>
                  <a:pt x="7901" y="9936"/>
                  <a:pt x="7888" y="10169"/>
                </a:cubicBezTo>
                <a:lnTo>
                  <a:pt x="7888" y="10169"/>
                </a:lnTo>
                <a:cubicBezTo>
                  <a:pt x="7870" y="10510"/>
                  <a:pt x="7863" y="10799"/>
                  <a:pt x="7907" y="11083"/>
                </a:cubicBezTo>
                <a:lnTo>
                  <a:pt x="7907" y="11083"/>
                </a:lnTo>
                <a:cubicBezTo>
                  <a:pt x="7939" y="11240"/>
                  <a:pt x="7945" y="11423"/>
                  <a:pt x="7819" y="11593"/>
                </a:cubicBezTo>
                <a:lnTo>
                  <a:pt x="7819" y="11593"/>
                </a:lnTo>
                <a:lnTo>
                  <a:pt x="7813" y="11600"/>
                </a:lnTo>
                <a:lnTo>
                  <a:pt x="7807" y="11606"/>
                </a:lnTo>
                <a:cubicBezTo>
                  <a:pt x="7731" y="11612"/>
                  <a:pt x="7718" y="11555"/>
                  <a:pt x="7712" y="11530"/>
                </a:cubicBezTo>
                <a:lnTo>
                  <a:pt x="7712" y="11530"/>
                </a:lnTo>
                <a:lnTo>
                  <a:pt x="7712" y="11518"/>
                </a:lnTo>
                <a:cubicBezTo>
                  <a:pt x="7567" y="10976"/>
                  <a:pt x="7517" y="10478"/>
                  <a:pt x="7555" y="9980"/>
                </a:cubicBezTo>
                <a:lnTo>
                  <a:pt x="7555" y="9980"/>
                </a:lnTo>
                <a:cubicBezTo>
                  <a:pt x="7561" y="9911"/>
                  <a:pt x="7573" y="9835"/>
                  <a:pt x="7592" y="9766"/>
                </a:cubicBezTo>
                <a:lnTo>
                  <a:pt x="7592" y="9766"/>
                </a:lnTo>
                <a:cubicBezTo>
                  <a:pt x="7706" y="9262"/>
                  <a:pt x="7794" y="8733"/>
                  <a:pt x="7844" y="8178"/>
                </a:cubicBezTo>
                <a:lnTo>
                  <a:pt x="7844" y="8178"/>
                </a:lnTo>
                <a:cubicBezTo>
                  <a:pt x="7863" y="7996"/>
                  <a:pt x="7888" y="7807"/>
                  <a:pt x="7907" y="7630"/>
                </a:cubicBezTo>
                <a:lnTo>
                  <a:pt x="7907" y="7630"/>
                </a:lnTo>
                <a:lnTo>
                  <a:pt x="7933" y="7435"/>
                </a:lnTo>
                <a:cubicBezTo>
                  <a:pt x="7964" y="7133"/>
                  <a:pt x="8040" y="6818"/>
                  <a:pt x="8159" y="6471"/>
                </a:cubicBezTo>
                <a:lnTo>
                  <a:pt x="8159" y="6471"/>
                </a:lnTo>
                <a:cubicBezTo>
                  <a:pt x="8336" y="5980"/>
                  <a:pt x="8500" y="5482"/>
                  <a:pt x="8670" y="4991"/>
                </a:cubicBezTo>
                <a:lnTo>
                  <a:pt x="8670" y="4991"/>
                </a:lnTo>
                <a:cubicBezTo>
                  <a:pt x="8707" y="4877"/>
                  <a:pt x="8745" y="4764"/>
                  <a:pt x="8783" y="4650"/>
                </a:cubicBezTo>
                <a:lnTo>
                  <a:pt x="8783" y="4650"/>
                </a:lnTo>
                <a:lnTo>
                  <a:pt x="8846" y="4461"/>
                </a:lnTo>
                <a:cubicBezTo>
                  <a:pt x="9167" y="3510"/>
                  <a:pt x="9268" y="2508"/>
                  <a:pt x="9155" y="1488"/>
                </a:cubicBezTo>
                <a:lnTo>
                  <a:pt x="9155" y="1488"/>
                </a:lnTo>
                <a:lnTo>
                  <a:pt x="9142" y="1399"/>
                </a:lnTo>
                <a:cubicBezTo>
                  <a:pt x="9136" y="1299"/>
                  <a:pt x="9123" y="1204"/>
                  <a:pt x="9111" y="1103"/>
                </a:cubicBezTo>
                <a:lnTo>
                  <a:pt x="9111" y="1103"/>
                </a:lnTo>
                <a:cubicBezTo>
                  <a:pt x="9067" y="801"/>
                  <a:pt x="9048" y="517"/>
                  <a:pt x="9048" y="246"/>
                </a:cubicBezTo>
                <a:lnTo>
                  <a:pt x="9048" y="246"/>
                </a:lnTo>
                <a:lnTo>
                  <a:pt x="9048" y="234"/>
                </a:lnTo>
                <a:cubicBezTo>
                  <a:pt x="9048" y="177"/>
                  <a:pt x="9048" y="114"/>
                  <a:pt x="9041" y="57"/>
                </a:cubicBezTo>
                <a:lnTo>
                  <a:pt x="9041" y="57"/>
                </a:lnTo>
                <a:cubicBezTo>
                  <a:pt x="9035" y="39"/>
                  <a:pt x="9010" y="20"/>
                  <a:pt x="8985" y="1"/>
                </a:cubicBezTo>
                <a:lnTo>
                  <a:pt x="8985" y="1"/>
                </a:lnTo>
                <a:cubicBezTo>
                  <a:pt x="8985" y="1"/>
                  <a:pt x="8985" y="1"/>
                  <a:pt x="8985" y="1"/>
                </a:cubicBezTo>
                <a:lnTo>
                  <a:pt x="8985" y="1"/>
                </a:lnTo>
                <a:cubicBezTo>
                  <a:pt x="8978" y="1"/>
                  <a:pt x="8966" y="7"/>
                  <a:pt x="8953" y="20"/>
                </a:cubicBezTo>
                <a:moveTo>
                  <a:pt x="10175" y="14970"/>
                </a:moveTo>
                <a:cubicBezTo>
                  <a:pt x="10163" y="14964"/>
                  <a:pt x="10150" y="14958"/>
                  <a:pt x="10138" y="14951"/>
                </a:cubicBezTo>
                <a:lnTo>
                  <a:pt x="10138" y="14951"/>
                </a:lnTo>
                <a:cubicBezTo>
                  <a:pt x="10112" y="14939"/>
                  <a:pt x="10087" y="14926"/>
                  <a:pt x="10075" y="14913"/>
                </a:cubicBezTo>
                <a:lnTo>
                  <a:pt x="10075" y="14913"/>
                </a:lnTo>
                <a:cubicBezTo>
                  <a:pt x="9797" y="14643"/>
                  <a:pt x="9520" y="14378"/>
                  <a:pt x="9243" y="14113"/>
                </a:cubicBezTo>
                <a:lnTo>
                  <a:pt x="9243" y="14113"/>
                </a:lnTo>
                <a:lnTo>
                  <a:pt x="9130" y="14006"/>
                </a:lnTo>
                <a:cubicBezTo>
                  <a:pt x="9073" y="13950"/>
                  <a:pt x="9035" y="13880"/>
                  <a:pt x="9010" y="13786"/>
                </a:cubicBezTo>
                <a:lnTo>
                  <a:pt x="9010" y="13786"/>
                </a:lnTo>
                <a:cubicBezTo>
                  <a:pt x="8909" y="13408"/>
                  <a:pt x="8878" y="13061"/>
                  <a:pt x="8903" y="12740"/>
                </a:cubicBezTo>
                <a:lnTo>
                  <a:pt x="8903" y="12740"/>
                </a:lnTo>
                <a:cubicBezTo>
                  <a:pt x="8928" y="12463"/>
                  <a:pt x="9022" y="12217"/>
                  <a:pt x="9193" y="12022"/>
                </a:cubicBezTo>
                <a:lnTo>
                  <a:pt x="9193" y="12022"/>
                </a:lnTo>
                <a:lnTo>
                  <a:pt x="9230" y="11978"/>
                </a:lnTo>
                <a:cubicBezTo>
                  <a:pt x="9300" y="11902"/>
                  <a:pt x="9363" y="11820"/>
                  <a:pt x="9438" y="11751"/>
                </a:cubicBezTo>
                <a:lnTo>
                  <a:pt x="9438" y="11751"/>
                </a:lnTo>
                <a:cubicBezTo>
                  <a:pt x="9665" y="11530"/>
                  <a:pt x="9823" y="11285"/>
                  <a:pt x="9911" y="11014"/>
                </a:cubicBezTo>
                <a:lnTo>
                  <a:pt x="9911" y="11014"/>
                </a:lnTo>
                <a:cubicBezTo>
                  <a:pt x="9930" y="10957"/>
                  <a:pt x="9949" y="10900"/>
                  <a:pt x="9974" y="10850"/>
                </a:cubicBezTo>
                <a:lnTo>
                  <a:pt x="9974" y="10850"/>
                </a:lnTo>
                <a:lnTo>
                  <a:pt x="10005" y="10755"/>
                </a:lnTo>
                <a:lnTo>
                  <a:pt x="10100" y="10755"/>
                </a:lnTo>
                <a:lnTo>
                  <a:pt x="10094" y="10780"/>
                </a:lnTo>
                <a:cubicBezTo>
                  <a:pt x="10087" y="11064"/>
                  <a:pt x="10138" y="11348"/>
                  <a:pt x="10182" y="11625"/>
                </a:cubicBezTo>
                <a:lnTo>
                  <a:pt x="10182" y="11625"/>
                </a:lnTo>
                <a:lnTo>
                  <a:pt x="10194" y="11688"/>
                </a:lnTo>
                <a:cubicBezTo>
                  <a:pt x="10257" y="12034"/>
                  <a:pt x="10238" y="12362"/>
                  <a:pt x="10144" y="12696"/>
                </a:cubicBezTo>
                <a:lnTo>
                  <a:pt x="10144" y="12696"/>
                </a:lnTo>
                <a:cubicBezTo>
                  <a:pt x="10125" y="12771"/>
                  <a:pt x="10106" y="12834"/>
                  <a:pt x="10094" y="12904"/>
                </a:cubicBezTo>
                <a:lnTo>
                  <a:pt x="10094" y="12904"/>
                </a:lnTo>
                <a:cubicBezTo>
                  <a:pt x="10087" y="12954"/>
                  <a:pt x="10075" y="13011"/>
                  <a:pt x="10062" y="13061"/>
                </a:cubicBezTo>
                <a:lnTo>
                  <a:pt x="10062" y="13061"/>
                </a:lnTo>
                <a:cubicBezTo>
                  <a:pt x="10037" y="13212"/>
                  <a:pt x="10005" y="13364"/>
                  <a:pt x="9999" y="13515"/>
                </a:cubicBezTo>
                <a:lnTo>
                  <a:pt x="9999" y="13515"/>
                </a:lnTo>
                <a:cubicBezTo>
                  <a:pt x="9968" y="13918"/>
                  <a:pt x="10031" y="14296"/>
                  <a:pt x="10182" y="14630"/>
                </a:cubicBezTo>
                <a:lnTo>
                  <a:pt x="10182" y="14630"/>
                </a:lnTo>
                <a:cubicBezTo>
                  <a:pt x="10226" y="14731"/>
                  <a:pt x="10226" y="14832"/>
                  <a:pt x="10220" y="14951"/>
                </a:cubicBezTo>
                <a:lnTo>
                  <a:pt x="10220" y="14951"/>
                </a:lnTo>
                <a:lnTo>
                  <a:pt x="10213" y="14989"/>
                </a:lnTo>
                <a:lnTo>
                  <a:pt x="10175" y="14970"/>
                </a:lnTo>
                <a:close/>
                <a:moveTo>
                  <a:pt x="12097" y="17182"/>
                </a:moveTo>
                <a:cubicBezTo>
                  <a:pt x="12072" y="17175"/>
                  <a:pt x="12047" y="17169"/>
                  <a:pt x="12028" y="17169"/>
                </a:cubicBezTo>
                <a:lnTo>
                  <a:pt x="12028" y="17169"/>
                </a:lnTo>
                <a:cubicBezTo>
                  <a:pt x="11990" y="17156"/>
                  <a:pt x="11965" y="17150"/>
                  <a:pt x="11940" y="17144"/>
                </a:cubicBezTo>
                <a:lnTo>
                  <a:pt x="11940" y="17144"/>
                </a:lnTo>
                <a:cubicBezTo>
                  <a:pt x="11807" y="17087"/>
                  <a:pt x="11650" y="17024"/>
                  <a:pt x="11505" y="16955"/>
                </a:cubicBezTo>
                <a:lnTo>
                  <a:pt x="11505" y="16955"/>
                </a:lnTo>
                <a:cubicBezTo>
                  <a:pt x="10950" y="16690"/>
                  <a:pt x="10509" y="16552"/>
                  <a:pt x="10068" y="16501"/>
                </a:cubicBezTo>
                <a:lnTo>
                  <a:pt x="10068" y="16501"/>
                </a:lnTo>
                <a:cubicBezTo>
                  <a:pt x="10049" y="16501"/>
                  <a:pt x="10037" y="16489"/>
                  <a:pt x="10018" y="16476"/>
                </a:cubicBezTo>
                <a:lnTo>
                  <a:pt x="10018" y="16476"/>
                </a:lnTo>
                <a:cubicBezTo>
                  <a:pt x="10012" y="16470"/>
                  <a:pt x="10005" y="16463"/>
                  <a:pt x="9999" y="16463"/>
                </a:cubicBezTo>
                <a:lnTo>
                  <a:pt x="9999" y="16463"/>
                </a:lnTo>
                <a:lnTo>
                  <a:pt x="9974" y="16444"/>
                </a:lnTo>
                <a:lnTo>
                  <a:pt x="9999" y="16419"/>
                </a:lnTo>
                <a:cubicBezTo>
                  <a:pt x="10012" y="16407"/>
                  <a:pt x="10031" y="16388"/>
                  <a:pt x="10043" y="16375"/>
                </a:cubicBezTo>
                <a:lnTo>
                  <a:pt x="10043" y="16375"/>
                </a:lnTo>
                <a:cubicBezTo>
                  <a:pt x="10194" y="16237"/>
                  <a:pt x="10364" y="16129"/>
                  <a:pt x="10522" y="16035"/>
                </a:cubicBezTo>
                <a:lnTo>
                  <a:pt x="10522" y="16035"/>
                </a:lnTo>
                <a:cubicBezTo>
                  <a:pt x="10585" y="15997"/>
                  <a:pt x="10654" y="15991"/>
                  <a:pt x="10730" y="16022"/>
                </a:cubicBezTo>
                <a:lnTo>
                  <a:pt x="10730" y="16022"/>
                </a:lnTo>
                <a:cubicBezTo>
                  <a:pt x="10787" y="16041"/>
                  <a:pt x="10843" y="16066"/>
                  <a:pt x="10900" y="16085"/>
                </a:cubicBezTo>
                <a:lnTo>
                  <a:pt x="10900" y="16085"/>
                </a:lnTo>
                <a:cubicBezTo>
                  <a:pt x="10994" y="16117"/>
                  <a:pt x="11095" y="16155"/>
                  <a:pt x="11190" y="16192"/>
                </a:cubicBezTo>
                <a:lnTo>
                  <a:pt x="11190" y="16192"/>
                </a:lnTo>
                <a:cubicBezTo>
                  <a:pt x="11372" y="16262"/>
                  <a:pt x="11517" y="16369"/>
                  <a:pt x="11631" y="16507"/>
                </a:cubicBezTo>
                <a:lnTo>
                  <a:pt x="11631" y="16507"/>
                </a:lnTo>
                <a:cubicBezTo>
                  <a:pt x="11725" y="16621"/>
                  <a:pt x="11820" y="16734"/>
                  <a:pt x="11914" y="16848"/>
                </a:cubicBezTo>
                <a:lnTo>
                  <a:pt x="11914" y="16848"/>
                </a:lnTo>
                <a:cubicBezTo>
                  <a:pt x="11971" y="16917"/>
                  <a:pt x="12028" y="16980"/>
                  <a:pt x="12084" y="17049"/>
                </a:cubicBezTo>
                <a:lnTo>
                  <a:pt x="12084" y="17049"/>
                </a:lnTo>
                <a:cubicBezTo>
                  <a:pt x="12097" y="17062"/>
                  <a:pt x="12103" y="17074"/>
                  <a:pt x="12110" y="17100"/>
                </a:cubicBezTo>
                <a:lnTo>
                  <a:pt x="12110" y="17100"/>
                </a:lnTo>
                <a:cubicBezTo>
                  <a:pt x="12116" y="17112"/>
                  <a:pt x="12122" y="17131"/>
                  <a:pt x="12129" y="17150"/>
                </a:cubicBezTo>
                <a:lnTo>
                  <a:pt x="12129" y="17150"/>
                </a:lnTo>
                <a:lnTo>
                  <a:pt x="12147" y="17200"/>
                </a:lnTo>
                <a:close/>
                <a:moveTo>
                  <a:pt x="11448" y="17119"/>
                </a:moveTo>
                <a:cubicBezTo>
                  <a:pt x="11517" y="17093"/>
                  <a:pt x="11580" y="17100"/>
                  <a:pt x="11650" y="17131"/>
                </a:cubicBezTo>
                <a:lnTo>
                  <a:pt x="11650" y="17131"/>
                </a:lnTo>
                <a:cubicBezTo>
                  <a:pt x="11858" y="17219"/>
                  <a:pt x="12034" y="17276"/>
                  <a:pt x="12198" y="17301"/>
                </a:cubicBezTo>
                <a:lnTo>
                  <a:pt x="12198" y="17301"/>
                </a:lnTo>
                <a:cubicBezTo>
                  <a:pt x="12261" y="17314"/>
                  <a:pt x="12311" y="17345"/>
                  <a:pt x="12355" y="17402"/>
                </a:cubicBezTo>
                <a:lnTo>
                  <a:pt x="12355" y="17402"/>
                </a:lnTo>
                <a:lnTo>
                  <a:pt x="12399" y="17465"/>
                </a:lnTo>
                <a:cubicBezTo>
                  <a:pt x="12444" y="17528"/>
                  <a:pt x="12494" y="17597"/>
                  <a:pt x="12538" y="17667"/>
                </a:cubicBezTo>
                <a:lnTo>
                  <a:pt x="12538" y="17667"/>
                </a:lnTo>
                <a:cubicBezTo>
                  <a:pt x="12752" y="17988"/>
                  <a:pt x="12910" y="18271"/>
                  <a:pt x="13042" y="18568"/>
                </a:cubicBezTo>
                <a:lnTo>
                  <a:pt x="13042" y="18568"/>
                </a:lnTo>
                <a:lnTo>
                  <a:pt x="13055" y="18605"/>
                </a:lnTo>
                <a:lnTo>
                  <a:pt x="13017" y="18605"/>
                </a:lnTo>
                <a:cubicBezTo>
                  <a:pt x="12910" y="18605"/>
                  <a:pt x="12834" y="18580"/>
                  <a:pt x="12771" y="18555"/>
                </a:cubicBezTo>
                <a:lnTo>
                  <a:pt x="12771" y="18555"/>
                </a:lnTo>
                <a:lnTo>
                  <a:pt x="12727" y="18542"/>
                </a:lnTo>
                <a:cubicBezTo>
                  <a:pt x="12381" y="18423"/>
                  <a:pt x="12009" y="18328"/>
                  <a:pt x="11587" y="18259"/>
                </a:cubicBezTo>
                <a:lnTo>
                  <a:pt x="11587" y="18259"/>
                </a:lnTo>
                <a:cubicBezTo>
                  <a:pt x="11171" y="18190"/>
                  <a:pt x="10761" y="18227"/>
                  <a:pt x="10377" y="18360"/>
                </a:cubicBezTo>
                <a:lnTo>
                  <a:pt x="10377" y="18360"/>
                </a:lnTo>
                <a:cubicBezTo>
                  <a:pt x="10358" y="18366"/>
                  <a:pt x="10301" y="18379"/>
                  <a:pt x="10301" y="18379"/>
                </a:cubicBezTo>
                <a:lnTo>
                  <a:pt x="10301" y="18379"/>
                </a:lnTo>
                <a:cubicBezTo>
                  <a:pt x="10264" y="18391"/>
                  <a:pt x="10226" y="18404"/>
                  <a:pt x="10194" y="18416"/>
                </a:cubicBezTo>
                <a:lnTo>
                  <a:pt x="10194" y="18416"/>
                </a:lnTo>
                <a:cubicBezTo>
                  <a:pt x="9854" y="18549"/>
                  <a:pt x="9495" y="18662"/>
                  <a:pt x="9130" y="18757"/>
                </a:cubicBezTo>
                <a:lnTo>
                  <a:pt x="9130" y="18757"/>
                </a:lnTo>
                <a:cubicBezTo>
                  <a:pt x="8852" y="18832"/>
                  <a:pt x="8575" y="18952"/>
                  <a:pt x="8292" y="19116"/>
                </a:cubicBezTo>
                <a:lnTo>
                  <a:pt x="8292" y="19116"/>
                </a:lnTo>
                <a:cubicBezTo>
                  <a:pt x="8115" y="19217"/>
                  <a:pt x="7964" y="19298"/>
                  <a:pt x="7819" y="19374"/>
                </a:cubicBezTo>
                <a:lnTo>
                  <a:pt x="7819" y="19374"/>
                </a:lnTo>
                <a:cubicBezTo>
                  <a:pt x="7529" y="19519"/>
                  <a:pt x="7221" y="19607"/>
                  <a:pt x="6906" y="19632"/>
                </a:cubicBezTo>
                <a:lnTo>
                  <a:pt x="6906" y="19632"/>
                </a:lnTo>
                <a:cubicBezTo>
                  <a:pt x="6887" y="19632"/>
                  <a:pt x="6868" y="19632"/>
                  <a:pt x="6836" y="19632"/>
                </a:cubicBezTo>
                <a:lnTo>
                  <a:pt x="6836" y="19632"/>
                </a:lnTo>
                <a:cubicBezTo>
                  <a:pt x="6811" y="19626"/>
                  <a:pt x="6792" y="19626"/>
                  <a:pt x="6761" y="19626"/>
                </a:cubicBezTo>
                <a:lnTo>
                  <a:pt x="6761" y="19626"/>
                </a:lnTo>
                <a:lnTo>
                  <a:pt x="6660" y="19620"/>
                </a:lnTo>
                <a:lnTo>
                  <a:pt x="6849" y="19525"/>
                </a:lnTo>
                <a:cubicBezTo>
                  <a:pt x="6899" y="19500"/>
                  <a:pt x="6937" y="19475"/>
                  <a:pt x="6975" y="19456"/>
                </a:cubicBezTo>
                <a:lnTo>
                  <a:pt x="6975" y="19456"/>
                </a:lnTo>
                <a:cubicBezTo>
                  <a:pt x="7340" y="19280"/>
                  <a:pt x="7668" y="19053"/>
                  <a:pt x="7958" y="18782"/>
                </a:cubicBezTo>
                <a:lnTo>
                  <a:pt x="7958" y="18782"/>
                </a:lnTo>
                <a:cubicBezTo>
                  <a:pt x="8021" y="18725"/>
                  <a:pt x="8084" y="18668"/>
                  <a:pt x="8140" y="18605"/>
                </a:cubicBezTo>
                <a:lnTo>
                  <a:pt x="8140" y="18605"/>
                </a:lnTo>
                <a:cubicBezTo>
                  <a:pt x="8329" y="18410"/>
                  <a:pt x="8500" y="18202"/>
                  <a:pt x="8670" y="17994"/>
                </a:cubicBezTo>
                <a:lnTo>
                  <a:pt x="8670" y="17994"/>
                </a:lnTo>
                <a:lnTo>
                  <a:pt x="8808" y="17824"/>
                </a:lnTo>
                <a:cubicBezTo>
                  <a:pt x="8878" y="17742"/>
                  <a:pt x="8941" y="17654"/>
                  <a:pt x="9016" y="17578"/>
                </a:cubicBezTo>
                <a:lnTo>
                  <a:pt x="9016" y="17578"/>
                </a:lnTo>
                <a:cubicBezTo>
                  <a:pt x="9035" y="17560"/>
                  <a:pt x="9054" y="17541"/>
                  <a:pt x="9073" y="17522"/>
                </a:cubicBezTo>
                <a:lnTo>
                  <a:pt x="9073" y="17522"/>
                </a:lnTo>
                <a:cubicBezTo>
                  <a:pt x="9249" y="17364"/>
                  <a:pt x="9470" y="17263"/>
                  <a:pt x="9734" y="17232"/>
                </a:cubicBezTo>
                <a:lnTo>
                  <a:pt x="9734" y="17232"/>
                </a:lnTo>
                <a:cubicBezTo>
                  <a:pt x="9974" y="17200"/>
                  <a:pt x="10226" y="17219"/>
                  <a:pt x="10440" y="17238"/>
                </a:cubicBezTo>
                <a:lnTo>
                  <a:pt x="10440" y="17238"/>
                </a:lnTo>
                <a:cubicBezTo>
                  <a:pt x="10528" y="17245"/>
                  <a:pt x="10610" y="17245"/>
                  <a:pt x="10692" y="17245"/>
                </a:cubicBezTo>
                <a:lnTo>
                  <a:pt x="10692" y="17245"/>
                </a:lnTo>
                <a:cubicBezTo>
                  <a:pt x="10976" y="17245"/>
                  <a:pt x="11221" y="17207"/>
                  <a:pt x="11448" y="17119"/>
                </a:cubicBezTo>
                <a:moveTo>
                  <a:pt x="9457" y="20067"/>
                </a:moveTo>
                <a:cubicBezTo>
                  <a:pt x="9464" y="20054"/>
                  <a:pt x="9470" y="20048"/>
                  <a:pt x="9476" y="20042"/>
                </a:cubicBezTo>
                <a:lnTo>
                  <a:pt x="9476" y="20042"/>
                </a:lnTo>
                <a:cubicBezTo>
                  <a:pt x="9539" y="19985"/>
                  <a:pt x="9608" y="19960"/>
                  <a:pt x="9671" y="19935"/>
                </a:cubicBezTo>
                <a:lnTo>
                  <a:pt x="9671" y="19935"/>
                </a:lnTo>
                <a:cubicBezTo>
                  <a:pt x="9684" y="19935"/>
                  <a:pt x="9697" y="19928"/>
                  <a:pt x="9709" y="19922"/>
                </a:cubicBezTo>
                <a:lnTo>
                  <a:pt x="9709" y="19922"/>
                </a:lnTo>
                <a:lnTo>
                  <a:pt x="9829" y="19878"/>
                </a:lnTo>
                <a:cubicBezTo>
                  <a:pt x="10144" y="19758"/>
                  <a:pt x="10478" y="19632"/>
                  <a:pt x="10812" y="19513"/>
                </a:cubicBezTo>
                <a:lnTo>
                  <a:pt x="10812" y="19513"/>
                </a:lnTo>
                <a:cubicBezTo>
                  <a:pt x="11196" y="19380"/>
                  <a:pt x="11517" y="19191"/>
                  <a:pt x="11795" y="18939"/>
                </a:cubicBezTo>
                <a:lnTo>
                  <a:pt x="11795" y="18939"/>
                </a:lnTo>
                <a:cubicBezTo>
                  <a:pt x="11807" y="18927"/>
                  <a:pt x="11858" y="18876"/>
                  <a:pt x="11864" y="18870"/>
                </a:cubicBezTo>
                <a:lnTo>
                  <a:pt x="11864" y="18870"/>
                </a:lnTo>
                <a:cubicBezTo>
                  <a:pt x="11927" y="18813"/>
                  <a:pt x="11996" y="18763"/>
                  <a:pt x="12059" y="18719"/>
                </a:cubicBezTo>
                <a:lnTo>
                  <a:pt x="12059" y="18719"/>
                </a:lnTo>
                <a:cubicBezTo>
                  <a:pt x="12255" y="18599"/>
                  <a:pt x="12437" y="18561"/>
                  <a:pt x="12607" y="18599"/>
                </a:cubicBezTo>
                <a:lnTo>
                  <a:pt x="12607" y="18599"/>
                </a:lnTo>
                <a:cubicBezTo>
                  <a:pt x="12733" y="18631"/>
                  <a:pt x="12853" y="18668"/>
                  <a:pt x="12966" y="18706"/>
                </a:cubicBezTo>
                <a:lnTo>
                  <a:pt x="12966" y="18706"/>
                </a:lnTo>
                <a:cubicBezTo>
                  <a:pt x="13017" y="18725"/>
                  <a:pt x="13074" y="18744"/>
                  <a:pt x="13124" y="18757"/>
                </a:cubicBezTo>
                <a:lnTo>
                  <a:pt x="13124" y="18757"/>
                </a:lnTo>
                <a:lnTo>
                  <a:pt x="13124" y="18763"/>
                </a:lnTo>
                <a:lnTo>
                  <a:pt x="13137" y="18769"/>
                </a:lnTo>
                <a:cubicBezTo>
                  <a:pt x="13332" y="19217"/>
                  <a:pt x="13540" y="19752"/>
                  <a:pt x="13678" y="20376"/>
                </a:cubicBezTo>
                <a:lnTo>
                  <a:pt x="13678" y="20376"/>
                </a:lnTo>
                <a:lnTo>
                  <a:pt x="13691" y="20426"/>
                </a:lnTo>
                <a:lnTo>
                  <a:pt x="13596" y="20382"/>
                </a:lnTo>
                <a:cubicBezTo>
                  <a:pt x="13565" y="20369"/>
                  <a:pt x="13552" y="20363"/>
                  <a:pt x="13546" y="20357"/>
                </a:cubicBezTo>
                <a:lnTo>
                  <a:pt x="13546" y="20357"/>
                </a:lnTo>
                <a:cubicBezTo>
                  <a:pt x="13483" y="20325"/>
                  <a:pt x="13426" y="20288"/>
                  <a:pt x="13370" y="20250"/>
                </a:cubicBezTo>
                <a:lnTo>
                  <a:pt x="13370" y="20250"/>
                </a:lnTo>
                <a:cubicBezTo>
                  <a:pt x="13244" y="20174"/>
                  <a:pt x="13124" y="20099"/>
                  <a:pt x="12992" y="20036"/>
                </a:cubicBezTo>
                <a:lnTo>
                  <a:pt x="12992" y="20036"/>
                </a:lnTo>
                <a:cubicBezTo>
                  <a:pt x="12185" y="19651"/>
                  <a:pt x="11448" y="19588"/>
                  <a:pt x="10749" y="19840"/>
                </a:cubicBezTo>
                <a:lnTo>
                  <a:pt x="10749" y="19840"/>
                </a:lnTo>
                <a:lnTo>
                  <a:pt x="10679" y="19865"/>
                </a:lnTo>
                <a:cubicBezTo>
                  <a:pt x="10591" y="19897"/>
                  <a:pt x="10497" y="19928"/>
                  <a:pt x="10415" y="19973"/>
                </a:cubicBezTo>
                <a:lnTo>
                  <a:pt x="10415" y="19973"/>
                </a:lnTo>
                <a:cubicBezTo>
                  <a:pt x="10283" y="20036"/>
                  <a:pt x="10131" y="20092"/>
                  <a:pt x="9949" y="20080"/>
                </a:cubicBezTo>
                <a:lnTo>
                  <a:pt x="9949" y="20080"/>
                </a:lnTo>
                <a:cubicBezTo>
                  <a:pt x="9873" y="20067"/>
                  <a:pt x="9791" y="20080"/>
                  <a:pt x="9709" y="20092"/>
                </a:cubicBezTo>
                <a:lnTo>
                  <a:pt x="9709" y="20092"/>
                </a:lnTo>
                <a:cubicBezTo>
                  <a:pt x="9671" y="20099"/>
                  <a:pt x="9634" y="20099"/>
                  <a:pt x="9596" y="20105"/>
                </a:cubicBezTo>
                <a:lnTo>
                  <a:pt x="9596" y="20105"/>
                </a:lnTo>
                <a:cubicBezTo>
                  <a:pt x="9571" y="20105"/>
                  <a:pt x="9552" y="20105"/>
                  <a:pt x="9527" y="20105"/>
                </a:cubicBezTo>
                <a:lnTo>
                  <a:pt x="9527" y="20105"/>
                </a:lnTo>
                <a:lnTo>
                  <a:pt x="9407" y="20111"/>
                </a:lnTo>
                <a:close/>
                <a:moveTo>
                  <a:pt x="13886" y="21976"/>
                </a:moveTo>
                <a:cubicBezTo>
                  <a:pt x="13867" y="21970"/>
                  <a:pt x="13855" y="21963"/>
                  <a:pt x="13836" y="21957"/>
                </a:cubicBezTo>
                <a:lnTo>
                  <a:pt x="13836" y="21957"/>
                </a:lnTo>
                <a:cubicBezTo>
                  <a:pt x="13804" y="21945"/>
                  <a:pt x="13779" y="21938"/>
                  <a:pt x="13754" y="21919"/>
                </a:cubicBezTo>
                <a:lnTo>
                  <a:pt x="13754" y="21919"/>
                </a:lnTo>
                <a:cubicBezTo>
                  <a:pt x="13659" y="21844"/>
                  <a:pt x="13571" y="21781"/>
                  <a:pt x="13489" y="21699"/>
                </a:cubicBezTo>
                <a:lnTo>
                  <a:pt x="13489" y="21699"/>
                </a:lnTo>
                <a:cubicBezTo>
                  <a:pt x="13401" y="21604"/>
                  <a:pt x="13319" y="21510"/>
                  <a:pt x="13231" y="21415"/>
                </a:cubicBezTo>
                <a:lnTo>
                  <a:pt x="13231" y="21415"/>
                </a:lnTo>
                <a:lnTo>
                  <a:pt x="13225" y="21409"/>
                </a:lnTo>
                <a:cubicBezTo>
                  <a:pt x="13187" y="21365"/>
                  <a:pt x="13155" y="21327"/>
                  <a:pt x="13118" y="21283"/>
                </a:cubicBezTo>
                <a:lnTo>
                  <a:pt x="13118" y="21283"/>
                </a:lnTo>
                <a:lnTo>
                  <a:pt x="13086" y="21245"/>
                </a:lnTo>
                <a:cubicBezTo>
                  <a:pt x="12929" y="21075"/>
                  <a:pt x="12765" y="20892"/>
                  <a:pt x="12563" y="20766"/>
                </a:cubicBezTo>
                <a:lnTo>
                  <a:pt x="12563" y="20766"/>
                </a:lnTo>
                <a:cubicBezTo>
                  <a:pt x="12551" y="20754"/>
                  <a:pt x="12538" y="20735"/>
                  <a:pt x="12525" y="20716"/>
                </a:cubicBezTo>
                <a:lnTo>
                  <a:pt x="12525" y="20716"/>
                </a:lnTo>
                <a:cubicBezTo>
                  <a:pt x="12519" y="20703"/>
                  <a:pt x="12513" y="20697"/>
                  <a:pt x="12500" y="20684"/>
                </a:cubicBezTo>
                <a:lnTo>
                  <a:pt x="12500" y="20684"/>
                </a:lnTo>
                <a:lnTo>
                  <a:pt x="12475" y="20647"/>
                </a:lnTo>
                <a:lnTo>
                  <a:pt x="12727" y="20590"/>
                </a:lnTo>
                <a:cubicBezTo>
                  <a:pt x="12954" y="20533"/>
                  <a:pt x="13168" y="20477"/>
                  <a:pt x="13382" y="20426"/>
                </a:cubicBezTo>
                <a:lnTo>
                  <a:pt x="13382" y="20426"/>
                </a:lnTo>
                <a:cubicBezTo>
                  <a:pt x="13426" y="20420"/>
                  <a:pt x="13483" y="20432"/>
                  <a:pt x="13521" y="20458"/>
                </a:cubicBezTo>
                <a:lnTo>
                  <a:pt x="13521" y="20458"/>
                </a:lnTo>
                <a:cubicBezTo>
                  <a:pt x="13678" y="20571"/>
                  <a:pt x="13760" y="20697"/>
                  <a:pt x="13786" y="20855"/>
                </a:cubicBezTo>
                <a:lnTo>
                  <a:pt x="13786" y="20855"/>
                </a:lnTo>
                <a:cubicBezTo>
                  <a:pt x="13811" y="21069"/>
                  <a:pt x="13842" y="21283"/>
                  <a:pt x="13874" y="21497"/>
                </a:cubicBezTo>
                <a:lnTo>
                  <a:pt x="13874" y="21497"/>
                </a:lnTo>
                <a:cubicBezTo>
                  <a:pt x="13893" y="21617"/>
                  <a:pt x="13905" y="21730"/>
                  <a:pt x="13924" y="21844"/>
                </a:cubicBezTo>
                <a:lnTo>
                  <a:pt x="13924" y="21844"/>
                </a:lnTo>
                <a:cubicBezTo>
                  <a:pt x="13924" y="21869"/>
                  <a:pt x="13924" y="21888"/>
                  <a:pt x="13924" y="21913"/>
                </a:cubicBezTo>
                <a:lnTo>
                  <a:pt x="13924" y="21913"/>
                </a:lnTo>
                <a:cubicBezTo>
                  <a:pt x="13924" y="21926"/>
                  <a:pt x="13918" y="21938"/>
                  <a:pt x="13918" y="21951"/>
                </a:cubicBezTo>
                <a:lnTo>
                  <a:pt x="13918" y="21951"/>
                </a:lnTo>
                <a:lnTo>
                  <a:pt x="13918" y="21989"/>
                </a:lnTo>
                <a:lnTo>
                  <a:pt x="13886" y="21976"/>
                </a:lnTo>
                <a:close/>
                <a:moveTo>
                  <a:pt x="9923" y="22360"/>
                </a:moveTo>
                <a:cubicBezTo>
                  <a:pt x="10264" y="22260"/>
                  <a:pt x="10572" y="22096"/>
                  <a:pt x="10837" y="21951"/>
                </a:cubicBezTo>
                <a:lnTo>
                  <a:pt x="10837" y="21951"/>
                </a:lnTo>
                <a:cubicBezTo>
                  <a:pt x="11001" y="21856"/>
                  <a:pt x="11152" y="21774"/>
                  <a:pt x="11309" y="21705"/>
                </a:cubicBezTo>
                <a:lnTo>
                  <a:pt x="11309" y="21705"/>
                </a:lnTo>
                <a:cubicBezTo>
                  <a:pt x="11587" y="21579"/>
                  <a:pt x="11858" y="21560"/>
                  <a:pt x="12141" y="21642"/>
                </a:cubicBezTo>
                <a:lnTo>
                  <a:pt x="12141" y="21642"/>
                </a:lnTo>
                <a:cubicBezTo>
                  <a:pt x="12570" y="21756"/>
                  <a:pt x="13023" y="21844"/>
                  <a:pt x="13502" y="21900"/>
                </a:cubicBezTo>
                <a:lnTo>
                  <a:pt x="13502" y="21900"/>
                </a:lnTo>
                <a:cubicBezTo>
                  <a:pt x="13540" y="21907"/>
                  <a:pt x="13578" y="21919"/>
                  <a:pt x="13615" y="21938"/>
                </a:cubicBezTo>
                <a:lnTo>
                  <a:pt x="13615" y="21938"/>
                </a:lnTo>
                <a:cubicBezTo>
                  <a:pt x="13691" y="21982"/>
                  <a:pt x="13767" y="22020"/>
                  <a:pt x="13849" y="22064"/>
                </a:cubicBezTo>
                <a:lnTo>
                  <a:pt x="13849" y="22064"/>
                </a:lnTo>
                <a:lnTo>
                  <a:pt x="13956" y="22127"/>
                </a:lnTo>
                <a:lnTo>
                  <a:pt x="14044" y="22997"/>
                </a:lnTo>
                <a:lnTo>
                  <a:pt x="14019" y="22997"/>
                </a:lnTo>
                <a:cubicBezTo>
                  <a:pt x="13874" y="23016"/>
                  <a:pt x="13735" y="22997"/>
                  <a:pt x="13578" y="22940"/>
                </a:cubicBezTo>
                <a:lnTo>
                  <a:pt x="13578" y="22940"/>
                </a:lnTo>
                <a:cubicBezTo>
                  <a:pt x="13433" y="22890"/>
                  <a:pt x="13281" y="22820"/>
                  <a:pt x="13118" y="22745"/>
                </a:cubicBezTo>
                <a:lnTo>
                  <a:pt x="13118" y="22745"/>
                </a:lnTo>
                <a:cubicBezTo>
                  <a:pt x="12992" y="22682"/>
                  <a:pt x="12866" y="22619"/>
                  <a:pt x="12746" y="22562"/>
                </a:cubicBezTo>
                <a:lnTo>
                  <a:pt x="12746" y="22562"/>
                </a:lnTo>
                <a:cubicBezTo>
                  <a:pt x="12607" y="22486"/>
                  <a:pt x="12469" y="22417"/>
                  <a:pt x="12330" y="22354"/>
                </a:cubicBezTo>
                <a:lnTo>
                  <a:pt x="12330" y="22354"/>
                </a:lnTo>
                <a:cubicBezTo>
                  <a:pt x="11587" y="22001"/>
                  <a:pt x="10850" y="22026"/>
                  <a:pt x="10144" y="22423"/>
                </a:cubicBezTo>
                <a:lnTo>
                  <a:pt x="10144" y="22423"/>
                </a:lnTo>
                <a:lnTo>
                  <a:pt x="10043" y="22480"/>
                </a:lnTo>
                <a:cubicBezTo>
                  <a:pt x="9936" y="22543"/>
                  <a:pt x="9835" y="22600"/>
                  <a:pt x="9728" y="22656"/>
                </a:cubicBezTo>
                <a:lnTo>
                  <a:pt x="9728" y="22656"/>
                </a:lnTo>
                <a:cubicBezTo>
                  <a:pt x="9300" y="22890"/>
                  <a:pt x="8852" y="23135"/>
                  <a:pt x="8418" y="23375"/>
                </a:cubicBezTo>
                <a:lnTo>
                  <a:pt x="8418" y="23375"/>
                </a:lnTo>
                <a:cubicBezTo>
                  <a:pt x="8348" y="23412"/>
                  <a:pt x="8273" y="23438"/>
                  <a:pt x="8203" y="23469"/>
                </a:cubicBezTo>
                <a:lnTo>
                  <a:pt x="8203" y="23469"/>
                </a:lnTo>
                <a:lnTo>
                  <a:pt x="8159" y="23482"/>
                </a:lnTo>
                <a:cubicBezTo>
                  <a:pt x="8140" y="23488"/>
                  <a:pt x="8122" y="23488"/>
                  <a:pt x="8103" y="23482"/>
                </a:cubicBezTo>
                <a:lnTo>
                  <a:pt x="8103" y="23482"/>
                </a:lnTo>
                <a:cubicBezTo>
                  <a:pt x="8096" y="23482"/>
                  <a:pt x="8096" y="23482"/>
                  <a:pt x="8090" y="23482"/>
                </a:cubicBezTo>
                <a:lnTo>
                  <a:pt x="8090" y="23482"/>
                </a:lnTo>
                <a:lnTo>
                  <a:pt x="8071" y="23475"/>
                </a:lnTo>
                <a:lnTo>
                  <a:pt x="8065" y="23457"/>
                </a:lnTo>
                <a:cubicBezTo>
                  <a:pt x="8059" y="23406"/>
                  <a:pt x="8084" y="23375"/>
                  <a:pt x="8109" y="23356"/>
                </a:cubicBezTo>
                <a:lnTo>
                  <a:pt x="8109" y="23356"/>
                </a:lnTo>
                <a:lnTo>
                  <a:pt x="8122" y="23343"/>
                </a:lnTo>
                <a:cubicBezTo>
                  <a:pt x="8128" y="23337"/>
                  <a:pt x="8128" y="23331"/>
                  <a:pt x="8134" y="23331"/>
                </a:cubicBezTo>
                <a:lnTo>
                  <a:pt x="8134" y="23331"/>
                </a:lnTo>
                <a:cubicBezTo>
                  <a:pt x="8166" y="23293"/>
                  <a:pt x="8191" y="23261"/>
                  <a:pt x="8222" y="23223"/>
                </a:cubicBezTo>
                <a:lnTo>
                  <a:pt x="8222" y="23223"/>
                </a:lnTo>
                <a:cubicBezTo>
                  <a:pt x="8266" y="23173"/>
                  <a:pt x="8311" y="23123"/>
                  <a:pt x="8355" y="23066"/>
                </a:cubicBezTo>
                <a:lnTo>
                  <a:pt x="8355" y="23066"/>
                </a:lnTo>
                <a:cubicBezTo>
                  <a:pt x="8437" y="22959"/>
                  <a:pt x="8512" y="22852"/>
                  <a:pt x="8594" y="22738"/>
                </a:cubicBezTo>
                <a:lnTo>
                  <a:pt x="8594" y="22738"/>
                </a:lnTo>
                <a:lnTo>
                  <a:pt x="8701" y="22587"/>
                </a:lnTo>
                <a:cubicBezTo>
                  <a:pt x="8733" y="22549"/>
                  <a:pt x="8758" y="22512"/>
                  <a:pt x="8789" y="22480"/>
                </a:cubicBezTo>
                <a:lnTo>
                  <a:pt x="8789" y="22480"/>
                </a:lnTo>
                <a:cubicBezTo>
                  <a:pt x="8815" y="22455"/>
                  <a:pt x="8840" y="22442"/>
                  <a:pt x="8865" y="22430"/>
                </a:cubicBezTo>
                <a:lnTo>
                  <a:pt x="8865" y="22430"/>
                </a:lnTo>
                <a:lnTo>
                  <a:pt x="8865" y="22430"/>
                </a:lnTo>
                <a:lnTo>
                  <a:pt x="8871" y="22430"/>
                </a:lnTo>
                <a:cubicBezTo>
                  <a:pt x="9035" y="22455"/>
                  <a:pt x="9167" y="22474"/>
                  <a:pt x="9300" y="22474"/>
                </a:cubicBezTo>
                <a:lnTo>
                  <a:pt x="9300" y="22474"/>
                </a:lnTo>
                <a:cubicBezTo>
                  <a:pt x="9495" y="22474"/>
                  <a:pt x="9684" y="22436"/>
                  <a:pt x="9923" y="22360"/>
                </a:cubicBezTo>
                <a:moveTo>
                  <a:pt x="14447" y="24547"/>
                </a:moveTo>
                <a:cubicBezTo>
                  <a:pt x="14441" y="24515"/>
                  <a:pt x="14428" y="24484"/>
                  <a:pt x="14422" y="24452"/>
                </a:cubicBezTo>
                <a:lnTo>
                  <a:pt x="14422" y="24452"/>
                </a:lnTo>
                <a:cubicBezTo>
                  <a:pt x="14403" y="24364"/>
                  <a:pt x="14384" y="24276"/>
                  <a:pt x="14365" y="24187"/>
                </a:cubicBezTo>
                <a:lnTo>
                  <a:pt x="14365" y="24187"/>
                </a:lnTo>
                <a:cubicBezTo>
                  <a:pt x="14327" y="24005"/>
                  <a:pt x="14290" y="23816"/>
                  <a:pt x="14239" y="23639"/>
                </a:cubicBezTo>
                <a:lnTo>
                  <a:pt x="14239" y="23639"/>
                </a:lnTo>
                <a:cubicBezTo>
                  <a:pt x="14195" y="23450"/>
                  <a:pt x="14239" y="23286"/>
                  <a:pt x="14371" y="23142"/>
                </a:cubicBezTo>
                <a:lnTo>
                  <a:pt x="14371" y="23142"/>
                </a:lnTo>
                <a:cubicBezTo>
                  <a:pt x="14390" y="23123"/>
                  <a:pt x="14403" y="23110"/>
                  <a:pt x="14422" y="23097"/>
                </a:cubicBezTo>
                <a:lnTo>
                  <a:pt x="14422" y="23097"/>
                </a:lnTo>
                <a:cubicBezTo>
                  <a:pt x="14466" y="23053"/>
                  <a:pt x="14523" y="23009"/>
                  <a:pt x="14579" y="22978"/>
                </a:cubicBezTo>
                <a:lnTo>
                  <a:pt x="14579" y="22978"/>
                </a:lnTo>
                <a:cubicBezTo>
                  <a:pt x="14630" y="22946"/>
                  <a:pt x="14686" y="22921"/>
                  <a:pt x="14743" y="22902"/>
                </a:cubicBezTo>
                <a:lnTo>
                  <a:pt x="14743" y="22902"/>
                </a:lnTo>
                <a:cubicBezTo>
                  <a:pt x="14768" y="22890"/>
                  <a:pt x="14794" y="22883"/>
                  <a:pt x="14812" y="22871"/>
                </a:cubicBezTo>
                <a:lnTo>
                  <a:pt x="14812" y="22871"/>
                </a:lnTo>
                <a:cubicBezTo>
                  <a:pt x="14983" y="22801"/>
                  <a:pt x="15115" y="22719"/>
                  <a:pt x="15216" y="22625"/>
                </a:cubicBezTo>
                <a:lnTo>
                  <a:pt x="15216" y="22625"/>
                </a:lnTo>
                <a:cubicBezTo>
                  <a:pt x="15266" y="22581"/>
                  <a:pt x="15310" y="22530"/>
                  <a:pt x="15348" y="22480"/>
                </a:cubicBezTo>
                <a:lnTo>
                  <a:pt x="15348" y="22480"/>
                </a:lnTo>
                <a:cubicBezTo>
                  <a:pt x="15405" y="22398"/>
                  <a:pt x="15468" y="22323"/>
                  <a:pt x="15543" y="22247"/>
                </a:cubicBezTo>
                <a:lnTo>
                  <a:pt x="15543" y="22247"/>
                </a:lnTo>
                <a:cubicBezTo>
                  <a:pt x="15575" y="22215"/>
                  <a:pt x="15606" y="22184"/>
                  <a:pt x="15638" y="22159"/>
                </a:cubicBezTo>
                <a:lnTo>
                  <a:pt x="15638" y="22159"/>
                </a:lnTo>
                <a:cubicBezTo>
                  <a:pt x="15676" y="22121"/>
                  <a:pt x="15720" y="22083"/>
                  <a:pt x="15783" y="22033"/>
                </a:cubicBezTo>
                <a:lnTo>
                  <a:pt x="15783" y="22033"/>
                </a:lnTo>
                <a:cubicBezTo>
                  <a:pt x="15802" y="22014"/>
                  <a:pt x="15827" y="22008"/>
                  <a:pt x="15852" y="22001"/>
                </a:cubicBezTo>
                <a:lnTo>
                  <a:pt x="15852" y="22001"/>
                </a:lnTo>
                <a:cubicBezTo>
                  <a:pt x="15871" y="21995"/>
                  <a:pt x="15890" y="21989"/>
                  <a:pt x="15909" y="21982"/>
                </a:cubicBezTo>
                <a:lnTo>
                  <a:pt x="15909" y="21982"/>
                </a:lnTo>
                <a:lnTo>
                  <a:pt x="15991" y="21957"/>
                </a:lnTo>
                <a:lnTo>
                  <a:pt x="15940" y="22020"/>
                </a:lnTo>
                <a:cubicBezTo>
                  <a:pt x="15449" y="22701"/>
                  <a:pt x="15216" y="23274"/>
                  <a:pt x="15190" y="23885"/>
                </a:cubicBezTo>
                <a:lnTo>
                  <a:pt x="15190" y="23885"/>
                </a:lnTo>
                <a:lnTo>
                  <a:pt x="15190" y="23898"/>
                </a:lnTo>
                <a:lnTo>
                  <a:pt x="15178" y="23910"/>
                </a:lnTo>
                <a:cubicBezTo>
                  <a:pt x="15090" y="23961"/>
                  <a:pt x="15008" y="24024"/>
                  <a:pt x="14932" y="24087"/>
                </a:cubicBezTo>
                <a:lnTo>
                  <a:pt x="14932" y="24087"/>
                </a:lnTo>
                <a:cubicBezTo>
                  <a:pt x="14794" y="24213"/>
                  <a:pt x="14686" y="24364"/>
                  <a:pt x="14592" y="24540"/>
                </a:cubicBezTo>
                <a:lnTo>
                  <a:pt x="14592" y="24540"/>
                </a:lnTo>
                <a:cubicBezTo>
                  <a:pt x="14586" y="24559"/>
                  <a:pt x="14573" y="24572"/>
                  <a:pt x="14554" y="24591"/>
                </a:cubicBezTo>
                <a:lnTo>
                  <a:pt x="14554" y="24591"/>
                </a:lnTo>
                <a:lnTo>
                  <a:pt x="14535" y="24610"/>
                </a:lnTo>
                <a:cubicBezTo>
                  <a:pt x="14529" y="24616"/>
                  <a:pt x="14523" y="24622"/>
                  <a:pt x="14510" y="24628"/>
                </a:cubicBezTo>
                <a:lnTo>
                  <a:pt x="14510" y="24628"/>
                </a:lnTo>
                <a:lnTo>
                  <a:pt x="14479" y="24660"/>
                </a:lnTo>
                <a:lnTo>
                  <a:pt x="14447" y="24547"/>
                </a:lnTo>
                <a:close/>
                <a:moveTo>
                  <a:pt x="14447" y="25366"/>
                </a:moveTo>
                <a:cubicBezTo>
                  <a:pt x="14416" y="25328"/>
                  <a:pt x="14384" y="25296"/>
                  <a:pt x="14353" y="25252"/>
                </a:cubicBezTo>
                <a:lnTo>
                  <a:pt x="14353" y="25252"/>
                </a:lnTo>
                <a:cubicBezTo>
                  <a:pt x="14126" y="24943"/>
                  <a:pt x="13836" y="24748"/>
                  <a:pt x="13464" y="24660"/>
                </a:cubicBezTo>
                <a:lnTo>
                  <a:pt x="13464" y="24660"/>
                </a:lnTo>
                <a:cubicBezTo>
                  <a:pt x="13326" y="24622"/>
                  <a:pt x="13187" y="24578"/>
                  <a:pt x="13055" y="24534"/>
                </a:cubicBezTo>
                <a:lnTo>
                  <a:pt x="13055" y="24534"/>
                </a:lnTo>
                <a:lnTo>
                  <a:pt x="12954" y="24502"/>
                </a:lnTo>
                <a:cubicBezTo>
                  <a:pt x="12771" y="24439"/>
                  <a:pt x="12607" y="24351"/>
                  <a:pt x="12456" y="24238"/>
                </a:cubicBezTo>
                <a:lnTo>
                  <a:pt x="12456" y="24238"/>
                </a:lnTo>
                <a:cubicBezTo>
                  <a:pt x="12311" y="24124"/>
                  <a:pt x="12166" y="24011"/>
                  <a:pt x="12028" y="23898"/>
                </a:cubicBezTo>
                <a:lnTo>
                  <a:pt x="12028" y="23898"/>
                </a:lnTo>
                <a:lnTo>
                  <a:pt x="11870" y="23765"/>
                </a:lnTo>
                <a:cubicBezTo>
                  <a:pt x="11858" y="23759"/>
                  <a:pt x="11858" y="23740"/>
                  <a:pt x="11858" y="23734"/>
                </a:cubicBezTo>
                <a:lnTo>
                  <a:pt x="11858" y="23734"/>
                </a:lnTo>
                <a:lnTo>
                  <a:pt x="11858" y="23721"/>
                </a:lnTo>
                <a:lnTo>
                  <a:pt x="11864" y="23715"/>
                </a:lnTo>
                <a:cubicBezTo>
                  <a:pt x="11864" y="23709"/>
                  <a:pt x="11870" y="23702"/>
                  <a:pt x="11870" y="23702"/>
                </a:cubicBezTo>
                <a:lnTo>
                  <a:pt x="11870" y="23702"/>
                </a:lnTo>
                <a:cubicBezTo>
                  <a:pt x="11877" y="23696"/>
                  <a:pt x="11877" y="23683"/>
                  <a:pt x="11889" y="23677"/>
                </a:cubicBezTo>
                <a:lnTo>
                  <a:pt x="11889" y="23677"/>
                </a:lnTo>
                <a:lnTo>
                  <a:pt x="11889" y="23677"/>
                </a:lnTo>
                <a:lnTo>
                  <a:pt x="11895" y="23671"/>
                </a:lnTo>
                <a:cubicBezTo>
                  <a:pt x="12034" y="23595"/>
                  <a:pt x="12173" y="23526"/>
                  <a:pt x="12311" y="23450"/>
                </a:cubicBezTo>
                <a:lnTo>
                  <a:pt x="12311" y="23450"/>
                </a:lnTo>
                <a:lnTo>
                  <a:pt x="12614" y="23293"/>
                </a:lnTo>
                <a:cubicBezTo>
                  <a:pt x="12885" y="23148"/>
                  <a:pt x="13137" y="23066"/>
                  <a:pt x="13389" y="23034"/>
                </a:cubicBezTo>
                <a:lnTo>
                  <a:pt x="13389" y="23034"/>
                </a:lnTo>
                <a:lnTo>
                  <a:pt x="13420" y="23034"/>
                </a:lnTo>
                <a:cubicBezTo>
                  <a:pt x="13458" y="23028"/>
                  <a:pt x="13489" y="23022"/>
                  <a:pt x="13527" y="23028"/>
                </a:cubicBezTo>
                <a:lnTo>
                  <a:pt x="13527" y="23028"/>
                </a:lnTo>
                <a:cubicBezTo>
                  <a:pt x="13571" y="23034"/>
                  <a:pt x="13615" y="23041"/>
                  <a:pt x="13659" y="23053"/>
                </a:cubicBezTo>
                <a:lnTo>
                  <a:pt x="13659" y="23053"/>
                </a:lnTo>
                <a:cubicBezTo>
                  <a:pt x="13697" y="23060"/>
                  <a:pt x="13741" y="23072"/>
                  <a:pt x="13779" y="23079"/>
                </a:cubicBezTo>
                <a:lnTo>
                  <a:pt x="13779" y="23079"/>
                </a:lnTo>
                <a:cubicBezTo>
                  <a:pt x="13836" y="23085"/>
                  <a:pt x="13893" y="23091"/>
                  <a:pt x="13949" y="23097"/>
                </a:cubicBezTo>
                <a:lnTo>
                  <a:pt x="13949" y="23097"/>
                </a:lnTo>
                <a:lnTo>
                  <a:pt x="14044" y="23104"/>
                </a:lnTo>
                <a:lnTo>
                  <a:pt x="14050" y="23123"/>
                </a:lnTo>
                <a:cubicBezTo>
                  <a:pt x="14075" y="23242"/>
                  <a:pt x="14094" y="23356"/>
                  <a:pt x="14113" y="23469"/>
                </a:cubicBezTo>
                <a:lnTo>
                  <a:pt x="14113" y="23469"/>
                </a:lnTo>
                <a:lnTo>
                  <a:pt x="14119" y="23482"/>
                </a:lnTo>
                <a:cubicBezTo>
                  <a:pt x="14170" y="23753"/>
                  <a:pt x="14220" y="24005"/>
                  <a:pt x="14277" y="24263"/>
                </a:cubicBezTo>
                <a:lnTo>
                  <a:pt x="14277" y="24263"/>
                </a:lnTo>
                <a:cubicBezTo>
                  <a:pt x="14340" y="24528"/>
                  <a:pt x="14409" y="24799"/>
                  <a:pt x="14472" y="25038"/>
                </a:cubicBezTo>
                <a:lnTo>
                  <a:pt x="14472" y="25038"/>
                </a:lnTo>
                <a:lnTo>
                  <a:pt x="14479" y="25051"/>
                </a:lnTo>
                <a:cubicBezTo>
                  <a:pt x="14510" y="25164"/>
                  <a:pt x="14535" y="25271"/>
                  <a:pt x="14567" y="25378"/>
                </a:cubicBezTo>
                <a:lnTo>
                  <a:pt x="14567" y="25378"/>
                </a:lnTo>
                <a:lnTo>
                  <a:pt x="14567" y="25397"/>
                </a:lnTo>
                <a:lnTo>
                  <a:pt x="14504" y="25441"/>
                </a:lnTo>
                <a:lnTo>
                  <a:pt x="14447" y="25366"/>
                </a:lnTo>
                <a:close/>
                <a:moveTo>
                  <a:pt x="13899" y="30292"/>
                </a:moveTo>
                <a:cubicBezTo>
                  <a:pt x="13792" y="30179"/>
                  <a:pt x="13716" y="30053"/>
                  <a:pt x="13672" y="29908"/>
                </a:cubicBezTo>
                <a:lnTo>
                  <a:pt x="13672" y="29908"/>
                </a:lnTo>
                <a:cubicBezTo>
                  <a:pt x="13615" y="29738"/>
                  <a:pt x="13571" y="29568"/>
                  <a:pt x="13533" y="29436"/>
                </a:cubicBezTo>
                <a:lnTo>
                  <a:pt x="13533" y="29436"/>
                </a:lnTo>
                <a:cubicBezTo>
                  <a:pt x="13515" y="29347"/>
                  <a:pt x="13496" y="29259"/>
                  <a:pt x="13470" y="29171"/>
                </a:cubicBezTo>
                <a:lnTo>
                  <a:pt x="13470" y="29171"/>
                </a:lnTo>
                <a:cubicBezTo>
                  <a:pt x="13439" y="29045"/>
                  <a:pt x="13414" y="28913"/>
                  <a:pt x="13376" y="28793"/>
                </a:cubicBezTo>
                <a:lnTo>
                  <a:pt x="13376" y="28793"/>
                </a:lnTo>
                <a:cubicBezTo>
                  <a:pt x="13250" y="28339"/>
                  <a:pt x="12998" y="27961"/>
                  <a:pt x="12633" y="27659"/>
                </a:cubicBezTo>
                <a:lnTo>
                  <a:pt x="12633" y="27659"/>
                </a:lnTo>
                <a:cubicBezTo>
                  <a:pt x="12544" y="27583"/>
                  <a:pt x="12425" y="27482"/>
                  <a:pt x="12311" y="27375"/>
                </a:cubicBezTo>
                <a:lnTo>
                  <a:pt x="12311" y="27375"/>
                </a:lnTo>
                <a:cubicBezTo>
                  <a:pt x="12242" y="27319"/>
                  <a:pt x="12179" y="27249"/>
                  <a:pt x="12122" y="27186"/>
                </a:cubicBezTo>
                <a:lnTo>
                  <a:pt x="12122" y="27186"/>
                </a:lnTo>
                <a:lnTo>
                  <a:pt x="12072" y="27130"/>
                </a:lnTo>
                <a:cubicBezTo>
                  <a:pt x="12059" y="27117"/>
                  <a:pt x="12059" y="27098"/>
                  <a:pt x="12059" y="27086"/>
                </a:cubicBezTo>
                <a:lnTo>
                  <a:pt x="12059" y="27086"/>
                </a:lnTo>
                <a:lnTo>
                  <a:pt x="12059" y="27060"/>
                </a:lnTo>
                <a:lnTo>
                  <a:pt x="12059" y="27060"/>
                </a:lnTo>
                <a:lnTo>
                  <a:pt x="12059" y="27029"/>
                </a:lnTo>
                <a:lnTo>
                  <a:pt x="12091" y="27035"/>
                </a:lnTo>
                <a:cubicBezTo>
                  <a:pt x="12097" y="27035"/>
                  <a:pt x="12110" y="27035"/>
                  <a:pt x="12116" y="27035"/>
                </a:cubicBezTo>
                <a:lnTo>
                  <a:pt x="12116" y="27035"/>
                </a:lnTo>
                <a:cubicBezTo>
                  <a:pt x="12135" y="27041"/>
                  <a:pt x="12154" y="27041"/>
                  <a:pt x="12173" y="27048"/>
                </a:cubicBezTo>
                <a:lnTo>
                  <a:pt x="12173" y="27048"/>
                </a:lnTo>
                <a:cubicBezTo>
                  <a:pt x="12563" y="27218"/>
                  <a:pt x="12998" y="27293"/>
                  <a:pt x="13502" y="27281"/>
                </a:cubicBezTo>
                <a:lnTo>
                  <a:pt x="13502" y="27281"/>
                </a:lnTo>
                <a:cubicBezTo>
                  <a:pt x="13622" y="27275"/>
                  <a:pt x="13748" y="27281"/>
                  <a:pt x="13855" y="27287"/>
                </a:cubicBezTo>
                <a:lnTo>
                  <a:pt x="13855" y="27287"/>
                </a:lnTo>
                <a:cubicBezTo>
                  <a:pt x="13949" y="27287"/>
                  <a:pt x="14038" y="27287"/>
                  <a:pt x="14126" y="27287"/>
                </a:cubicBezTo>
                <a:lnTo>
                  <a:pt x="14126" y="27287"/>
                </a:lnTo>
                <a:cubicBezTo>
                  <a:pt x="14220" y="27287"/>
                  <a:pt x="14290" y="27325"/>
                  <a:pt x="14340" y="27407"/>
                </a:cubicBezTo>
                <a:lnTo>
                  <a:pt x="14340" y="27407"/>
                </a:lnTo>
                <a:cubicBezTo>
                  <a:pt x="14422" y="27533"/>
                  <a:pt x="14504" y="27665"/>
                  <a:pt x="14579" y="27785"/>
                </a:cubicBezTo>
                <a:lnTo>
                  <a:pt x="14579" y="27785"/>
                </a:lnTo>
                <a:cubicBezTo>
                  <a:pt x="14661" y="27905"/>
                  <a:pt x="14680" y="28037"/>
                  <a:pt x="14636" y="28194"/>
                </a:cubicBezTo>
                <a:lnTo>
                  <a:pt x="14636" y="28194"/>
                </a:lnTo>
                <a:cubicBezTo>
                  <a:pt x="14460" y="28881"/>
                  <a:pt x="14233" y="29543"/>
                  <a:pt x="14000" y="30217"/>
                </a:cubicBezTo>
                <a:lnTo>
                  <a:pt x="14000" y="30217"/>
                </a:lnTo>
                <a:cubicBezTo>
                  <a:pt x="13993" y="30236"/>
                  <a:pt x="13981" y="30248"/>
                  <a:pt x="13962" y="30267"/>
                </a:cubicBezTo>
                <a:lnTo>
                  <a:pt x="13962" y="30267"/>
                </a:lnTo>
                <a:cubicBezTo>
                  <a:pt x="13956" y="30273"/>
                  <a:pt x="13949" y="30280"/>
                  <a:pt x="13943" y="30292"/>
                </a:cubicBezTo>
                <a:lnTo>
                  <a:pt x="13943" y="30292"/>
                </a:lnTo>
                <a:lnTo>
                  <a:pt x="13924" y="30311"/>
                </a:lnTo>
                <a:lnTo>
                  <a:pt x="13899" y="30292"/>
                </a:ln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0"/>
          <p:cNvGrpSpPr/>
          <p:nvPr/>
        </p:nvGrpSpPr>
        <p:grpSpPr>
          <a:xfrm>
            <a:off x="7136121" y="3083013"/>
            <a:ext cx="2290219" cy="2216417"/>
            <a:chOff x="7136121" y="3083013"/>
            <a:chExt cx="2290219" cy="2216417"/>
          </a:xfrm>
        </p:grpSpPr>
        <p:sp>
          <p:nvSpPr>
            <p:cNvPr id="80" name="Google Shape;80;p10"/>
            <p:cNvSpPr/>
            <p:nvPr/>
          </p:nvSpPr>
          <p:spPr>
            <a:xfrm rot="9610339">
              <a:off x="7453347" y="3435836"/>
              <a:ext cx="1695222" cy="1624240"/>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rot="9014138">
              <a:off x="7391884" y="3425368"/>
              <a:ext cx="1778692" cy="1503082"/>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a:off x="2400000" y="1126625"/>
            <a:ext cx="4344000" cy="19410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10000"/>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84" name="Google Shape;84;p11"/>
          <p:cNvSpPr txBox="1">
            <a:spLocks noGrp="1"/>
          </p:cNvSpPr>
          <p:nvPr>
            <p:ph type="subTitle" idx="1"/>
          </p:nvPr>
        </p:nvSpPr>
        <p:spPr>
          <a:xfrm>
            <a:off x="2271750" y="3379670"/>
            <a:ext cx="4600500" cy="8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9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sp>
        <p:nvSpPr>
          <p:cNvPr id="85" name="Google Shape;85;p11"/>
          <p:cNvSpPr/>
          <p:nvPr/>
        </p:nvSpPr>
        <p:spPr>
          <a:xfrm rot="10390514">
            <a:off x="200361" y="-437543"/>
            <a:ext cx="3240046" cy="6018573"/>
          </a:xfrm>
          <a:custGeom>
            <a:avLst/>
            <a:gdLst/>
            <a:ahLst/>
            <a:cxnLst/>
            <a:rect l="l" t="t" r="r" b="b"/>
            <a:pathLst>
              <a:path w="23420" h="43504" extrusionOk="0">
                <a:moveTo>
                  <a:pt x="14895" y="18731"/>
                </a:moveTo>
                <a:lnTo>
                  <a:pt x="14825" y="18800"/>
                </a:lnTo>
                <a:cubicBezTo>
                  <a:pt x="14624" y="19020"/>
                  <a:pt x="14428" y="19247"/>
                  <a:pt x="14239" y="19474"/>
                </a:cubicBezTo>
                <a:lnTo>
                  <a:pt x="14164" y="19569"/>
                </a:lnTo>
                <a:cubicBezTo>
                  <a:pt x="14057" y="19688"/>
                  <a:pt x="13950" y="19814"/>
                  <a:pt x="13843" y="19934"/>
                </a:cubicBezTo>
                <a:lnTo>
                  <a:pt x="13754" y="20028"/>
                </a:lnTo>
                <a:cubicBezTo>
                  <a:pt x="13528" y="20280"/>
                  <a:pt x="13257" y="20501"/>
                  <a:pt x="12954" y="20690"/>
                </a:cubicBezTo>
                <a:cubicBezTo>
                  <a:pt x="12860" y="20740"/>
                  <a:pt x="12772" y="20791"/>
                  <a:pt x="12683" y="20841"/>
                </a:cubicBezTo>
                <a:cubicBezTo>
                  <a:pt x="12608" y="20885"/>
                  <a:pt x="12532" y="20929"/>
                  <a:pt x="12450" y="20967"/>
                </a:cubicBezTo>
                <a:cubicBezTo>
                  <a:pt x="12217" y="21093"/>
                  <a:pt x="11984" y="21219"/>
                  <a:pt x="11751" y="21339"/>
                </a:cubicBezTo>
                <a:lnTo>
                  <a:pt x="11593" y="21421"/>
                </a:lnTo>
                <a:cubicBezTo>
                  <a:pt x="11574" y="21427"/>
                  <a:pt x="11556" y="21440"/>
                  <a:pt x="11524" y="21446"/>
                </a:cubicBezTo>
                <a:lnTo>
                  <a:pt x="11442" y="21484"/>
                </a:lnTo>
                <a:lnTo>
                  <a:pt x="11442" y="21440"/>
                </a:lnTo>
                <a:cubicBezTo>
                  <a:pt x="11442" y="21421"/>
                  <a:pt x="11442" y="21402"/>
                  <a:pt x="11442" y="21389"/>
                </a:cubicBezTo>
                <a:cubicBezTo>
                  <a:pt x="11442" y="21358"/>
                  <a:pt x="11442" y="21333"/>
                  <a:pt x="11448" y="21314"/>
                </a:cubicBezTo>
                <a:cubicBezTo>
                  <a:pt x="11455" y="21257"/>
                  <a:pt x="11461" y="21200"/>
                  <a:pt x="11467" y="21144"/>
                </a:cubicBezTo>
                <a:cubicBezTo>
                  <a:pt x="11486" y="20999"/>
                  <a:pt x="11505" y="20848"/>
                  <a:pt x="11537" y="20703"/>
                </a:cubicBezTo>
                <a:cubicBezTo>
                  <a:pt x="11574" y="20488"/>
                  <a:pt x="11625" y="20274"/>
                  <a:pt x="11669" y="20066"/>
                </a:cubicBezTo>
                <a:cubicBezTo>
                  <a:pt x="11694" y="19959"/>
                  <a:pt x="11713" y="19858"/>
                  <a:pt x="11738" y="19758"/>
                </a:cubicBezTo>
                <a:cubicBezTo>
                  <a:pt x="11763" y="19644"/>
                  <a:pt x="11826" y="19556"/>
                  <a:pt x="11877" y="19493"/>
                </a:cubicBezTo>
                <a:cubicBezTo>
                  <a:pt x="11959" y="19398"/>
                  <a:pt x="12053" y="19317"/>
                  <a:pt x="12160" y="19260"/>
                </a:cubicBezTo>
                <a:cubicBezTo>
                  <a:pt x="12286" y="19184"/>
                  <a:pt x="12431" y="19140"/>
                  <a:pt x="12601" y="19115"/>
                </a:cubicBezTo>
                <a:cubicBezTo>
                  <a:pt x="12872" y="19083"/>
                  <a:pt x="13162" y="19046"/>
                  <a:pt x="13521" y="19014"/>
                </a:cubicBezTo>
                <a:cubicBezTo>
                  <a:pt x="13893" y="18976"/>
                  <a:pt x="14321" y="18926"/>
                  <a:pt x="14712" y="18768"/>
                </a:cubicBezTo>
                <a:cubicBezTo>
                  <a:pt x="14731" y="18762"/>
                  <a:pt x="14756" y="18762"/>
                  <a:pt x="14775" y="18756"/>
                </a:cubicBezTo>
                <a:lnTo>
                  <a:pt x="14800" y="18750"/>
                </a:lnTo>
                <a:lnTo>
                  <a:pt x="14895" y="18731"/>
                </a:lnTo>
                <a:close/>
                <a:moveTo>
                  <a:pt x="10037" y="19071"/>
                </a:moveTo>
                <a:lnTo>
                  <a:pt x="10081" y="19083"/>
                </a:lnTo>
                <a:cubicBezTo>
                  <a:pt x="10094" y="19090"/>
                  <a:pt x="10106" y="19090"/>
                  <a:pt x="10113" y="19096"/>
                </a:cubicBezTo>
                <a:cubicBezTo>
                  <a:pt x="10132" y="19102"/>
                  <a:pt x="10151" y="19102"/>
                  <a:pt x="10163" y="19115"/>
                </a:cubicBezTo>
                <a:cubicBezTo>
                  <a:pt x="10422" y="19279"/>
                  <a:pt x="10705" y="19398"/>
                  <a:pt x="10995" y="19474"/>
                </a:cubicBezTo>
                <a:cubicBezTo>
                  <a:pt x="11152" y="19518"/>
                  <a:pt x="11259" y="19606"/>
                  <a:pt x="11322" y="19751"/>
                </a:cubicBezTo>
                <a:cubicBezTo>
                  <a:pt x="11348" y="19814"/>
                  <a:pt x="11379" y="19871"/>
                  <a:pt x="11404" y="19934"/>
                </a:cubicBezTo>
                <a:cubicBezTo>
                  <a:pt x="11430" y="19978"/>
                  <a:pt x="11455" y="20022"/>
                  <a:pt x="11474" y="20066"/>
                </a:cubicBezTo>
                <a:cubicBezTo>
                  <a:pt x="11511" y="20148"/>
                  <a:pt x="11518" y="20236"/>
                  <a:pt x="11499" y="20343"/>
                </a:cubicBezTo>
                <a:cubicBezTo>
                  <a:pt x="11448" y="20659"/>
                  <a:pt x="11404" y="20974"/>
                  <a:pt x="11354" y="21289"/>
                </a:cubicBezTo>
                <a:lnTo>
                  <a:pt x="11335" y="21427"/>
                </a:lnTo>
                <a:cubicBezTo>
                  <a:pt x="11322" y="21515"/>
                  <a:pt x="11310" y="21604"/>
                  <a:pt x="11297" y="21692"/>
                </a:cubicBezTo>
                <a:lnTo>
                  <a:pt x="11278" y="21843"/>
                </a:lnTo>
                <a:lnTo>
                  <a:pt x="11247" y="21837"/>
                </a:lnTo>
                <a:lnTo>
                  <a:pt x="11228" y="21837"/>
                </a:lnTo>
                <a:cubicBezTo>
                  <a:pt x="11215" y="21830"/>
                  <a:pt x="11203" y="21830"/>
                  <a:pt x="11196" y="21818"/>
                </a:cubicBezTo>
                <a:lnTo>
                  <a:pt x="11190" y="21799"/>
                </a:lnTo>
                <a:cubicBezTo>
                  <a:pt x="11178" y="21780"/>
                  <a:pt x="11165" y="21755"/>
                  <a:pt x="11152" y="21730"/>
                </a:cubicBezTo>
                <a:cubicBezTo>
                  <a:pt x="11077" y="21446"/>
                  <a:pt x="10944" y="21194"/>
                  <a:pt x="10806" y="20929"/>
                </a:cubicBezTo>
                <a:cubicBezTo>
                  <a:pt x="10655" y="20652"/>
                  <a:pt x="10535" y="20413"/>
                  <a:pt x="10440" y="20180"/>
                </a:cubicBezTo>
                <a:cubicBezTo>
                  <a:pt x="10340" y="19953"/>
                  <a:pt x="10251" y="19713"/>
                  <a:pt x="10163" y="19480"/>
                </a:cubicBezTo>
                <a:cubicBezTo>
                  <a:pt x="10132" y="19392"/>
                  <a:pt x="10100" y="19304"/>
                  <a:pt x="10062" y="19216"/>
                </a:cubicBezTo>
                <a:cubicBezTo>
                  <a:pt x="10056" y="19197"/>
                  <a:pt x="10056" y="19178"/>
                  <a:pt x="10050" y="19153"/>
                </a:cubicBezTo>
                <a:cubicBezTo>
                  <a:pt x="10050" y="19146"/>
                  <a:pt x="10050" y="19134"/>
                  <a:pt x="10043" y="19121"/>
                </a:cubicBezTo>
                <a:lnTo>
                  <a:pt x="10037" y="19071"/>
                </a:lnTo>
                <a:close/>
                <a:moveTo>
                  <a:pt x="18618" y="20047"/>
                </a:moveTo>
                <a:lnTo>
                  <a:pt x="18561" y="20136"/>
                </a:lnTo>
                <a:cubicBezTo>
                  <a:pt x="18543" y="20167"/>
                  <a:pt x="18530" y="20186"/>
                  <a:pt x="18524" y="20199"/>
                </a:cubicBezTo>
                <a:cubicBezTo>
                  <a:pt x="18511" y="20224"/>
                  <a:pt x="18498" y="20243"/>
                  <a:pt x="18486" y="20255"/>
                </a:cubicBezTo>
                <a:lnTo>
                  <a:pt x="18435" y="20306"/>
                </a:lnTo>
                <a:cubicBezTo>
                  <a:pt x="18372" y="20362"/>
                  <a:pt x="18309" y="20425"/>
                  <a:pt x="18240" y="20482"/>
                </a:cubicBezTo>
                <a:cubicBezTo>
                  <a:pt x="18139" y="20564"/>
                  <a:pt x="18032" y="20646"/>
                  <a:pt x="17925" y="20728"/>
                </a:cubicBezTo>
                <a:cubicBezTo>
                  <a:pt x="17799" y="20829"/>
                  <a:pt x="17673" y="20923"/>
                  <a:pt x="17547" y="21024"/>
                </a:cubicBezTo>
                <a:lnTo>
                  <a:pt x="17465" y="21093"/>
                </a:lnTo>
                <a:cubicBezTo>
                  <a:pt x="17308" y="21219"/>
                  <a:pt x="17144" y="21345"/>
                  <a:pt x="17005" y="21496"/>
                </a:cubicBezTo>
                <a:cubicBezTo>
                  <a:pt x="16816" y="21698"/>
                  <a:pt x="16596" y="21881"/>
                  <a:pt x="16337" y="22070"/>
                </a:cubicBezTo>
                <a:cubicBezTo>
                  <a:pt x="16205" y="22164"/>
                  <a:pt x="16098" y="22240"/>
                  <a:pt x="15997" y="22315"/>
                </a:cubicBezTo>
                <a:cubicBezTo>
                  <a:pt x="15827" y="22448"/>
                  <a:pt x="15651" y="22567"/>
                  <a:pt x="15481" y="22662"/>
                </a:cubicBezTo>
                <a:cubicBezTo>
                  <a:pt x="15424" y="22693"/>
                  <a:pt x="15367" y="22725"/>
                  <a:pt x="15311" y="22756"/>
                </a:cubicBezTo>
                <a:lnTo>
                  <a:pt x="15172" y="22819"/>
                </a:lnTo>
                <a:cubicBezTo>
                  <a:pt x="14870" y="22971"/>
                  <a:pt x="14554" y="23128"/>
                  <a:pt x="14239" y="23273"/>
                </a:cubicBezTo>
                <a:cubicBezTo>
                  <a:pt x="14032" y="23368"/>
                  <a:pt x="13792" y="23487"/>
                  <a:pt x="13559" y="23613"/>
                </a:cubicBezTo>
                <a:cubicBezTo>
                  <a:pt x="13408" y="23702"/>
                  <a:pt x="13276" y="23783"/>
                  <a:pt x="13150" y="23872"/>
                </a:cubicBezTo>
                <a:cubicBezTo>
                  <a:pt x="13137" y="23878"/>
                  <a:pt x="13131" y="23884"/>
                  <a:pt x="13124" y="23891"/>
                </a:cubicBezTo>
                <a:cubicBezTo>
                  <a:pt x="13111" y="23896"/>
                  <a:pt x="13100" y="23898"/>
                  <a:pt x="13089" y="23898"/>
                </a:cubicBezTo>
                <a:cubicBezTo>
                  <a:pt x="13063" y="23898"/>
                  <a:pt x="13043" y="23885"/>
                  <a:pt x="13030" y="23872"/>
                </a:cubicBezTo>
                <a:lnTo>
                  <a:pt x="13017" y="23853"/>
                </a:lnTo>
                <a:lnTo>
                  <a:pt x="13105" y="23702"/>
                </a:lnTo>
                <a:cubicBezTo>
                  <a:pt x="13168" y="23588"/>
                  <a:pt x="13231" y="23475"/>
                  <a:pt x="13294" y="23361"/>
                </a:cubicBezTo>
                <a:cubicBezTo>
                  <a:pt x="13326" y="23292"/>
                  <a:pt x="13376" y="23248"/>
                  <a:pt x="13446" y="23210"/>
                </a:cubicBezTo>
                <a:cubicBezTo>
                  <a:pt x="13452" y="23204"/>
                  <a:pt x="13465" y="23198"/>
                  <a:pt x="13477" y="23191"/>
                </a:cubicBezTo>
                <a:cubicBezTo>
                  <a:pt x="13521" y="23166"/>
                  <a:pt x="13565" y="23147"/>
                  <a:pt x="13603" y="23122"/>
                </a:cubicBezTo>
                <a:cubicBezTo>
                  <a:pt x="13798" y="23015"/>
                  <a:pt x="13981" y="22870"/>
                  <a:pt x="14139" y="22700"/>
                </a:cubicBezTo>
                <a:cubicBezTo>
                  <a:pt x="14208" y="22630"/>
                  <a:pt x="14271" y="22555"/>
                  <a:pt x="14340" y="22486"/>
                </a:cubicBezTo>
                <a:cubicBezTo>
                  <a:pt x="14422" y="22391"/>
                  <a:pt x="14510" y="22290"/>
                  <a:pt x="14605" y="22202"/>
                </a:cubicBezTo>
                <a:cubicBezTo>
                  <a:pt x="14756" y="22045"/>
                  <a:pt x="14901" y="21900"/>
                  <a:pt x="15046" y="21774"/>
                </a:cubicBezTo>
                <a:cubicBezTo>
                  <a:pt x="15153" y="21673"/>
                  <a:pt x="15279" y="21585"/>
                  <a:pt x="15405" y="21515"/>
                </a:cubicBezTo>
                <a:cubicBezTo>
                  <a:pt x="15525" y="21446"/>
                  <a:pt x="15657" y="21389"/>
                  <a:pt x="15796" y="21339"/>
                </a:cubicBezTo>
                <a:cubicBezTo>
                  <a:pt x="15840" y="21326"/>
                  <a:pt x="15884" y="21314"/>
                  <a:pt x="15934" y="21295"/>
                </a:cubicBezTo>
                <a:cubicBezTo>
                  <a:pt x="16022" y="21263"/>
                  <a:pt x="16117" y="21232"/>
                  <a:pt x="16211" y="21200"/>
                </a:cubicBezTo>
                <a:cubicBezTo>
                  <a:pt x="16879" y="20955"/>
                  <a:pt x="17528" y="20652"/>
                  <a:pt x="18139" y="20312"/>
                </a:cubicBezTo>
                <a:cubicBezTo>
                  <a:pt x="18190" y="20280"/>
                  <a:pt x="18240" y="20249"/>
                  <a:pt x="18291" y="20224"/>
                </a:cubicBezTo>
                <a:lnTo>
                  <a:pt x="18316" y="20211"/>
                </a:lnTo>
                <a:cubicBezTo>
                  <a:pt x="18347" y="20192"/>
                  <a:pt x="18379" y="20173"/>
                  <a:pt x="18423" y="20148"/>
                </a:cubicBezTo>
                <a:lnTo>
                  <a:pt x="18618" y="20047"/>
                </a:lnTo>
                <a:close/>
                <a:moveTo>
                  <a:pt x="8840" y="19991"/>
                </a:moveTo>
                <a:lnTo>
                  <a:pt x="8878" y="19997"/>
                </a:lnTo>
                <a:cubicBezTo>
                  <a:pt x="8954" y="20010"/>
                  <a:pt x="8985" y="20066"/>
                  <a:pt x="9004" y="20104"/>
                </a:cubicBezTo>
                <a:cubicBezTo>
                  <a:pt x="9010" y="20117"/>
                  <a:pt x="9017" y="20129"/>
                  <a:pt x="9023" y="20136"/>
                </a:cubicBezTo>
                <a:cubicBezTo>
                  <a:pt x="9224" y="20463"/>
                  <a:pt x="9426" y="20734"/>
                  <a:pt x="9628" y="20967"/>
                </a:cubicBezTo>
                <a:cubicBezTo>
                  <a:pt x="9905" y="21289"/>
                  <a:pt x="10220" y="21528"/>
                  <a:pt x="10585" y="21704"/>
                </a:cubicBezTo>
                <a:cubicBezTo>
                  <a:pt x="10737" y="21780"/>
                  <a:pt x="10888" y="21824"/>
                  <a:pt x="11064" y="21849"/>
                </a:cubicBezTo>
                <a:lnTo>
                  <a:pt x="11077" y="21849"/>
                </a:lnTo>
                <a:lnTo>
                  <a:pt x="11083" y="21868"/>
                </a:lnTo>
                <a:cubicBezTo>
                  <a:pt x="11165" y="22089"/>
                  <a:pt x="11228" y="22290"/>
                  <a:pt x="11228" y="22504"/>
                </a:cubicBezTo>
                <a:cubicBezTo>
                  <a:pt x="11222" y="22864"/>
                  <a:pt x="11209" y="23235"/>
                  <a:pt x="11196" y="23594"/>
                </a:cubicBezTo>
                <a:cubicBezTo>
                  <a:pt x="11190" y="23727"/>
                  <a:pt x="11184" y="23865"/>
                  <a:pt x="11184" y="23998"/>
                </a:cubicBezTo>
                <a:cubicBezTo>
                  <a:pt x="11184" y="24035"/>
                  <a:pt x="11178" y="24080"/>
                  <a:pt x="11140" y="24098"/>
                </a:cubicBezTo>
                <a:cubicBezTo>
                  <a:pt x="11133" y="24105"/>
                  <a:pt x="11121" y="24111"/>
                  <a:pt x="11108" y="24111"/>
                </a:cubicBezTo>
                <a:lnTo>
                  <a:pt x="11096" y="24111"/>
                </a:lnTo>
                <a:lnTo>
                  <a:pt x="11070" y="24098"/>
                </a:lnTo>
                <a:cubicBezTo>
                  <a:pt x="11058" y="24086"/>
                  <a:pt x="11045" y="24080"/>
                  <a:pt x="11033" y="24067"/>
                </a:cubicBezTo>
                <a:cubicBezTo>
                  <a:pt x="10680" y="23733"/>
                  <a:pt x="10440" y="23374"/>
                  <a:pt x="10308" y="22964"/>
                </a:cubicBezTo>
                <a:cubicBezTo>
                  <a:pt x="10251" y="22775"/>
                  <a:pt x="10182" y="22586"/>
                  <a:pt x="10119" y="22404"/>
                </a:cubicBezTo>
                <a:lnTo>
                  <a:pt x="10062" y="22259"/>
                </a:lnTo>
                <a:cubicBezTo>
                  <a:pt x="9936" y="21887"/>
                  <a:pt x="9735" y="21559"/>
                  <a:pt x="9470" y="21276"/>
                </a:cubicBezTo>
                <a:cubicBezTo>
                  <a:pt x="9350" y="21150"/>
                  <a:pt x="9231" y="20999"/>
                  <a:pt x="9111" y="20829"/>
                </a:cubicBezTo>
                <a:cubicBezTo>
                  <a:pt x="8954" y="20614"/>
                  <a:pt x="8872" y="20356"/>
                  <a:pt x="8840" y="20028"/>
                </a:cubicBezTo>
                <a:lnTo>
                  <a:pt x="8840" y="19991"/>
                </a:lnTo>
                <a:close/>
                <a:moveTo>
                  <a:pt x="13200" y="23311"/>
                </a:moveTo>
                <a:lnTo>
                  <a:pt x="13200" y="23311"/>
                </a:lnTo>
                <a:cubicBezTo>
                  <a:pt x="13200" y="23311"/>
                  <a:pt x="13131" y="23450"/>
                  <a:pt x="13112" y="23487"/>
                </a:cubicBezTo>
                <a:cubicBezTo>
                  <a:pt x="13068" y="23557"/>
                  <a:pt x="13036" y="23626"/>
                  <a:pt x="12998" y="23689"/>
                </a:cubicBezTo>
                <a:cubicBezTo>
                  <a:pt x="12816" y="23998"/>
                  <a:pt x="12601" y="24319"/>
                  <a:pt x="12312" y="24577"/>
                </a:cubicBezTo>
                <a:cubicBezTo>
                  <a:pt x="12104" y="24766"/>
                  <a:pt x="11883" y="24943"/>
                  <a:pt x="11675" y="25119"/>
                </a:cubicBezTo>
                <a:lnTo>
                  <a:pt x="11474" y="25289"/>
                </a:lnTo>
                <a:cubicBezTo>
                  <a:pt x="11461" y="25295"/>
                  <a:pt x="11455" y="25302"/>
                  <a:pt x="11448" y="25308"/>
                </a:cubicBezTo>
                <a:cubicBezTo>
                  <a:pt x="11436" y="25314"/>
                  <a:pt x="11417" y="25321"/>
                  <a:pt x="11404" y="25327"/>
                </a:cubicBezTo>
                <a:cubicBezTo>
                  <a:pt x="11392" y="25333"/>
                  <a:pt x="11379" y="25340"/>
                  <a:pt x="11360" y="25346"/>
                </a:cubicBezTo>
                <a:lnTo>
                  <a:pt x="11329" y="25365"/>
                </a:lnTo>
                <a:lnTo>
                  <a:pt x="11322" y="25327"/>
                </a:lnTo>
                <a:cubicBezTo>
                  <a:pt x="11297" y="25201"/>
                  <a:pt x="11297" y="25088"/>
                  <a:pt x="11297" y="24980"/>
                </a:cubicBezTo>
                <a:cubicBezTo>
                  <a:pt x="11297" y="24943"/>
                  <a:pt x="11297" y="24905"/>
                  <a:pt x="11297" y="24867"/>
                </a:cubicBezTo>
                <a:lnTo>
                  <a:pt x="11291" y="24785"/>
                </a:lnTo>
                <a:cubicBezTo>
                  <a:pt x="11291" y="24659"/>
                  <a:pt x="11285" y="24527"/>
                  <a:pt x="11285" y="24401"/>
                </a:cubicBezTo>
                <a:lnTo>
                  <a:pt x="11285" y="24325"/>
                </a:lnTo>
                <a:cubicBezTo>
                  <a:pt x="11278" y="24206"/>
                  <a:pt x="11278" y="24080"/>
                  <a:pt x="11297" y="23966"/>
                </a:cubicBezTo>
                <a:lnTo>
                  <a:pt x="11297" y="23960"/>
                </a:lnTo>
                <a:lnTo>
                  <a:pt x="11329" y="23928"/>
                </a:lnTo>
                <a:cubicBezTo>
                  <a:pt x="11348" y="23909"/>
                  <a:pt x="11360" y="23897"/>
                  <a:pt x="11373" y="23884"/>
                </a:cubicBezTo>
                <a:cubicBezTo>
                  <a:pt x="11511" y="23758"/>
                  <a:pt x="11631" y="23670"/>
                  <a:pt x="11751" y="23601"/>
                </a:cubicBezTo>
                <a:cubicBezTo>
                  <a:pt x="11927" y="23506"/>
                  <a:pt x="12104" y="23456"/>
                  <a:pt x="12286" y="23450"/>
                </a:cubicBezTo>
                <a:lnTo>
                  <a:pt x="12305" y="23450"/>
                </a:lnTo>
                <a:cubicBezTo>
                  <a:pt x="12312" y="23450"/>
                  <a:pt x="12318" y="23443"/>
                  <a:pt x="12324" y="23443"/>
                </a:cubicBezTo>
                <a:lnTo>
                  <a:pt x="13200" y="23311"/>
                </a:lnTo>
                <a:close/>
                <a:moveTo>
                  <a:pt x="6276" y="24943"/>
                </a:moveTo>
                <a:cubicBezTo>
                  <a:pt x="6276" y="24943"/>
                  <a:pt x="6301" y="24955"/>
                  <a:pt x="6314" y="24962"/>
                </a:cubicBezTo>
                <a:cubicBezTo>
                  <a:pt x="6333" y="24974"/>
                  <a:pt x="6358" y="24987"/>
                  <a:pt x="6377" y="25006"/>
                </a:cubicBezTo>
                <a:cubicBezTo>
                  <a:pt x="6730" y="25289"/>
                  <a:pt x="7095" y="25592"/>
                  <a:pt x="7372" y="25976"/>
                </a:cubicBezTo>
                <a:cubicBezTo>
                  <a:pt x="7523" y="26184"/>
                  <a:pt x="7668" y="26404"/>
                  <a:pt x="7807" y="26612"/>
                </a:cubicBezTo>
                <a:cubicBezTo>
                  <a:pt x="7864" y="26700"/>
                  <a:pt x="7920" y="26782"/>
                  <a:pt x="7977" y="26864"/>
                </a:cubicBezTo>
                <a:cubicBezTo>
                  <a:pt x="7983" y="26877"/>
                  <a:pt x="7990" y="26896"/>
                  <a:pt x="7996" y="26921"/>
                </a:cubicBezTo>
                <a:cubicBezTo>
                  <a:pt x="8002" y="26934"/>
                  <a:pt x="8008" y="26952"/>
                  <a:pt x="8015" y="26978"/>
                </a:cubicBezTo>
                <a:lnTo>
                  <a:pt x="8046" y="27053"/>
                </a:lnTo>
                <a:lnTo>
                  <a:pt x="7977" y="27009"/>
                </a:lnTo>
                <a:cubicBezTo>
                  <a:pt x="7549" y="26757"/>
                  <a:pt x="7227" y="26499"/>
                  <a:pt x="6963" y="26190"/>
                </a:cubicBezTo>
                <a:cubicBezTo>
                  <a:pt x="6648" y="25825"/>
                  <a:pt x="6415" y="25415"/>
                  <a:pt x="6232" y="25062"/>
                </a:cubicBezTo>
                <a:cubicBezTo>
                  <a:pt x="6219" y="25037"/>
                  <a:pt x="6188" y="24987"/>
                  <a:pt x="6251" y="24949"/>
                </a:cubicBezTo>
                <a:lnTo>
                  <a:pt x="6257" y="24949"/>
                </a:lnTo>
                <a:lnTo>
                  <a:pt x="6276" y="24943"/>
                </a:lnTo>
                <a:close/>
                <a:moveTo>
                  <a:pt x="16457" y="22108"/>
                </a:moveTo>
                <a:lnTo>
                  <a:pt x="16451" y="22164"/>
                </a:lnTo>
                <a:cubicBezTo>
                  <a:pt x="16451" y="22183"/>
                  <a:pt x="16451" y="22202"/>
                  <a:pt x="16451" y="22215"/>
                </a:cubicBezTo>
                <a:cubicBezTo>
                  <a:pt x="16451" y="22234"/>
                  <a:pt x="16451" y="22246"/>
                  <a:pt x="16445" y="22259"/>
                </a:cubicBezTo>
                <a:cubicBezTo>
                  <a:pt x="16287" y="22580"/>
                  <a:pt x="16136" y="22870"/>
                  <a:pt x="15934" y="23135"/>
                </a:cubicBezTo>
                <a:cubicBezTo>
                  <a:pt x="15878" y="23210"/>
                  <a:pt x="15821" y="23267"/>
                  <a:pt x="15745" y="23311"/>
                </a:cubicBezTo>
                <a:cubicBezTo>
                  <a:pt x="15733" y="23317"/>
                  <a:pt x="15720" y="23324"/>
                  <a:pt x="15714" y="23324"/>
                </a:cubicBezTo>
                <a:cubicBezTo>
                  <a:pt x="15588" y="23387"/>
                  <a:pt x="15487" y="23437"/>
                  <a:pt x="15399" y="23487"/>
                </a:cubicBezTo>
                <a:cubicBezTo>
                  <a:pt x="15229" y="23582"/>
                  <a:pt x="15090" y="23676"/>
                  <a:pt x="14970" y="23777"/>
                </a:cubicBezTo>
                <a:cubicBezTo>
                  <a:pt x="14643" y="24042"/>
                  <a:pt x="14315" y="24275"/>
                  <a:pt x="13924" y="24552"/>
                </a:cubicBezTo>
                <a:cubicBezTo>
                  <a:pt x="13748" y="24672"/>
                  <a:pt x="13578" y="24817"/>
                  <a:pt x="13389" y="24999"/>
                </a:cubicBezTo>
                <a:cubicBezTo>
                  <a:pt x="13238" y="25151"/>
                  <a:pt x="13131" y="25314"/>
                  <a:pt x="13049" y="25497"/>
                </a:cubicBezTo>
                <a:cubicBezTo>
                  <a:pt x="12986" y="25636"/>
                  <a:pt x="12923" y="25774"/>
                  <a:pt x="12860" y="25913"/>
                </a:cubicBezTo>
                <a:cubicBezTo>
                  <a:pt x="12822" y="26001"/>
                  <a:pt x="12784" y="26089"/>
                  <a:pt x="12740" y="26178"/>
                </a:cubicBezTo>
                <a:cubicBezTo>
                  <a:pt x="12627" y="26430"/>
                  <a:pt x="12482" y="26631"/>
                  <a:pt x="12286" y="26776"/>
                </a:cubicBezTo>
                <a:cubicBezTo>
                  <a:pt x="12022" y="26984"/>
                  <a:pt x="11782" y="27223"/>
                  <a:pt x="11574" y="27488"/>
                </a:cubicBezTo>
                <a:cubicBezTo>
                  <a:pt x="11562" y="27507"/>
                  <a:pt x="11543" y="27519"/>
                  <a:pt x="11524" y="27538"/>
                </a:cubicBezTo>
                <a:cubicBezTo>
                  <a:pt x="11511" y="27551"/>
                  <a:pt x="11505" y="27557"/>
                  <a:pt x="11493" y="27564"/>
                </a:cubicBezTo>
                <a:lnTo>
                  <a:pt x="11455" y="27601"/>
                </a:lnTo>
                <a:lnTo>
                  <a:pt x="11448" y="27551"/>
                </a:lnTo>
                <a:cubicBezTo>
                  <a:pt x="11392" y="27305"/>
                  <a:pt x="11304" y="25768"/>
                  <a:pt x="11335" y="25522"/>
                </a:cubicBezTo>
                <a:lnTo>
                  <a:pt x="11341" y="25510"/>
                </a:lnTo>
                <a:lnTo>
                  <a:pt x="11417" y="25447"/>
                </a:lnTo>
                <a:cubicBezTo>
                  <a:pt x="11467" y="25409"/>
                  <a:pt x="11524" y="25365"/>
                  <a:pt x="11581" y="25314"/>
                </a:cubicBezTo>
                <a:cubicBezTo>
                  <a:pt x="11694" y="25220"/>
                  <a:pt x="11814" y="25119"/>
                  <a:pt x="11927" y="25025"/>
                </a:cubicBezTo>
                <a:cubicBezTo>
                  <a:pt x="12249" y="24760"/>
                  <a:pt x="12570" y="24483"/>
                  <a:pt x="12891" y="24212"/>
                </a:cubicBezTo>
                <a:cubicBezTo>
                  <a:pt x="13131" y="23998"/>
                  <a:pt x="13345" y="23846"/>
                  <a:pt x="13559" y="23727"/>
                </a:cubicBezTo>
                <a:cubicBezTo>
                  <a:pt x="13578" y="23714"/>
                  <a:pt x="13597" y="23708"/>
                  <a:pt x="13609" y="23702"/>
                </a:cubicBezTo>
                <a:cubicBezTo>
                  <a:pt x="13786" y="23607"/>
                  <a:pt x="13969" y="23513"/>
                  <a:pt x="14145" y="23431"/>
                </a:cubicBezTo>
                <a:lnTo>
                  <a:pt x="14221" y="23393"/>
                </a:lnTo>
                <a:cubicBezTo>
                  <a:pt x="14378" y="23317"/>
                  <a:pt x="14529" y="23242"/>
                  <a:pt x="14687" y="23166"/>
                </a:cubicBezTo>
                <a:cubicBezTo>
                  <a:pt x="14895" y="23065"/>
                  <a:pt x="15103" y="22964"/>
                  <a:pt x="15311" y="22864"/>
                </a:cubicBezTo>
                <a:cubicBezTo>
                  <a:pt x="15380" y="22832"/>
                  <a:pt x="15449" y="22794"/>
                  <a:pt x="15512" y="22756"/>
                </a:cubicBezTo>
                <a:cubicBezTo>
                  <a:pt x="15707" y="22649"/>
                  <a:pt x="15890" y="22523"/>
                  <a:pt x="16067" y="22391"/>
                </a:cubicBezTo>
                <a:cubicBezTo>
                  <a:pt x="16136" y="22334"/>
                  <a:pt x="16211" y="22278"/>
                  <a:pt x="16287" y="22227"/>
                </a:cubicBezTo>
                <a:cubicBezTo>
                  <a:pt x="16325" y="22196"/>
                  <a:pt x="16457" y="22108"/>
                  <a:pt x="16457" y="22108"/>
                </a:cubicBezTo>
                <a:close/>
                <a:moveTo>
                  <a:pt x="12250" y="27170"/>
                </a:moveTo>
                <a:cubicBezTo>
                  <a:pt x="12272" y="27170"/>
                  <a:pt x="12296" y="27175"/>
                  <a:pt x="12318" y="27192"/>
                </a:cubicBezTo>
                <a:lnTo>
                  <a:pt x="12324" y="27204"/>
                </a:lnTo>
                <a:lnTo>
                  <a:pt x="12324" y="27211"/>
                </a:lnTo>
                <a:cubicBezTo>
                  <a:pt x="12330" y="27223"/>
                  <a:pt x="12330" y="27230"/>
                  <a:pt x="12330" y="27236"/>
                </a:cubicBezTo>
                <a:cubicBezTo>
                  <a:pt x="12330" y="27249"/>
                  <a:pt x="12337" y="27261"/>
                  <a:pt x="12330" y="27274"/>
                </a:cubicBezTo>
                <a:cubicBezTo>
                  <a:pt x="12312" y="27356"/>
                  <a:pt x="12293" y="27438"/>
                  <a:pt x="12274" y="27526"/>
                </a:cubicBezTo>
                <a:cubicBezTo>
                  <a:pt x="12223" y="27727"/>
                  <a:pt x="12179" y="27942"/>
                  <a:pt x="12116" y="28150"/>
                </a:cubicBezTo>
                <a:cubicBezTo>
                  <a:pt x="11997" y="28572"/>
                  <a:pt x="11864" y="28874"/>
                  <a:pt x="11675" y="29132"/>
                </a:cubicBezTo>
                <a:cubicBezTo>
                  <a:pt x="11663" y="29151"/>
                  <a:pt x="11644" y="29170"/>
                  <a:pt x="11625" y="29183"/>
                </a:cubicBezTo>
                <a:cubicBezTo>
                  <a:pt x="11612" y="29195"/>
                  <a:pt x="11600" y="29202"/>
                  <a:pt x="11593" y="29214"/>
                </a:cubicBezTo>
                <a:lnTo>
                  <a:pt x="11562" y="29246"/>
                </a:lnTo>
                <a:lnTo>
                  <a:pt x="11543" y="29208"/>
                </a:lnTo>
                <a:cubicBezTo>
                  <a:pt x="11518" y="29151"/>
                  <a:pt x="11511" y="29107"/>
                  <a:pt x="11511" y="29069"/>
                </a:cubicBezTo>
                <a:lnTo>
                  <a:pt x="11499" y="28855"/>
                </a:lnTo>
                <a:cubicBezTo>
                  <a:pt x="11486" y="28654"/>
                  <a:pt x="11474" y="28446"/>
                  <a:pt x="11461" y="28244"/>
                </a:cubicBezTo>
                <a:cubicBezTo>
                  <a:pt x="11430" y="27809"/>
                  <a:pt x="11436" y="27784"/>
                  <a:pt x="11732" y="27438"/>
                </a:cubicBezTo>
                <a:cubicBezTo>
                  <a:pt x="11795" y="27362"/>
                  <a:pt x="11858" y="27305"/>
                  <a:pt x="11934" y="27267"/>
                </a:cubicBezTo>
                <a:cubicBezTo>
                  <a:pt x="11997" y="27230"/>
                  <a:pt x="12060" y="27211"/>
                  <a:pt x="12135" y="27198"/>
                </a:cubicBezTo>
                <a:cubicBezTo>
                  <a:pt x="12148" y="27192"/>
                  <a:pt x="12160" y="27192"/>
                  <a:pt x="12173" y="27186"/>
                </a:cubicBezTo>
                <a:cubicBezTo>
                  <a:pt x="12194" y="27179"/>
                  <a:pt x="12221" y="27170"/>
                  <a:pt x="12250" y="27170"/>
                </a:cubicBezTo>
                <a:close/>
                <a:moveTo>
                  <a:pt x="10211" y="28687"/>
                </a:moveTo>
                <a:cubicBezTo>
                  <a:pt x="10480" y="28687"/>
                  <a:pt x="10755" y="28765"/>
                  <a:pt x="10932" y="28887"/>
                </a:cubicBezTo>
                <a:lnTo>
                  <a:pt x="10982" y="28918"/>
                </a:lnTo>
                <a:cubicBezTo>
                  <a:pt x="11083" y="28994"/>
                  <a:pt x="11196" y="29076"/>
                  <a:pt x="11310" y="29145"/>
                </a:cubicBezTo>
                <a:cubicBezTo>
                  <a:pt x="11392" y="29195"/>
                  <a:pt x="11430" y="29258"/>
                  <a:pt x="11436" y="29365"/>
                </a:cubicBezTo>
                <a:cubicBezTo>
                  <a:pt x="11442" y="29498"/>
                  <a:pt x="11448" y="29636"/>
                  <a:pt x="11461" y="29775"/>
                </a:cubicBezTo>
                <a:cubicBezTo>
                  <a:pt x="11467" y="29888"/>
                  <a:pt x="11474" y="29995"/>
                  <a:pt x="11486" y="30109"/>
                </a:cubicBezTo>
                <a:cubicBezTo>
                  <a:pt x="11486" y="30121"/>
                  <a:pt x="11486" y="30140"/>
                  <a:pt x="11486" y="30153"/>
                </a:cubicBezTo>
                <a:cubicBezTo>
                  <a:pt x="11493" y="30229"/>
                  <a:pt x="11499" y="30298"/>
                  <a:pt x="11474" y="30380"/>
                </a:cubicBezTo>
                <a:lnTo>
                  <a:pt x="11467" y="30405"/>
                </a:lnTo>
                <a:lnTo>
                  <a:pt x="11442" y="30399"/>
                </a:lnTo>
                <a:lnTo>
                  <a:pt x="11417" y="30399"/>
                </a:lnTo>
                <a:cubicBezTo>
                  <a:pt x="11398" y="30392"/>
                  <a:pt x="11385" y="30392"/>
                  <a:pt x="11367" y="30380"/>
                </a:cubicBezTo>
                <a:cubicBezTo>
                  <a:pt x="11026" y="30140"/>
                  <a:pt x="10787" y="29907"/>
                  <a:pt x="10623" y="29630"/>
                </a:cubicBezTo>
                <a:cubicBezTo>
                  <a:pt x="10522" y="29454"/>
                  <a:pt x="10409" y="29277"/>
                  <a:pt x="10295" y="29113"/>
                </a:cubicBezTo>
                <a:cubicBezTo>
                  <a:pt x="10239" y="29019"/>
                  <a:pt x="10176" y="28924"/>
                  <a:pt x="10119" y="28836"/>
                </a:cubicBezTo>
                <a:cubicBezTo>
                  <a:pt x="10106" y="28811"/>
                  <a:pt x="10094" y="28786"/>
                  <a:pt x="10088" y="28767"/>
                </a:cubicBezTo>
                <a:cubicBezTo>
                  <a:pt x="10088" y="28754"/>
                  <a:pt x="10081" y="28742"/>
                  <a:pt x="10075" y="28735"/>
                </a:cubicBezTo>
                <a:lnTo>
                  <a:pt x="10062" y="28698"/>
                </a:lnTo>
                <a:lnTo>
                  <a:pt x="10100" y="28691"/>
                </a:lnTo>
                <a:cubicBezTo>
                  <a:pt x="10137" y="28688"/>
                  <a:pt x="10174" y="28687"/>
                  <a:pt x="10211" y="28687"/>
                </a:cubicBezTo>
                <a:close/>
                <a:moveTo>
                  <a:pt x="13509" y="30399"/>
                </a:moveTo>
                <a:cubicBezTo>
                  <a:pt x="13509" y="30399"/>
                  <a:pt x="13502" y="30626"/>
                  <a:pt x="13496" y="30714"/>
                </a:cubicBezTo>
                <a:cubicBezTo>
                  <a:pt x="13496" y="30922"/>
                  <a:pt x="13490" y="31117"/>
                  <a:pt x="13477" y="31312"/>
                </a:cubicBezTo>
                <a:cubicBezTo>
                  <a:pt x="13458" y="31715"/>
                  <a:pt x="13326" y="32056"/>
                  <a:pt x="13068" y="32327"/>
                </a:cubicBezTo>
                <a:cubicBezTo>
                  <a:pt x="13024" y="32377"/>
                  <a:pt x="12979" y="32427"/>
                  <a:pt x="12942" y="32478"/>
                </a:cubicBezTo>
                <a:cubicBezTo>
                  <a:pt x="12891" y="32528"/>
                  <a:pt x="12847" y="32579"/>
                  <a:pt x="12803" y="32629"/>
                </a:cubicBezTo>
                <a:cubicBezTo>
                  <a:pt x="12576" y="32887"/>
                  <a:pt x="12343" y="33152"/>
                  <a:pt x="12186" y="33467"/>
                </a:cubicBezTo>
                <a:cubicBezTo>
                  <a:pt x="12173" y="33480"/>
                  <a:pt x="12160" y="33492"/>
                  <a:pt x="12148" y="33505"/>
                </a:cubicBezTo>
                <a:cubicBezTo>
                  <a:pt x="12141" y="33511"/>
                  <a:pt x="12135" y="33511"/>
                  <a:pt x="12129" y="33517"/>
                </a:cubicBezTo>
                <a:lnTo>
                  <a:pt x="12104" y="33543"/>
                </a:lnTo>
                <a:lnTo>
                  <a:pt x="12085" y="33511"/>
                </a:lnTo>
                <a:cubicBezTo>
                  <a:pt x="12078" y="33498"/>
                  <a:pt x="12078" y="33492"/>
                  <a:pt x="12072" y="33486"/>
                </a:cubicBezTo>
                <a:cubicBezTo>
                  <a:pt x="12066" y="33473"/>
                  <a:pt x="12060" y="33461"/>
                  <a:pt x="12053" y="33442"/>
                </a:cubicBezTo>
                <a:cubicBezTo>
                  <a:pt x="12028" y="33366"/>
                  <a:pt x="12009" y="33284"/>
                  <a:pt x="11990" y="33209"/>
                </a:cubicBezTo>
                <a:cubicBezTo>
                  <a:pt x="11852" y="32648"/>
                  <a:pt x="11751" y="32049"/>
                  <a:pt x="11675" y="31319"/>
                </a:cubicBezTo>
                <a:cubicBezTo>
                  <a:pt x="11663" y="31161"/>
                  <a:pt x="11694" y="31035"/>
                  <a:pt x="11782" y="30909"/>
                </a:cubicBezTo>
                <a:cubicBezTo>
                  <a:pt x="11852" y="30808"/>
                  <a:pt x="11927" y="30739"/>
                  <a:pt x="12009" y="30689"/>
                </a:cubicBezTo>
                <a:cubicBezTo>
                  <a:pt x="12066" y="30663"/>
                  <a:pt x="12123" y="30638"/>
                  <a:pt x="12186" y="30632"/>
                </a:cubicBezTo>
                <a:cubicBezTo>
                  <a:pt x="12211" y="30626"/>
                  <a:pt x="12230" y="30619"/>
                  <a:pt x="12249" y="30613"/>
                </a:cubicBezTo>
                <a:cubicBezTo>
                  <a:pt x="12274" y="30607"/>
                  <a:pt x="12293" y="30607"/>
                  <a:pt x="12318" y="30600"/>
                </a:cubicBezTo>
                <a:cubicBezTo>
                  <a:pt x="12400" y="30588"/>
                  <a:pt x="12488" y="30575"/>
                  <a:pt x="12576" y="30562"/>
                </a:cubicBezTo>
                <a:cubicBezTo>
                  <a:pt x="12696" y="30544"/>
                  <a:pt x="12822" y="30518"/>
                  <a:pt x="12948" y="30499"/>
                </a:cubicBezTo>
                <a:cubicBezTo>
                  <a:pt x="13055" y="30481"/>
                  <a:pt x="13168" y="30462"/>
                  <a:pt x="13294" y="30436"/>
                </a:cubicBezTo>
                <a:lnTo>
                  <a:pt x="13509" y="30399"/>
                </a:lnTo>
                <a:close/>
                <a:moveTo>
                  <a:pt x="14523" y="35634"/>
                </a:moveTo>
                <a:lnTo>
                  <a:pt x="14517" y="35685"/>
                </a:lnTo>
                <a:cubicBezTo>
                  <a:pt x="14517" y="35710"/>
                  <a:pt x="14517" y="35735"/>
                  <a:pt x="14510" y="35754"/>
                </a:cubicBezTo>
                <a:cubicBezTo>
                  <a:pt x="14510" y="35792"/>
                  <a:pt x="14510" y="35830"/>
                  <a:pt x="14504" y="35861"/>
                </a:cubicBezTo>
                <a:cubicBezTo>
                  <a:pt x="14491" y="35924"/>
                  <a:pt x="14479" y="35981"/>
                  <a:pt x="14466" y="36044"/>
                </a:cubicBezTo>
                <a:cubicBezTo>
                  <a:pt x="14454" y="36100"/>
                  <a:pt x="14447" y="36163"/>
                  <a:pt x="14435" y="36226"/>
                </a:cubicBezTo>
                <a:cubicBezTo>
                  <a:pt x="14372" y="36611"/>
                  <a:pt x="14384" y="36926"/>
                  <a:pt x="14485" y="37216"/>
                </a:cubicBezTo>
                <a:cubicBezTo>
                  <a:pt x="14504" y="37285"/>
                  <a:pt x="14504" y="37342"/>
                  <a:pt x="14485" y="37405"/>
                </a:cubicBezTo>
                <a:cubicBezTo>
                  <a:pt x="14428" y="37543"/>
                  <a:pt x="14378" y="37682"/>
                  <a:pt x="14328" y="37820"/>
                </a:cubicBezTo>
                <a:cubicBezTo>
                  <a:pt x="14302" y="37902"/>
                  <a:pt x="14271" y="37984"/>
                  <a:pt x="14246" y="38066"/>
                </a:cubicBezTo>
                <a:cubicBezTo>
                  <a:pt x="14239" y="38079"/>
                  <a:pt x="14227" y="38085"/>
                  <a:pt x="14214" y="38098"/>
                </a:cubicBezTo>
                <a:cubicBezTo>
                  <a:pt x="14208" y="38104"/>
                  <a:pt x="14195" y="38116"/>
                  <a:pt x="14183" y="38129"/>
                </a:cubicBezTo>
                <a:lnTo>
                  <a:pt x="14158" y="38161"/>
                </a:lnTo>
                <a:lnTo>
                  <a:pt x="13402" y="36642"/>
                </a:lnTo>
                <a:lnTo>
                  <a:pt x="13408" y="36630"/>
                </a:lnTo>
                <a:cubicBezTo>
                  <a:pt x="13622" y="36182"/>
                  <a:pt x="13994" y="35930"/>
                  <a:pt x="14328" y="35741"/>
                </a:cubicBezTo>
                <a:cubicBezTo>
                  <a:pt x="14378" y="35710"/>
                  <a:pt x="14422" y="35685"/>
                  <a:pt x="14473" y="35659"/>
                </a:cubicBezTo>
                <a:lnTo>
                  <a:pt x="14523" y="35634"/>
                </a:lnTo>
                <a:close/>
                <a:moveTo>
                  <a:pt x="13994" y="39879"/>
                </a:moveTo>
                <a:cubicBezTo>
                  <a:pt x="14065" y="39879"/>
                  <a:pt x="14134" y="39897"/>
                  <a:pt x="14189" y="39925"/>
                </a:cubicBezTo>
                <a:cubicBezTo>
                  <a:pt x="14473" y="40076"/>
                  <a:pt x="14712" y="40151"/>
                  <a:pt x="14951" y="40170"/>
                </a:cubicBezTo>
                <a:lnTo>
                  <a:pt x="14970" y="40170"/>
                </a:lnTo>
                <a:lnTo>
                  <a:pt x="15059" y="40347"/>
                </a:lnTo>
                <a:cubicBezTo>
                  <a:pt x="15115" y="40473"/>
                  <a:pt x="15178" y="40599"/>
                  <a:pt x="15241" y="40718"/>
                </a:cubicBezTo>
                <a:cubicBezTo>
                  <a:pt x="15336" y="40908"/>
                  <a:pt x="15418" y="41065"/>
                  <a:pt x="15506" y="41229"/>
                </a:cubicBezTo>
                <a:cubicBezTo>
                  <a:pt x="15594" y="41393"/>
                  <a:pt x="15695" y="41556"/>
                  <a:pt x="15802" y="41739"/>
                </a:cubicBezTo>
                <a:cubicBezTo>
                  <a:pt x="15871" y="41853"/>
                  <a:pt x="15947" y="41966"/>
                  <a:pt x="16022" y="42079"/>
                </a:cubicBezTo>
                <a:cubicBezTo>
                  <a:pt x="16060" y="42130"/>
                  <a:pt x="16155" y="42281"/>
                  <a:pt x="16155" y="42281"/>
                </a:cubicBezTo>
                <a:lnTo>
                  <a:pt x="16104" y="42287"/>
                </a:lnTo>
                <a:lnTo>
                  <a:pt x="16067" y="42287"/>
                </a:lnTo>
                <a:cubicBezTo>
                  <a:pt x="16057" y="42290"/>
                  <a:pt x="16048" y="42292"/>
                  <a:pt x="16038" y="42292"/>
                </a:cubicBezTo>
                <a:cubicBezTo>
                  <a:pt x="16029" y="42292"/>
                  <a:pt x="16019" y="42290"/>
                  <a:pt x="16010" y="42287"/>
                </a:cubicBezTo>
                <a:cubicBezTo>
                  <a:pt x="15537" y="42155"/>
                  <a:pt x="15140" y="41966"/>
                  <a:pt x="14800" y="41708"/>
                </a:cubicBezTo>
                <a:cubicBezTo>
                  <a:pt x="14498" y="41475"/>
                  <a:pt x="14170" y="41241"/>
                  <a:pt x="13836" y="41015"/>
                </a:cubicBezTo>
                <a:cubicBezTo>
                  <a:pt x="13647" y="40882"/>
                  <a:pt x="13439" y="40775"/>
                  <a:pt x="13269" y="40687"/>
                </a:cubicBezTo>
                <a:cubicBezTo>
                  <a:pt x="12941" y="40509"/>
                  <a:pt x="12593" y="40424"/>
                  <a:pt x="12238" y="40424"/>
                </a:cubicBezTo>
                <a:cubicBezTo>
                  <a:pt x="12192" y="40424"/>
                  <a:pt x="12144" y="40426"/>
                  <a:pt x="12097" y="40429"/>
                </a:cubicBezTo>
                <a:cubicBezTo>
                  <a:pt x="11921" y="40441"/>
                  <a:pt x="11738" y="40441"/>
                  <a:pt x="11562" y="40441"/>
                </a:cubicBezTo>
                <a:lnTo>
                  <a:pt x="11379" y="40441"/>
                </a:lnTo>
                <a:cubicBezTo>
                  <a:pt x="11335" y="40441"/>
                  <a:pt x="11278" y="40441"/>
                  <a:pt x="11247" y="40372"/>
                </a:cubicBezTo>
                <a:lnTo>
                  <a:pt x="11241" y="40340"/>
                </a:lnTo>
                <a:lnTo>
                  <a:pt x="11543" y="40246"/>
                </a:lnTo>
                <a:cubicBezTo>
                  <a:pt x="11763" y="40177"/>
                  <a:pt x="11984" y="40101"/>
                  <a:pt x="12211" y="40032"/>
                </a:cubicBezTo>
                <a:cubicBezTo>
                  <a:pt x="12375" y="39981"/>
                  <a:pt x="12589" y="39918"/>
                  <a:pt x="12816" y="39912"/>
                </a:cubicBezTo>
                <a:cubicBezTo>
                  <a:pt x="13238" y="39893"/>
                  <a:pt x="13616" y="39881"/>
                  <a:pt x="13962" y="39881"/>
                </a:cubicBezTo>
                <a:cubicBezTo>
                  <a:pt x="13973" y="39880"/>
                  <a:pt x="13983" y="39879"/>
                  <a:pt x="13994" y="39879"/>
                </a:cubicBezTo>
                <a:close/>
                <a:moveTo>
                  <a:pt x="21132" y="0"/>
                </a:moveTo>
                <a:cubicBezTo>
                  <a:pt x="21126" y="0"/>
                  <a:pt x="21119" y="0"/>
                  <a:pt x="21113" y="6"/>
                </a:cubicBezTo>
                <a:cubicBezTo>
                  <a:pt x="21094" y="19"/>
                  <a:pt x="21082" y="32"/>
                  <a:pt x="21075" y="44"/>
                </a:cubicBezTo>
                <a:cubicBezTo>
                  <a:pt x="21063" y="69"/>
                  <a:pt x="21056" y="101"/>
                  <a:pt x="21044" y="139"/>
                </a:cubicBezTo>
                <a:cubicBezTo>
                  <a:pt x="21038" y="158"/>
                  <a:pt x="21031" y="183"/>
                  <a:pt x="21025" y="208"/>
                </a:cubicBezTo>
                <a:lnTo>
                  <a:pt x="20937" y="473"/>
                </a:lnTo>
                <a:cubicBezTo>
                  <a:pt x="20848" y="718"/>
                  <a:pt x="20767" y="977"/>
                  <a:pt x="20672" y="1229"/>
                </a:cubicBezTo>
                <a:cubicBezTo>
                  <a:pt x="20395" y="1991"/>
                  <a:pt x="20218" y="2589"/>
                  <a:pt x="20105" y="3163"/>
                </a:cubicBezTo>
                <a:cubicBezTo>
                  <a:pt x="20004" y="3686"/>
                  <a:pt x="19822" y="4221"/>
                  <a:pt x="19544" y="4788"/>
                </a:cubicBezTo>
                <a:cubicBezTo>
                  <a:pt x="19336" y="5223"/>
                  <a:pt x="19116" y="5664"/>
                  <a:pt x="18908" y="6092"/>
                </a:cubicBezTo>
                <a:cubicBezTo>
                  <a:pt x="18801" y="6307"/>
                  <a:pt x="18687" y="6527"/>
                  <a:pt x="18580" y="6741"/>
                </a:cubicBezTo>
                <a:cubicBezTo>
                  <a:pt x="18486" y="6937"/>
                  <a:pt x="18391" y="7138"/>
                  <a:pt x="18297" y="7333"/>
                </a:cubicBezTo>
                <a:cubicBezTo>
                  <a:pt x="18253" y="7428"/>
                  <a:pt x="18209" y="7516"/>
                  <a:pt x="18158" y="7611"/>
                </a:cubicBezTo>
                <a:cubicBezTo>
                  <a:pt x="18051" y="7825"/>
                  <a:pt x="17944" y="8045"/>
                  <a:pt x="17856" y="8266"/>
                </a:cubicBezTo>
                <a:cubicBezTo>
                  <a:pt x="17749" y="8549"/>
                  <a:pt x="17572" y="8814"/>
                  <a:pt x="17314" y="9098"/>
                </a:cubicBezTo>
                <a:cubicBezTo>
                  <a:pt x="17301" y="9110"/>
                  <a:pt x="17289" y="9123"/>
                  <a:pt x="17276" y="9129"/>
                </a:cubicBezTo>
                <a:lnTo>
                  <a:pt x="17270" y="9135"/>
                </a:lnTo>
                <a:cubicBezTo>
                  <a:pt x="17264" y="9142"/>
                  <a:pt x="17257" y="9142"/>
                  <a:pt x="17257" y="9142"/>
                </a:cubicBezTo>
                <a:lnTo>
                  <a:pt x="17251" y="9148"/>
                </a:lnTo>
                <a:lnTo>
                  <a:pt x="17232" y="9148"/>
                </a:lnTo>
                <a:cubicBezTo>
                  <a:pt x="17169" y="9135"/>
                  <a:pt x="17169" y="9085"/>
                  <a:pt x="17169" y="9060"/>
                </a:cubicBezTo>
                <a:cubicBezTo>
                  <a:pt x="17169" y="8531"/>
                  <a:pt x="17257" y="8033"/>
                  <a:pt x="17427" y="7573"/>
                </a:cubicBezTo>
                <a:cubicBezTo>
                  <a:pt x="17572" y="7176"/>
                  <a:pt x="17717" y="6773"/>
                  <a:pt x="17868" y="6332"/>
                </a:cubicBezTo>
                <a:cubicBezTo>
                  <a:pt x="18026" y="5866"/>
                  <a:pt x="18133" y="5349"/>
                  <a:pt x="18190" y="4744"/>
                </a:cubicBezTo>
                <a:cubicBezTo>
                  <a:pt x="18234" y="4316"/>
                  <a:pt x="18303" y="3894"/>
                  <a:pt x="18398" y="3396"/>
                </a:cubicBezTo>
                <a:cubicBezTo>
                  <a:pt x="18448" y="3150"/>
                  <a:pt x="18486" y="2898"/>
                  <a:pt x="18530" y="2659"/>
                </a:cubicBezTo>
                <a:lnTo>
                  <a:pt x="18580" y="2375"/>
                </a:lnTo>
                <a:cubicBezTo>
                  <a:pt x="18580" y="2350"/>
                  <a:pt x="18587" y="2325"/>
                  <a:pt x="18587" y="2293"/>
                </a:cubicBezTo>
                <a:cubicBezTo>
                  <a:pt x="18587" y="2249"/>
                  <a:pt x="18574" y="2237"/>
                  <a:pt x="18555" y="2237"/>
                </a:cubicBezTo>
                <a:cubicBezTo>
                  <a:pt x="18549" y="2233"/>
                  <a:pt x="18541" y="2232"/>
                  <a:pt x="18533" y="2232"/>
                </a:cubicBezTo>
                <a:cubicBezTo>
                  <a:pt x="18525" y="2232"/>
                  <a:pt x="18517" y="2233"/>
                  <a:pt x="18511" y="2237"/>
                </a:cubicBezTo>
                <a:cubicBezTo>
                  <a:pt x="18498" y="2243"/>
                  <a:pt x="18486" y="2255"/>
                  <a:pt x="18480" y="2268"/>
                </a:cubicBezTo>
                <a:cubicBezTo>
                  <a:pt x="18473" y="2281"/>
                  <a:pt x="18467" y="2293"/>
                  <a:pt x="18461" y="2300"/>
                </a:cubicBezTo>
                <a:lnTo>
                  <a:pt x="18454" y="2318"/>
                </a:lnTo>
                <a:cubicBezTo>
                  <a:pt x="18448" y="2331"/>
                  <a:pt x="18435" y="2344"/>
                  <a:pt x="18435" y="2363"/>
                </a:cubicBezTo>
                <a:cubicBezTo>
                  <a:pt x="18246" y="2879"/>
                  <a:pt x="17976" y="3371"/>
                  <a:pt x="17711" y="3849"/>
                </a:cubicBezTo>
                <a:lnTo>
                  <a:pt x="17705" y="3868"/>
                </a:lnTo>
                <a:cubicBezTo>
                  <a:pt x="17434" y="4353"/>
                  <a:pt x="17257" y="4883"/>
                  <a:pt x="17087" y="5393"/>
                </a:cubicBezTo>
                <a:cubicBezTo>
                  <a:pt x="16955" y="5803"/>
                  <a:pt x="16886" y="6218"/>
                  <a:pt x="16835" y="6615"/>
                </a:cubicBezTo>
                <a:lnTo>
                  <a:pt x="16804" y="6855"/>
                </a:lnTo>
                <a:cubicBezTo>
                  <a:pt x="16766" y="7119"/>
                  <a:pt x="16734" y="7390"/>
                  <a:pt x="16690" y="7661"/>
                </a:cubicBezTo>
                <a:cubicBezTo>
                  <a:pt x="16634" y="8020"/>
                  <a:pt x="16684" y="8373"/>
                  <a:pt x="16842" y="8738"/>
                </a:cubicBezTo>
                <a:cubicBezTo>
                  <a:pt x="16867" y="8808"/>
                  <a:pt x="16898" y="8877"/>
                  <a:pt x="16942" y="8959"/>
                </a:cubicBezTo>
                <a:cubicBezTo>
                  <a:pt x="16980" y="9041"/>
                  <a:pt x="17005" y="9129"/>
                  <a:pt x="17018" y="9242"/>
                </a:cubicBezTo>
                <a:cubicBezTo>
                  <a:pt x="17031" y="9387"/>
                  <a:pt x="16993" y="9501"/>
                  <a:pt x="16911" y="9614"/>
                </a:cubicBezTo>
                <a:cubicBezTo>
                  <a:pt x="16728" y="9847"/>
                  <a:pt x="16552" y="10093"/>
                  <a:pt x="16375" y="10332"/>
                </a:cubicBezTo>
                <a:cubicBezTo>
                  <a:pt x="16281" y="10465"/>
                  <a:pt x="16186" y="10597"/>
                  <a:pt x="16085" y="10729"/>
                </a:cubicBezTo>
                <a:cubicBezTo>
                  <a:pt x="16079" y="10736"/>
                  <a:pt x="16073" y="10748"/>
                  <a:pt x="16067" y="10755"/>
                </a:cubicBezTo>
                <a:cubicBezTo>
                  <a:pt x="16048" y="10786"/>
                  <a:pt x="16029" y="10818"/>
                  <a:pt x="15997" y="10836"/>
                </a:cubicBezTo>
                <a:cubicBezTo>
                  <a:pt x="15985" y="10849"/>
                  <a:pt x="15966" y="10849"/>
                  <a:pt x="15947" y="10855"/>
                </a:cubicBezTo>
                <a:lnTo>
                  <a:pt x="15941" y="10855"/>
                </a:lnTo>
                <a:lnTo>
                  <a:pt x="15934" y="10849"/>
                </a:lnTo>
                <a:cubicBezTo>
                  <a:pt x="15884" y="10824"/>
                  <a:pt x="15878" y="10773"/>
                  <a:pt x="15878" y="10742"/>
                </a:cubicBezTo>
                <a:cubicBezTo>
                  <a:pt x="15878" y="10729"/>
                  <a:pt x="15878" y="10723"/>
                  <a:pt x="15878" y="10710"/>
                </a:cubicBezTo>
                <a:cubicBezTo>
                  <a:pt x="15739" y="10005"/>
                  <a:pt x="15789" y="9274"/>
                  <a:pt x="16022" y="8480"/>
                </a:cubicBezTo>
                <a:lnTo>
                  <a:pt x="16035" y="8442"/>
                </a:lnTo>
                <a:cubicBezTo>
                  <a:pt x="16130" y="8115"/>
                  <a:pt x="16224" y="7781"/>
                  <a:pt x="16306" y="7441"/>
                </a:cubicBezTo>
                <a:cubicBezTo>
                  <a:pt x="16363" y="7233"/>
                  <a:pt x="16400" y="7012"/>
                  <a:pt x="16432" y="6798"/>
                </a:cubicBezTo>
                <a:lnTo>
                  <a:pt x="16445" y="6735"/>
                </a:lnTo>
                <a:cubicBezTo>
                  <a:pt x="16539" y="6149"/>
                  <a:pt x="16596" y="5544"/>
                  <a:pt x="16602" y="4939"/>
                </a:cubicBezTo>
                <a:cubicBezTo>
                  <a:pt x="16608" y="4700"/>
                  <a:pt x="16621" y="4461"/>
                  <a:pt x="16634" y="4227"/>
                </a:cubicBezTo>
                <a:cubicBezTo>
                  <a:pt x="16640" y="4095"/>
                  <a:pt x="16646" y="3969"/>
                  <a:pt x="16652" y="3843"/>
                </a:cubicBezTo>
                <a:cubicBezTo>
                  <a:pt x="16652" y="3780"/>
                  <a:pt x="16652" y="3717"/>
                  <a:pt x="16646" y="3648"/>
                </a:cubicBezTo>
                <a:cubicBezTo>
                  <a:pt x="16640" y="3648"/>
                  <a:pt x="16627" y="3635"/>
                  <a:pt x="16621" y="3635"/>
                </a:cubicBezTo>
                <a:cubicBezTo>
                  <a:pt x="16615" y="3635"/>
                  <a:pt x="16602" y="3635"/>
                  <a:pt x="16596" y="3642"/>
                </a:cubicBezTo>
                <a:cubicBezTo>
                  <a:pt x="16577" y="3660"/>
                  <a:pt x="16552" y="3692"/>
                  <a:pt x="16545" y="3730"/>
                </a:cubicBezTo>
                <a:cubicBezTo>
                  <a:pt x="16495" y="3900"/>
                  <a:pt x="16445" y="4070"/>
                  <a:pt x="16394" y="4240"/>
                </a:cubicBezTo>
                <a:cubicBezTo>
                  <a:pt x="16186" y="4958"/>
                  <a:pt x="15972" y="5702"/>
                  <a:pt x="15859" y="6451"/>
                </a:cubicBezTo>
                <a:cubicBezTo>
                  <a:pt x="15808" y="6792"/>
                  <a:pt x="15714" y="7126"/>
                  <a:pt x="15619" y="7453"/>
                </a:cubicBezTo>
                <a:lnTo>
                  <a:pt x="15594" y="7548"/>
                </a:lnTo>
                <a:cubicBezTo>
                  <a:pt x="15575" y="7623"/>
                  <a:pt x="15556" y="7699"/>
                  <a:pt x="15537" y="7775"/>
                </a:cubicBezTo>
                <a:cubicBezTo>
                  <a:pt x="15525" y="7825"/>
                  <a:pt x="15506" y="7875"/>
                  <a:pt x="15493" y="7932"/>
                </a:cubicBezTo>
                <a:cubicBezTo>
                  <a:pt x="15367" y="8405"/>
                  <a:pt x="15367" y="8883"/>
                  <a:pt x="15500" y="9394"/>
                </a:cubicBezTo>
                <a:lnTo>
                  <a:pt x="15506" y="9425"/>
                </a:lnTo>
                <a:cubicBezTo>
                  <a:pt x="15512" y="9450"/>
                  <a:pt x="15518" y="9476"/>
                  <a:pt x="15525" y="9501"/>
                </a:cubicBezTo>
                <a:cubicBezTo>
                  <a:pt x="15651" y="9841"/>
                  <a:pt x="15707" y="10200"/>
                  <a:pt x="15758" y="10547"/>
                </a:cubicBezTo>
                <a:cubicBezTo>
                  <a:pt x="15770" y="10629"/>
                  <a:pt x="15783" y="10710"/>
                  <a:pt x="15796" y="10792"/>
                </a:cubicBezTo>
                <a:cubicBezTo>
                  <a:pt x="15802" y="10818"/>
                  <a:pt x="15802" y="10843"/>
                  <a:pt x="15802" y="10868"/>
                </a:cubicBezTo>
                <a:cubicBezTo>
                  <a:pt x="15802" y="10893"/>
                  <a:pt x="15808" y="10918"/>
                  <a:pt x="15815" y="10944"/>
                </a:cubicBezTo>
                <a:cubicBezTo>
                  <a:pt x="15840" y="11057"/>
                  <a:pt x="15789" y="11145"/>
                  <a:pt x="15739" y="11214"/>
                </a:cubicBezTo>
                <a:cubicBezTo>
                  <a:pt x="15506" y="11536"/>
                  <a:pt x="15273" y="11857"/>
                  <a:pt x="15046" y="12178"/>
                </a:cubicBezTo>
                <a:lnTo>
                  <a:pt x="14674" y="12695"/>
                </a:lnTo>
                <a:cubicBezTo>
                  <a:pt x="14662" y="12714"/>
                  <a:pt x="14649" y="12727"/>
                  <a:pt x="14630" y="12745"/>
                </a:cubicBezTo>
                <a:cubicBezTo>
                  <a:pt x="14624" y="12752"/>
                  <a:pt x="14611" y="12764"/>
                  <a:pt x="14599" y="12777"/>
                </a:cubicBezTo>
                <a:lnTo>
                  <a:pt x="14567" y="12815"/>
                </a:lnTo>
                <a:lnTo>
                  <a:pt x="14548" y="12764"/>
                </a:lnTo>
                <a:cubicBezTo>
                  <a:pt x="14548" y="12752"/>
                  <a:pt x="14542" y="12733"/>
                  <a:pt x="14536" y="12727"/>
                </a:cubicBezTo>
                <a:cubicBezTo>
                  <a:pt x="14529" y="12701"/>
                  <a:pt x="14523" y="12682"/>
                  <a:pt x="14523" y="12663"/>
                </a:cubicBezTo>
                <a:lnTo>
                  <a:pt x="14504" y="12456"/>
                </a:lnTo>
                <a:cubicBezTo>
                  <a:pt x="14485" y="12235"/>
                  <a:pt x="14466" y="12008"/>
                  <a:pt x="14454" y="11788"/>
                </a:cubicBezTo>
                <a:cubicBezTo>
                  <a:pt x="14441" y="11517"/>
                  <a:pt x="14498" y="11259"/>
                  <a:pt x="14567" y="10994"/>
                </a:cubicBezTo>
                <a:cubicBezTo>
                  <a:pt x="14618" y="10818"/>
                  <a:pt x="14674" y="10641"/>
                  <a:pt x="14725" y="10471"/>
                </a:cubicBezTo>
                <a:lnTo>
                  <a:pt x="14775" y="10320"/>
                </a:lnTo>
                <a:cubicBezTo>
                  <a:pt x="14945" y="9772"/>
                  <a:pt x="15008" y="9205"/>
                  <a:pt x="14951" y="8638"/>
                </a:cubicBezTo>
                <a:cubicBezTo>
                  <a:pt x="14882" y="7945"/>
                  <a:pt x="14926" y="7252"/>
                  <a:pt x="15077" y="6596"/>
                </a:cubicBezTo>
                <a:cubicBezTo>
                  <a:pt x="15140" y="6319"/>
                  <a:pt x="15172" y="6042"/>
                  <a:pt x="15197" y="5771"/>
                </a:cubicBezTo>
                <a:cubicBezTo>
                  <a:pt x="15229" y="5443"/>
                  <a:pt x="15254" y="5116"/>
                  <a:pt x="15279" y="4794"/>
                </a:cubicBezTo>
                <a:lnTo>
                  <a:pt x="15298" y="4524"/>
                </a:lnTo>
                <a:cubicBezTo>
                  <a:pt x="15304" y="4511"/>
                  <a:pt x="15304" y="4492"/>
                  <a:pt x="15304" y="4479"/>
                </a:cubicBezTo>
                <a:cubicBezTo>
                  <a:pt x="15311" y="4429"/>
                  <a:pt x="15317" y="4379"/>
                  <a:pt x="15292" y="4335"/>
                </a:cubicBezTo>
                <a:cubicBezTo>
                  <a:pt x="15277" y="4327"/>
                  <a:pt x="15262" y="4324"/>
                  <a:pt x="15249" y="4324"/>
                </a:cubicBezTo>
                <a:cubicBezTo>
                  <a:pt x="15239" y="4324"/>
                  <a:pt x="15230" y="4326"/>
                  <a:pt x="15222" y="4328"/>
                </a:cubicBezTo>
                <a:cubicBezTo>
                  <a:pt x="15210" y="4335"/>
                  <a:pt x="15203" y="4347"/>
                  <a:pt x="15191" y="4372"/>
                </a:cubicBezTo>
                <a:cubicBezTo>
                  <a:pt x="15166" y="4429"/>
                  <a:pt x="15147" y="4492"/>
                  <a:pt x="15134" y="4555"/>
                </a:cubicBezTo>
                <a:cubicBezTo>
                  <a:pt x="15090" y="4719"/>
                  <a:pt x="15046" y="4889"/>
                  <a:pt x="15002" y="5059"/>
                </a:cubicBezTo>
                <a:lnTo>
                  <a:pt x="14945" y="5280"/>
                </a:lnTo>
                <a:cubicBezTo>
                  <a:pt x="14857" y="5632"/>
                  <a:pt x="14731" y="5992"/>
                  <a:pt x="14580" y="6344"/>
                </a:cubicBezTo>
                <a:cubicBezTo>
                  <a:pt x="14353" y="6855"/>
                  <a:pt x="14195" y="7409"/>
                  <a:pt x="14101" y="7976"/>
                </a:cubicBezTo>
                <a:cubicBezTo>
                  <a:pt x="14032" y="8405"/>
                  <a:pt x="13937" y="8833"/>
                  <a:pt x="13817" y="9249"/>
                </a:cubicBezTo>
                <a:cubicBezTo>
                  <a:pt x="13691" y="9671"/>
                  <a:pt x="13647" y="10074"/>
                  <a:pt x="13691" y="10477"/>
                </a:cubicBezTo>
                <a:cubicBezTo>
                  <a:pt x="13742" y="10912"/>
                  <a:pt x="13880" y="11233"/>
                  <a:pt x="14145" y="11479"/>
                </a:cubicBezTo>
                <a:cubicBezTo>
                  <a:pt x="14151" y="11485"/>
                  <a:pt x="14164" y="11498"/>
                  <a:pt x="14176" y="11511"/>
                </a:cubicBezTo>
                <a:cubicBezTo>
                  <a:pt x="14183" y="11523"/>
                  <a:pt x="14195" y="11529"/>
                  <a:pt x="14202" y="11542"/>
                </a:cubicBezTo>
                <a:cubicBezTo>
                  <a:pt x="14309" y="11643"/>
                  <a:pt x="14359" y="11756"/>
                  <a:pt x="14365" y="11907"/>
                </a:cubicBezTo>
                <a:cubicBezTo>
                  <a:pt x="14372" y="12153"/>
                  <a:pt x="14397" y="12405"/>
                  <a:pt x="14428" y="12651"/>
                </a:cubicBezTo>
                <a:lnTo>
                  <a:pt x="14435" y="12739"/>
                </a:lnTo>
                <a:cubicBezTo>
                  <a:pt x="14454" y="12928"/>
                  <a:pt x="14416" y="13092"/>
                  <a:pt x="14315" y="13256"/>
                </a:cubicBezTo>
                <a:cubicBezTo>
                  <a:pt x="13994" y="13785"/>
                  <a:pt x="13723" y="14358"/>
                  <a:pt x="13458" y="14938"/>
                </a:cubicBezTo>
                <a:cubicBezTo>
                  <a:pt x="13439" y="14988"/>
                  <a:pt x="13414" y="15032"/>
                  <a:pt x="13395" y="15076"/>
                </a:cubicBezTo>
                <a:lnTo>
                  <a:pt x="13357" y="15152"/>
                </a:lnTo>
                <a:lnTo>
                  <a:pt x="13332" y="15152"/>
                </a:lnTo>
                <a:cubicBezTo>
                  <a:pt x="13263" y="15139"/>
                  <a:pt x="13257" y="15089"/>
                  <a:pt x="13250" y="15064"/>
                </a:cubicBezTo>
                <a:cubicBezTo>
                  <a:pt x="13250" y="15058"/>
                  <a:pt x="13250" y="15051"/>
                  <a:pt x="13250" y="15045"/>
                </a:cubicBezTo>
                <a:cubicBezTo>
                  <a:pt x="13124" y="14585"/>
                  <a:pt x="13093" y="14157"/>
                  <a:pt x="13162" y="13728"/>
                </a:cubicBezTo>
                <a:cubicBezTo>
                  <a:pt x="13257" y="13111"/>
                  <a:pt x="13269" y="12462"/>
                  <a:pt x="13194" y="11807"/>
                </a:cubicBezTo>
                <a:cubicBezTo>
                  <a:pt x="13175" y="11655"/>
                  <a:pt x="13156" y="11504"/>
                  <a:pt x="13137" y="11359"/>
                </a:cubicBezTo>
                <a:lnTo>
                  <a:pt x="13118" y="11240"/>
                </a:lnTo>
                <a:cubicBezTo>
                  <a:pt x="13024" y="10610"/>
                  <a:pt x="13030" y="10024"/>
                  <a:pt x="13131" y="9457"/>
                </a:cubicBezTo>
                <a:cubicBezTo>
                  <a:pt x="13219" y="8959"/>
                  <a:pt x="13263" y="8543"/>
                  <a:pt x="13276" y="8146"/>
                </a:cubicBezTo>
                <a:cubicBezTo>
                  <a:pt x="13288" y="7718"/>
                  <a:pt x="13263" y="7277"/>
                  <a:pt x="13194" y="6836"/>
                </a:cubicBezTo>
                <a:cubicBezTo>
                  <a:pt x="13150" y="6571"/>
                  <a:pt x="13112" y="6300"/>
                  <a:pt x="13074" y="6036"/>
                </a:cubicBezTo>
                <a:lnTo>
                  <a:pt x="13017" y="5651"/>
                </a:lnTo>
                <a:cubicBezTo>
                  <a:pt x="13011" y="5626"/>
                  <a:pt x="13011" y="5601"/>
                  <a:pt x="13005" y="5576"/>
                </a:cubicBezTo>
                <a:cubicBezTo>
                  <a:pt x="12992" y="5538"/>
                  <a:pt x="12973" y="5532"/>
                  <a:pt x="12954" y="5525"/>
                </a:cubicBezTo>
                <a:cubicBezTo>
                  <a:pt x="12942" y="5525"/>
                  <a:pt x="12929" y="5532"/>
                  <a:pt x="12923" y="5532"/>
                </a:cubicBezTo>
                <a:cubicBezTo>
                  <a:pt x="12904" y="5544"/>
                  <a:pt x="12898" y="5563"/>
                  <a:pt x="12898" y="5582"/>
                </a:cubicBezTo>
                <a:cubicBezTo>
                  <a:pt x="12866" y="5733"/>
                  <a:pt x="12835" y="5884"/>
                  <a:pt x="12816" y="6036"/>
                </a:cubicBezTo>
                <a:cubicBezTo>
                  <a:pt x="12803" y="6118"/>
                  <a:pt x="12790" y="6193"/>
                  <a:pt x="12778" y="6275"/>
                </a:cubicBezTo>
                <a:cubicBezTo>
                  <a:pt x="12740" y="6496"/>
                  <a:pt x="12709" y="6722"/>
                  <a:pt x="12690" y="6949"/>
                </a:cubicBezTo>
                <a:cubicBezTo>
                  <a:pt x="12652" y="7434"/>
                  <a:pt x="12583" y="7945"/>
                  <a:pt x="12457" y="8606"/>
                </a:cubicBezTo>
                <a:cubicBezTo>
                  <a:pt x="12381" y="9009"/>
                  <a:pt x="12330" y="9413"/>
                  <a:pt x="12286" y="9715"/>
                </a:cubicBezTo>
                <a:cubicBezTo>
                  <a:pt x="12249" y="10036"/>
                  <a:pt x="12261" y="10364"/>
                  <a:pt x="12280" y="10685"/>
                </a:cubicBezTo>
                <a:lnTo>
                  <a:pt x="12286" y="10855"/>
                </a:lnTo>
                <a:cubicBezTo>
                  <a:pt x="12299" y="11082"/>
                  <a:pt x="12299" y="11290"/>
                  <a:pt x="12299" y="11492"/>
                </a:cubicBezTo>
                <a:cubicBezTo>
                  <a:pt x="12299" y="11592"/>
                  <a:pt x="12299" y="11700"/>
                  <a:pt x="12293" y="11800"/>
                </a:cubicBezTo>
                <a:cubicBezTo>
                  <a:pt x="12286" y="11914"/>
                  <a:pt x="12280" y="12033"/>
                  <a:pt x="12280" y="12153"/>
                </a:cubicBezTo>
                <a:cubicBezTo>
                  <a:pt x="12286" y="12430"/>
                  <a:pt x="12293" y="12663"/>
                  <a:pt x="12312" y="12878"/>
                </a:cubicBezTo>
                <a:cubicBezTo>
                  <a:pt x="12343" y="13306"/>
                  <a:pt x="12501" y="13703"/>
                  <a:pt x="12633" y="14005"/>
                </a:cubicBezTo>
                <a:cubicBezTo>
                  <a:pt x="12683" y="14125"/>
                  <a:pt x="12759" y="14226"/>
                  <a:pt x="12860" y="14308"/>
                </a:cubicBezTo>
                <a:cubicBezTo>
                  <a:pt x="12986" y="14415"/>
                  <a:pt x="13055" y="14547"/>
                  <a:pt x="13080" y="14724"/>
                </a:cubicBezTo>
                <a:cubicBezTo>
                  <a:pt x="13099" y="14869"/>
                  <a:pt x="13131" y="15013"/>
                  <a:pt x="13162" y="15152"/>
                </a:cubicBezTo>
                <a:cubicBezTo>
                  <a:pt x="13175" y="15215"/>
                  <a:pt x="13187" y="15284"/>
                  <a:pt x="13200" y="15347"/>
                </a:cubicBezTo>
                <a:cubicBezTo>
                  <a:pt x="13213" y="15398"/>
                  <a:pt x="13225" y="15480"/>
                  <a:pt x="13187" y="15562"/>
                </a:cubicBezTo>
                <a:cubicBezTo>
                  <a:pt x="13099" y="15757"/>
                  <a:pt x="13017" y="15952"/>
                  <a:pt x="12923" y="16154"/>
                </a:cubicBezTo>
                <a:lnTo>
                  <a:pt x="12797" y="16450"/>
                </a:lnTo>
                <a:lnTo>
                  <a:pt x="12765" y="16400"/>
                </a:lnTo>
                <a:cubicBezTo>
                  <a:pt x="12759" y="16387"/>
                  <a:pt x="12746" y="16374"/>
                  <a:pt x="12740" y="16362"/>
                </a:cubicBezTo>
                <a:cubicBezTo>
                  <a:pt x="12727" y="16337"/>
                  <a:pt x="12715" y="16324"/>
                  <a:pt x="12709" y="16305"/>
                </a:cubicBezTo>
                <a:cubicBezTo>
                  <a:pt x="12633" y="16122"/>
                  <a:pt x="12557" y="15940"/>
                  <a:pt x="12488" y="15751"/>
                </a:cubicBezTo>
                <a:lnTo>
                  <a:pt x="12450" y="15656"/>
                </a:lnTo>
                <a:cubicBezTo>
                  <a:pt x="12400" y="15530"/>
                  <a:pt x="12349" y="15404"/>
                  <a:pt x="12312" y="15278"/>
                </a:cubicBezTo>
                <a:cubicBezTo>
                  <a:pt x="12078" y="14535"/>
                  <a:pt x="11927" y="13854"/>
                  <a:pt x="11845" y="13193"/>
                </a:cubicBezTo>
                <a:cubicBezTo>
                  <a:pt x="11814" y="12928"/>
                  <a:pt x="11795" y="12657"/>
                  <a:pt x="11776" y="12399"/>
                </a:cubicBezTo>
                <a:lnTo>
                  <a:pt x="11770" y="12311"/>
                </a:lnTo>
                <a:cubicBezTo>
                  <a:pt x="11738" y="11882"/>
                  <a:pt x="11700" y="11422"/>
                  <a:pt x="11593" y="10969"/>
                </a:cubicBezTo>
                <a:cubicBezTo>
                  <a:pt x="11562" y="10836"/>
                  <a:pt x="11530" y="10717"/>
                  <a:pt x="11499" y="10610"/>
                </a:cubicBezTo>
                <a:cubicBezTo>
                  <a:pt x="11474" y="10521"/>
                  <a:pt x="11474" y="10446"/>
                  <a:pt x="11505" y="10370"/>
                </a:cubicBezTo>
                <a:cubicBezTo>
                  <a:pt x="11581" y="10169"/>
                  <a:pt x="11587" y="9948"/>
                  <a:pt x="11587" y="9715"/>
                </a:cubicBezTo>
                <a:cubicBezTo>
                  <a:pt x="11587" y="9438"/>
                  <a:pt x="11593" y="9161"/>
                  <a:pt x="11606" y="8896"/>
                </a:cubicBezTo>
                <a:lnTo>
                  <a:pt x="11612" y="8764"/>
                </a:lnTo>
                <a:cubicBezTo>
                  <a:pt x="11619" y="8568"/>
                  <a:pt x="11625" y="8405"/>
                  <a:pt x="11637" y="8260"/>
                </a:cubicBezTo>
                <a:cubicBezTo>
                  <a:pt x="11656" y="8071"/>
                  <a:pt x="11682" y="7888"/>
                  <a:pt x="11700" y="7699"/>
                </a:cubicBezTo>
                <a:cubicBezTo>
                  <a:pt x="11713" y="7586"/>
                  <a:pt x="11726" y="7472"/>
                  <a:pt x="11738" y="7359"/>
                </a:cubicBezTo>
                <a:cubicBezTo>
                  <a:pt x="11757" y="7207"/>
                  <a:pt x="11770" y="7056"/>
                  <a:pt x="11782" y="6899"/>
                </a:cubicBezTo>
                <a:cubicBezTo>
                  <a:pt x="11789" y="6874"/>
                  <a:pt x="11782" y="6842"/>
                  <a:pt x="11776" y="6798"/>
                </a:cubicBezTo>
                <a:cubicBezTo>
                  <a:pt x="11776" y="6792"/>
                  <a:pt x="11763" y="6779"/>
                  <a:pt x="11751" y="6773"/>
                </a:cubicBezTo>
                <a:cubicBezTo>
                  <a:pt x="11745" y="6770"/>
                  <a:pt x="11737" y="6768"/>
                  <a:pt x="11730" y="6768"/>
                </a:cubicBezTo>
                <a:cubicBezTo>
                  <a:pt x="11723" y="6768"/>
                  <a:pt x="11716" y="6770"/>
                  <a:pt x="11713" y="6773"/>
                </a:cubicBezTo>
                <a:cubicBezTo>
                  <a:pt x="11669" y="6823"/>
                  <a:pt x="11637" y="6874"/>
                  <a:pt x="11619" y="6918"/>
                </a:cubicBezTo>
                <a:cubicBezTo>
                  <a:pt x="11480" y="7220"/>
                  <a:pt x="11373" y="7472"/>
                  <a:pt x="11278" y="7705"/>
                </a:cubicBezTo>
                <a:cubicBezTo>
                  <a:pt x="11222" y="7831"/>
                  <a:pt x="11171" y="7957"/>
                  <a:pt x="11121" y="8090"/>
                </a:cubicBezTo>
                <a:cubicBezTo>
                  <a:pt x="11096" y="8165"/>
                  <a:pt x="11064" y="8241"/>
                  <a:pt x="11033" y="8316"/>
                </a:cubicBezTo>
                <a:cubicBezTo>
                  <a:pt x="11020" y="8348"/>
                  <a:pt x="11001" y="8379"/>
                  <a:pt x="10989" y="8411"/>
                </a:cubicBezTo>
                <a:lnTo>
                  <a:pt x="10963" y="8468"/>
                </a:lnTo>
                <a:lnTo>
                  <a:pt x="10944" y="8468"/>
                </a:lnTo>
                <a:cubicBezTo>
                  <a:pt x="10856" y="8461"/>
                  <a:pt x="10856" y="8405"/>
                  <a:pt x="10850" y="8373"/>
                </a:cubicBezTo>
                <a:cubicBezTo>
                  <a:pt x="10818" y="8058"/>
                  <a:pt x="10749" y="7768"/>
                  <a:pt x="10648" y="7491"/>
                </a:cubicBezTo>
                <a:cubicBezTo>
                  <a:pt x="10629" y="7434"/>
                  <a:pt x="10598" y="7378"/>
                  <a:pt x="10566" y="7321"/>
                </a:cubicBezTo>
                <a:cubicBezTo>
                  <a:pt x="10558" y="7309"/>
                  <a:pt x="10545" y="7305"/>
                  <a:pt x="10532" y="7305"/>
                </a:cubicBezTo>
                <a:cubicBezTo>
                  <a:pt x="10524" y="7305"/>
                  <a:pt x="10517" y="7306"/>
                  <a:pt x="10510" y="7308"/>
                </a:cubicBezTo>
                <a:cubicBezTo>
                  <a:pt x="10503" y="7315"/>
                  <a:pt x="10497" y="7321"/>
                  <a:pt x="10491" y="7327"/>
                </a:cubicBezTo>
                <a:cubicBezTo>
                  <a:pt x="10478" y="7365"/>
                  <a:pt x="10472" y="7409"/>
                  <a:pt x="10472" y="7447"/>
                </a:cubicBezTo>
                <a:cubicBezTo>
                  <a:pt x="10466" y="7812"/>
                  <a:pt x="10466" y="8171"/>
                  <a:pt x="10459" y="8537"/>
                </a:cubicBezTo>
                <a:lnTo>
                  <a:pt x="10459" y="9167"/>
                </a:lnTo>
                <a:cubicBezTo>
                  <a:pt x="10453" y="9400"/>
                  <a:pt x="10428" y="9620"/>
                  <a:pt x="10384" y="9822"/>
                </a:cubicBezTo>
                <a:cubicBezTo>
                  <a:pt x="10346" y="9998"/>
                  <a:pt x="10314" y="10175"/>
                  <a:pt x="10289" y="10345"/>
                </a:cubicBezTo>
                <a:cubicBezTo>
                  <a:pt x="10277" y="10408"/>
                  <a:pt x="10264" y="10471"/>
                  <a:pt x="10258" y="10540"/>
                </a:cubicBezTo>
                <a:cubicBezTo>
                  <a:pt x="10207" y="10830"/>
                  <a:pt x="10132" y="11126"/>
                  <a:pt x="10037" y="11416"/>
                </a:cubicBezTo>
                <a:cubicBezTo>
                  <a:pt x="9886" y="11863"/>
                  <a:pt x="9836" y="12317"/>
                  <a:pt x="9880" y="12752"/>
                </a:cubicBezTo>
                <a:cubicBezTo>
                  <a:pt x="9899" y="12928"/>
                  <a:pt x="9930" y="13111"/>
                  <a:pt x="9962" y="13268"/>
                </a:cubicBezTo>
                <a:cubicBezTo>
                  <a:pt x="10043" y="13665"/>
                  <a:pt x="10088" y="14068"/>
                  <a:pt x="10088" y="14478"/>
                </a:cubicBezTo>
                <a:cubicBezTo>
                  <a:pt x="10094" y="14887"/>
                  <a:pt x="10106" y="15366"/>
                  <a:pt x="10214" y="15826"/>
                </a:cubicBezTo>
                <a:cubicBezTo>
                  <a:pt x="10258" y="16009"/>
                  <a:pt x="10308" y="16217"/>
                  <a:pt x="10371" y="16418"/>
                </a:cubicBezTo>
                <a:cubicBezTo>
                  <a:pt x="10415" y="16551"/>
                  <a:pt x="10472" y="16670"/>
                  <a:pt x="10535" y="16771"/>
                </a:cubicBezTo>
                <a:cubicBezTo>
                  <a:pt x="10661" y="16967"/>
                  <a:pt x="10806" y="17174"/>
                  <a:pt x="10995" y="17439"/>
                </a:cubicBezTo>
                <a:cubicBezTo>
                  <a:pt x="11089" y="17559"/>
                  <a:pt x="11209" y="17672"/>
                  <a:pt x="11341" y="17760"/>
                </a:cubicBezTo>
                <a:cubicBezTo>
                  <a:pt x="11367" y="17773"/>
                  <a:pt x="11385" y="17792"/>
                  <a:pt x="11404" y="17804"/>
                </a:cubicBezTo>
                <a:cubicBezTo>
                  <a:pt x="11417" y="17817"/>
                  <a:pt x="11436" y="17830"/>
                  <a:pt x="11448" y="17842"/>
                </a:cubicBezTo>
                <a:cubicBezTo>
                  <a:pt x="11587" y="17937"/>
                  <a:pt x="11675" y="18069"/>
                  <a:pt x="11713" y="18227"/>
                </a:cubicBezTo>
                <a:cubicBezTo>
                  <a:pt x="11745" y="18327"/>
                  <a:pt x="11776" y="18435"/>
                  <a:pt x="11814" y="18535"/>
                </a:cubicBezTo>
                <a:cubicBezTo>
                  <a:pt x="11839" y="18605"/>
                  <a:pt x="11864" y="18674"/>
                  <a:pt x="11883" y="18750"/>
                </a:cubicBezTo>
                <a:cubicBezTo>
                  <a:pt x="11902" y="18806"/>
                  <a:pt x="11902" y="18869"/>
                  <a:pt x="11889" y="18913"/>
                </a:cubicBezTo>
                <a:cubicBezTo>
                  <a:pt x="11814" y="19184"/>
                  <a:pt x="11732" y="19449"/>
                  <a:pt x="11650" y="19713"/>
                </a:cubicBezTo>
                <a:lnTo>
                  <a:pt x="11600" y="19896"/>
                </a:lnTo>
                <a:lnTo>
                  <a:pt x="11587" y="19902"/>
                </a:lnTo>
                <a:cubicBezTo>
                  <a:pt x="11581" y="19902"/>
                  <a:pt x="11581" y="19909"/>
                  <a:pt x="11574" y="19909"/>
                </a:cubicBezTo>
                <a:lnTo>
                  <a:pt x="11568" y="19909"/>
                </a:lnTo>
                <a:lnTo>
                  <a:pt x="11556" y="19915"/>
                </a:lnTo>
                <a:cubicBezTo>
                  <a:pt x="11499" y="19915"/>
                  <a:pt x="11480" y="19871"/>
                  <a:pt x="11467" y="19846"/>
                </a:cubicBezTo>
                <a:cubicBezTo>
                  <a:pt x="11467" y="19839"/>
                  <a:pt x="11461" y="19833"/>
                  <a:pt x="11461" y="19827"/>
                </a:cubicBezTo>
                <a:cubicBezTo>
                  <a:pt x="11417" y="19751"/>
                  <a:pt x="11373" y="19676"/>
                  <a:pt x="11322" y="19594"/>
                </a:cubicBezTo>
                <a:cubicBezTo>
                  <a:pt x="11234" y="19436"/>
                  <a:pt x="11133" y="19266"/>
                  <a:pt x="11033" y="19109"/>
                </a:cubicBezTo>
                <a:cubicBezTo>
                  <a:pt x="10730" y="18630"/>
                  <a:pt x="10522" y="18246"/>
                  <a:pt x="10371" y="17861"/>
                </a:cubicBezTo>
                <a:cubicBezTo>
                  <a:pt x="10188" y="17401"/>
                  <a:pt x="10100" y="16922"/>
                  <a:pt x="10043" y="16513"/>
                </a:cubicBezTo>
                <a:lnTo>
                  <a:pt x="9993" y="16160"/>
                </a:lnTo>
                <a:cubicBezTo>
                  <a:pt x="9930" y="15725"/>
                  <a:pt x="9867" y="15291"/>
                  <a:pt x="9798" y="14856"/>
                </a:cubicBezTo>
                <a:cubicBezTo>
                  <a:pt x="9728" y="14415"/>
                  <a:pt x="9615" y="13968"/>
                  <a:pt x="9464" y="13520"/>
                </a:cubicBezTo>
                <a:cubicBezTo>
                  <a:pt x="9369" y="13237"/>
                  <a:pt x="9313" y="12979"/>
                  <a:pt x="9281" y="12720"/>
                </a:cubicBezTo>
                <a:cubicBezTo>
                  <a:pt x="9243" y="12430"/>
                  <a:pt x="9269" y="12134"/>
                  <a:pt x="9287" y="11844"/>
                </a:cubicBezTo>
                <a:lnTo>
                  <a:pt x="9294" y="11775"/>
                </a:lnTo>
                <a:cubicBezTo>
                  <a:pt x="9313" y="11536"/>
                  <a:pt x="9332" y="11303"/>
                  <a:pt x="9350" y="11070"/>
                </a:cubicBezTo>
                <a:cubicBezTo>
                  <a:pt x="9376" y="10685"/>
                  <a:pt x="9325" y="10288"/>
                  <a:pt x="9206" y="9885"/>
                </a:cubicBezTo>
                <a:cubicBezTo>
                  <a:pt x="9029" y="9312"/>
                  <a:pt x="8777" y="8713"/>
                  <a:pt x="8418" y="8001"/>
                </a:cubicBezTo>
                <a:cubicBezTo>
                  <a:pt x="8405" y="7970"/>
                  <a:pt x="8387" y="7938"/>
                  <a:pt x="8368" y="7919"/>
                </a:cubicBezTo>
                <a:cubicBezTo>
                  <a:pt x="8355" y="7907"/>
                  <a:pt x="8330" y="7894"/>
                  <a:pt x="8324" y="7894"/>
                </a:cubicBezTo>
                <a:cubicBezTo>
                  <a:pt x="8298" y="7907"/>
                  <a:pt x="8279" y="7932"/>
                  <a:pt x="8273" y="7945"/>
                </a:cubicBezTo>
                <a:cubicBezTo>
                  <a:pt x="8267" y="8001"/>
                  <a:pt x="8273" y="8058"/>
                  <a:pt x="8279" y="8115"/>
                </a:cubicBezTo>
                <a:lnTo>
                  <a:pt x="8298" y="8297"/>
                </a:lnTo>
                <a:cubicBezTo>
                  <a:pt x="8342" y="8638"/>
                  <a:pt x="8380" y="8990"/>
                  <a:pt x="8424" y="9337"/>
                </a:cubicBezTo>
                <a:cubicBezTo>
                  <a:pt x="8500" y="9898"/>
                  <a:pt x="8456" y="10395"/>
                  <a:pt x="8286" y="10874"/>
                </a:cubicBezTo>
                <a:cubicBezTo>
                  <a:pt x="8261" y="10944"/>
                  <a:pt x="8242" y="11019"/>
                  <a:pt x="8216" y="11095"/>
                </a:cubicBezTo>
                <a:cubicBezTo>
                  <a:pt x="8197" y="11164"/>
                  <a:pt x="8179" y="11227"/>
                  <a:pt x="8153" y="11290"/>
                </a:cubicBezTo>
                <a:cubicBezTo>
                  <a:pt x="8008" y="11725"/>
                  <a:pt x="7945" y="12197"/>
                  <a:pt x="7958" y="12689"/>
                </a:cubicBezTo>
                <a:cubicBezTo>
                  <a:pt x="7977" y="13363"/>
                  <a:pt x="8046" y="14050"/>
                  <a:pt x="8172" y="14743"/>
                </a:cubicBezTo>
                <a:cubicBezTo>
                  <a:pt x="8261" y="15215"/>
                  <a:pt x="8405" y="15656"/>
                  <a:pt x="8601" y="16047"/>
                </a:cubicBezTo>
                <a:cubicBezTo>
                  <a:pt x="8796" y="16425"/>
                  <a:pt x="8916" y="16841"/>
                  <a:pt x="9023" y="17237"/>
                </a:cubicBezTo>
                <a:cubicBezTo>
                  <a:pt x="9042" y="17307"/>
                  <a:pt x="9061" y="17376"/>
                  <a:pt x="9080" y="17445"/>
                </a:cubicBezTo>
                <a:cubicBezTo>
                  <a:pt x="9086" y="17458"/>
                  <a:pt x="9080" y="17477"/>
                  <a:pt x="9080" y="17489"/>
                </a:cubicBezTo>
                <a:cubicBezTo>
                  <a:pt x="9080" y="17489"/>
                  <a:pt x="9073" y="17496"/>
                  <a:pt x="9073" y="17496"/>
                </a:cubicBezTo>
                <a:lnTo>
                  <a:pt x="9067" y="17527"/>
                </a:lnTo>
                <a:lnTo>
                  <a:pt x="9042" y="17521"/>
                </a:lnTo>
                <a:lnTo>
                  <a:pt x="9029" y="17521"/>
                </a:lnTo>
                <a:cubicBezTo>
                  <a:pt x="9017" y="17521"/>
                  <a:pt x="9004" y="17515"/>
                  <a:pt x="8991" y="17508"/>
                </a:cubicBezTo>
                <a:cubicBezTo>
                  <a:pt x="8802" y="17338"/>
                  <a:pt x="8613" y="17174"/>
                  <a:pt x="8424" y="17011"/>
                </a:cubicBezTo>
                <a:lnTo>
                  <a:pt x="8317" y="16916"/>
                </a:lnTo>
                <a:cubicBezTo>
                  <a:pt x="8317" y="16916"/>
                  <a:pt x="8317" y="16885"/>
                  <a:pt x="8311" y="16872"/>
                </a:cubicBezTo>
                <a:cubicBezTo>
                  <a:pt x="8311" y="16841"/>
                  <a:pt x="8305" y="16815"/>
                  <a:pt x="8305" y="16790"/>
                </a:cubicBezTo>
                <a:cubicBezTo>
                  <a:pt x="8311" y="16267"/>
                  <a:pt x="8172" y="15770"/>
                  <a:pt x="7908" y="15316"/>
                </a:cubicBezTo>
                <a:cubicBezTo>
                  <a:pt x="7719" y="15001"/>
                  <a:pt x="7599" y="14661"/>
                  <a:pt x="7542" y="14320"/>
                </a:cubicBezTo>
                <a:cubicBezTo>
                  <a:pt x="7517" y="14125"/>
                  <a:pt x="7504" y="13949"/>
                  <a:pt x="7511" y="13785"/>
                </a:cubicBezTo>
                <a:cubicBezTo>
                  <a:pt x="7523" y="13344"/>
                  <a:pt x="7460" y="12884"/>
                  <a:pt x="7309" y="12342"/>
                </a:cubicBezTo>
                <a:lnTo>
                  <a:pt x="7303" y="12336"/>
                </a:lnTo>
                <a:cubicBezTo>
                  <a:pt x="7297" y="12311"/>
                  <a:pt x="7290" y="12285"/>
                  <a:pt x="7284" y="12273"/>
                </a:cubicBezTo>
                <a:cubicBezTo>
                  <a:pt x="7265" y="12254"/>
                  <a:pt x="7246" y="12241"/>
                  <a:pt x="7234" y="12241"/>
                </a:cubicBezTo>
                <a:cubicBezTo>
                  <a:pt x="7234" y="12241"/>
                  <a:pt x="7227" y="12241"/>
                  <a:pt x="7221" y="12248"/>
                </a:cubicBezTo>
                <a:cubicBezTo>
                  <a:pt x="7208" y="12254"/>
                  <a:pt x="7196" y="12260"/>
                  <a:pt x="7196" y="12267"/>
                </a:cubicBezTo>
                <a:cubicBezTo>
                  <a:pt x="7177" y="12298"/>
                  <a:pt x="7171" y="12342"/>
                  <a:pt x="7164" y="12386"/>
                </a:cubicBezTo>
                <a:cubicBezTo>
                  <a:pt x="7114" y="12846"/>
                  <a:pt x="7038" y="13331"/>
                  <a:pt x="6931" y="13867"/>
                </a:cubicBezTo>
                <a:cubicBezTo>
                  <a:pt x="6856" y="14251"/>
                  <a:pt x="6811" y="14604"/>
                  <a:pt x="6805" y="14950"/>
                </a:cubicBezTo>
                <a:cubicBezTo>
                  <a:pt x="6805" y="14982"/>
                  <a:pt x="6799" y="15013"/>
                  <a:pt x="6799" y="15039"/>
                </a:cubicBezTo>
                <a:lnTo>
                  <a:pt x="6793" y="15083"/>
                </a:lnTo>
                <a:lnTo>
                  <a:pt x="6780" y="15095"/>
                </a:lnTo>
                <a:cubicBezTo>
                  <a:pt x="6761" y="15104"/>
                  <a:pt x="6745" y="15107"/>
                  <a:pt x="6731" y="15107"/>
                </a:cubicBezTo>
                <a:cubicBezTo>
                  <a:pt x="6694" y="15107"/>
                  <a:pt x="6674" y="15084"/>
                  <a:pt x="6660" y="15070"/>
                </a:cubicBezTo>
                <a:cubicBezTo>
                  <a:pt x="6415" y="14793"/>
                  <a:pt x="6131" y="14579"/>
                  <a:pt x="5860" y="14383"/>
                </a:cubicBezTo>
                <a:cubicBezTo>
                  <a:pt x="5469" y="14094"/>
                  <a:pt x="5091" y="13791"/>
                  <a:pt x="4751" y="13476"/>
                </a:cubicBezTo>
                <a:cubicBezTo>
                  <a:pt x="4701" y="13432"/>
                  <a:pt x="4657" y="13401"/>
                  <a:pt x="4613" y="13375"/>
                </a:cubicBezTo>
                <a:cubicBezTo>
                  <a:pt x="4609" y="13372"/>
                  <a:pt x="4602" y="13371"/>
                  <a:pt x="4593" y="13371"/>
                </a:cubicBezTo>
                <a:cubicBezTo>
                  <a:pt x="4584" y="13371"/>
                  <a:pt x="4575" y="13372"/>
                  <a:pt x="4569" y="13375"/>
                </a:cubicBezTo>
                <a:cubicBezTo>
                  <a:pt x="4556" y="13382"/>
                  <a:pt x="4531" y="13401"/>
                  <a:pt x="4543" y="13432"/>
                </a:cubicBezTo>
                <a:cubicBezTo>
                  <a:pt x="4575" y="13495"/>
                  <a:pt x="4606" y="13539"/>
                  <a:pt x="4638" y="13577"/>
                </a:cubicBezTo>
                <a:cubicBezTo>
                  <a:pt x="4758" y="13741"/>
                  <a:pt x="4884" y="13905"/>
                  <a:pt x="5010" y="14068"/>
                </a:cubicBezTo>
                <a:lnTo>
                  <a:pt x="5236" y="14365"/>
                </a:lnTo>
                <a:cubicBezTo>
                  <a:pt x="5488" y="14698"/>
                  <a:pt x="5784" y="15095"/>
                  <a:pt x="6036" y="15530"/>
                </a:cubicBezTo>
                <a:cubicBezTo>
                  <a:pt x="6307" y="15984"/>
                  <a:pt x="6503" y="16463"/>
                  <a:pt x="6648" y="16828"/>
                </a:cubicBezTo>
                <a:cubicBezTo>
                  <a:pt x="6667" y="16872"/>
                  <a:pt x="6685" y="16941"/>
                  <a:pt x="6679" y="17011"/>
                </a:cubicBezTo>
                <a:cubicBezTo>
                  <a:pt x="6648" y="17445"/>
                  <a:pt x="6755" y="17880"/>
                  <a:pt x="6849" y="18258"/>
                </a:cubicBezTo>
                <a:cubicBezTo>
                  <a:pt x="6925" y="18548"/>
                  <a:pt x="7038" y="18850"/>
                  <a:pt x="7208" y="19197"/>
                </a:cubicBezTo>
                <a:cubicBezTo>
                  <a:pt x="7303" y="19411"/>
                  <a:pt x="7410" y="19632"/>
                  <a:pt x="7536" y="19846"/>
                </a:cubicBezTo>
                <a:cubicBezTo>
                  <a:pt x="7794" y="20306"/>
                  <a:pt x="7996" y="20816"/>
                  <a:pt x="8141" y="21408"/>
                </a:cubicBezTo>
                <a:cubicBezTo>
                  <a:pt x="8242" y="21793"/>
                  <a:pt x="8399" y="22152"/>
                  <a:pt x="8613" y="22479"/>
                </a:cubicBezTo>
                <a:cubicBezTo>
                  <a:pt x="8639" y="22523"/>
                  <a:pt x="8670" y="22567"/>
                  <a:pt x="8695" y="22605"/>
                </a:cubicBezTo>
                <a:cubicBezTo>
                  <a:pt x="8783" y="22738"/>
                  <a:pt x="8872" y="22876"/>
                  <a:pt x="8966" y="23009"/>
                </a:cubicBezTo>
                <a:cubicBezTo>
                  <a:pt x="9237" y="23355"/>
                  <a:pt x="9596" y="23576"/>
                  <a:pt x="10031" y="23670"/>
                </a:cubicBezTo>
                <a:cubicBezTo>
                  <a:pt x="10113" y="23683"/>
                  <a:pt x="10201" y="23683"/>
                  <a:pt x="10283" y="23689"/>
                </a:cubicBezTo>
                <a:lnTo>
                  <a:pt x="10352" y="23689"/>
                </a:lnTo>
                <a:cubicBezTo>
                  <a:pt x="10390" y="23689"/>
                  <a:pt x="10428" y="23683"/>
                  <a:pt x="10472" y="23683"/>
                </a:cubicBezTo>
                <a:cubicBezTo>
                  <a:pt x="10497" y="23676"/>
                  <a:pt x="10516" y="23676"/>
                  <a:pt x="10548" y="23676"/>
                </a:cubicBezTo>
                <a:lnTo>
                  <a:pt x="10560" y="23676"/>
                </a:lnTo>
                <a:lnTo>
                  <a:pt x="10573" y="23689"/>
                </a:lnTo>
                <a:cubicBezTo>
                  <a:pt x="10579" y="23702"/>
                  <a:pt x="10592" y="23714"/>
                  <a:pt x="10598" y="23727"/>
                </a:cubicBezTo>
                <a:cubicBezTo>
                  <a:pt x="10623" y="23758"/>
                  <a:pt x="10642" y="23790"/>
                  <a:pt x="10674" y="23815"/>
                </a:cubicBezTo>
                <a:lnTo>
                  <a:pt x="10755" y="23903"/>
                </a:lnTo>
                <a:cubicBezTo>
                  <a:pt x="10850" y="24004"/>
                  <a:pt x="10951" y="24111"/>
                  <a:pt x="11058" y="24199"/>
                </a:cubicBezTo>
                <a:cubicBezTo>
                  <a:pt x="11159" y="24287"/>
                  <a:pt x="11196" y="24369"/>
                  <a:pt x="11196" y="24483"/>
                </a:cubicBezTo>
                <a:cubicBezTo>
                  <a:pt x="11190" y="24697"/>
                  <a:pt x="11196" y="24917"/>
                  <a:pt x="11209" y="25132"/>
                </a:cubicBezTo>
                <a:lnTo>
                  <a:pt x="11209" y="25188"/>
                </a:lnTo>
                <a:cubicBezTo>
                  <a:pt x="11228" y="25674"/>
                  <a:pt x="11247" y="26152"/>
                  <a:pt x="11266" y="26637"/>
                </a:cubicBezTo>
                <a:cubicBezTo>
                  <a:pt x="11266" y="26675"/>
                  <a:pt x="11272" y="26713"/>
                  <a:pt x="11272" y="26751"/>
                </a:cubicBezTo>
                <a:cubicBezTo>
                  <a:pt x="11278" y="26789"/>
                  <a:pt x="11278" y="26820"/>
                  <a:pt x="11278" y="26858"/>
                </a:cubicBezTo>
                <a:cubicBezTo>
                  <a:pt x="11285" y="26921"/>
                  <a:pt x="11285" y="26984"/>
                  <a:pt x="11285" y="27041"/>
                </a:cubicBezTo>
                <a:lnTo>
                  <a:pt x="11291" y="27135"/>
                </a:lnTo>
                <a:lnTo>
                  <a:pt x="11272" y="27141"/>
                </a:lnTo>
                <a:cubicBezTo>
                  <a:pt x="11254" y="27147"/>
                  <a:pt x="11239" y="27150"/>
                  <a:pt x="11226" y="27150"/>
                </a:cubicBezTo>
                <a:cubicBezTo>
                  <a:pt x="11182" y="27150"/>
                  <a:pt x="11159" y="27123"/>
                  <a:pt x="11140" y="27104"/>
                </a:cubicBezTo>
                <a:cubicBezTo>
                  <a:pt x="10875" y="26833"/>
                  <a:pt x="10667" y="26518"/>
                  <a:pt x="10510" y="26159"/>
                </a:cubicBezTo>
                <a:cubicBezTo>
                  <a:pt x="10415" y="25944"/>
                  <a:pt x="10327" y="25724"/>
                  <a:pt x="10245" y="25503"/>
                </a:cubicBezTo>
                <a:cubicBezTo>
                  <a:pt x="10214" y="25421"/>
                  <a:pt x="10176" y="25346"/>
                  <a:pt x="10144" y="25264"/>
                </a:cubicBezTo>
                <a:cubicBezTo>
                  <a:pt x="10125" y="25214"/>
                  <a:pt x="10106" y="25163"/>
                  <a:pt x="10088" y="25113"/>
                </a:cubicBezTo>
                <a:cubicBezTo>
                  <a:pt x="10075" y="25081"/>
                  <a:pt x="10062" y="25043"/>
                  <a:pt x="10050" y="25012"/>
                </a:cubicBezTo>
                <a:cubicBezTo>
                  <a:pt x="9829" y="24432"/>
                  <a:pt x="9521" y="23903"/>
                  <a:pt x="9124" y="23437"/>
                </a:cubicBezTo>
                <a:cubicBezTo>
                  <a:pt x="8935" y="23223"/>
                  <a:pt x="8758" y="22996"/>
                  <a:pt x="8607" y="22807"/>
                </a:cubicBezTo>
                <a:cubicBezTo>
                  <a:pt x="8412" y="22555"/>
                  <a:pt x="8242" y="22278"/>
                  <a:pt x="8103" y="21975"/>
                </a:cubicBezTo>
                <a:cubicBezTo>
                  <a:pt x="7996" y="21742"/>
                  <a:pt x="7889" y="21503"/>
                  <a:pt x="7788" y="21270"/>
                </a:cubicBezTo>
                <a:cubicBezTo>
                  <a:pt x="7523" y="20677"/>
                  <a:pt x="7202" y="20129"/>
                  <a:pt x="6843" y="19644"/>
                </a:cubicBezTo>
                <a:cubicBezTo>
                  <a:pt x="6490" y="19178"/>
                  <a:pt x="6244" y="18724"/>
                  <a:pt x="6087" y="18246"/>
                </a:cubicBezTo>
                <a:cubicBezTo>
                  <a:pt x="5810" y="17433"/>
                  <a:pt x="5438" y="16689"/>
                  <a:pt x="4991" y="15801"/>
                </a:cubicBezTo>
                <a:cubicBezTo>
                  <a:pt x="4928" y="15681"/>
                  <a:pt x="4858" y="15562"/>
                  <a:pt x="4795" y="15448"/>
                </a:cubicBezTo>
                <a:lnTo>
                  <a:pt x="4776" y="15417"/>
                </a:lnTo>
                <a:cubicBezTo>
                  <a:pt x="4764" y="15392"/>
                  <a:pt x="4745" y="15360"/>
                  <a:pt x="4720" y="15341"/>
                </a:cubicBezTo>
                <a:cubicBezTo>
                  <a:pt x="4711" y="15337"/>
                  <a:pt x="4696" y="15332"/>
                  <a:pt x="4683" y="15332"/>
                </a:cubicBezTo>
                <a:cubicBezTo>
                  <a:pt x="4678" y="15332"/>
                  <a:pt x="4673" y="15333"/>
                  <a:pt x="4669" y="15335"/>
                </a:cubicBezTo>
                <a:cubicBezTo>
                  <a:pt x="4650" y="15341"/>
                  <a:pt x="4638" y="15366"/>
                  <a:pt x="4638" y="15373"/>
                </a:cubicBezTo>
                <a:cubicBezTo>
                  <a:pt x="4638" y="15417"/>
                  <a:pt x="4650" y="15455"/>
                  <a:pt x="4663" y="15492"/>
                </a:cubicBezTo>
                <a:lnTo>
                  <a:pt x="4695" y="15599"/>
                </a:lnTo>
                <a:cubicBezTo>
                  <a:pt x="4726" y="15719"/>
                  <a:pt x="4764" y="15839"/>
                  <a:pt x="4808" y="15952"/>
                </a:cubicBezTo>
                <a:cubicBezTo>
                  <a:pt x="4959" y="16374"/>
                  <a:pt x="5022" y="16809"/>
                  <a:pt x="5060" y="17143"/>
                </a:cubicBezTo>
                <a:cubicBezTo>
                  <a:pt x="5091" y="17395"/>
                  <a:pt x="5136" y="17672"/>
                  <a:pt x="5205" y="18006"/>
                </a:cubicBezTo>
                <a:cubicBezTo>
                  <a:pt x="5280" y="18390"/>
                  <a:pt x="5413" y="18781"/>
                  <a:pt x="5595" y="19165"/>
                </a:cubicBezTo>
                <a:cubicBezTo>
                  <a:pt x="5614" y="19203"/>
                  <a:pt x="5633" y="19235"/>
                  <a:pt x="5652" y="19272"/>
                </a:cubicBezTo>
                <a:cubicBezTo>
                  <a:pt x="5696" y="19367"/>
                  <a:pt x="5740" y="19468"/>
                  <a:pt x="5791" y="19556"/>
                </a:cubicBezTo>
                <a:cubicBezTo>
                  <a:pt x="6213" y="20331"/>
                  <a:pt x="6572" y="21188"/>
                  <a:pt x="6906" y="22171"/>
                </a:cubicBezTo>
                <a:cubicBezTo>
                  <a:pt x="7095" y="22750"/>
                  <a:pt x="7353" y="23267"/>
                  <a:pt x="7681" y="23733"/>
                </a:cubicBezTo>
                <a:cubicBezTo>
                  <a:pt x="7826" y="23941"/>
                  <a:pt x="7952" y="24168"/>
                  <a:pt x="8078" y="24382"/>
                </a:cubicBezTo>
                <a:cubicBezTo>
                  <a:pt x="8109" y="24445"/>
                  <a:pt x="8147" y="24502"/>
                  <a:pt x="8185" y="24565"/>
                </a:cubicBezTo>
                <a:cubicBezTo>
                  <a:pt x="8298" y="24766"/>
                  <a:pt x="8462" y="25031"/>
                  <a:pt x="8651" y="25283"/>
                </a:cubicBezTo>
                <a:cubicBezTo>
                  <a:pt x="8998" y="25749"/>
                  <a:pt x="9458" y="26115"/>
                  <a:pt x="10050" y="26404"/>
                </a:cubicBezTo>
                <a:cubicBezTo>
                  <a:pt x="10207" y="26480"/>
                  <a:pt x="10365" y="26549"/>
                  <a:pt x="10516" y="26619"/>
                </a:cubicBezTo>
                <a:lnTo>
                  <a:pt x="10592" y="26650"/>
                </a:lnTo>
                <a:cubicBezTo>
                  <a:pt x="10661" y="26675"/>
                  <a:pt x="10705" y="26713"/>
                  <a:pt x="10737" y="26763"/>
                </a:cubicBezTo>
                <a:cubicBezTo>
                  <a:pt x="10863" y="26952"/>
                  <a:pt x="11014" y="27116"/>
                  <a:pt x="11165" y="27261"/>
                </a:cubicBezTo>
                <a:cubicBezTo>
                  <a:pt x="11272" y="27362"/>
                  <a:pt x="11322" y="27482"/>
                  <a:pt x="11329" y="27627"/>
                </a:cubicBezTo>
                <a:cubicBezTo>
                  <a:pt x="11335" y="27891"/>
                  <a:pt x="11354" y="28156"/>
                  <a:pt x="11373" y="28408"/>
                </a:cubicBezTo>
                <a:cubicBezTo>
                  <a:pt x="11379" y="28546"/>
                  <a:pt x="11392" y="28679"/>
                  <a:pt x="11398" y="28817"/>
                </a:cubicBezTo>
                <a:cubicBezTo>
                  <a:pt x="11398" y="28855"/>
                  <a:pt x="11398" y="28899"/>
                  <a:pt x="11398" y="28950"/>
                </a:cubicBezTo>
                <a:cubicBezTo>
                  <a:pt x="11392" y="28975"/>
                  <a:pt x="11392" y="29000"/>
                  <a:pt x="11392" y="29025"/>
                </a:cubicBezTo>
                <a:lnTo>
                  <a:pt x="11392" y="29063"/>
                </a:lnTo>
                <a:lnTo>
                  <a:pt x="11354" y="29050"/>
                </a:lnTo>
                <a:cubicBezTo>
                  <a:pt x="11335" y="29044"/>
                  <a:pt x="11322" y="29038"/>
                  <a:pt x="11310" y="29032"/>
                </a:cubicBezTo>
                <a:cubicBezTo>
                  <a:pt x="11291" y="29025"/>
                  <a:pt x="11272" y="29019"/>
                  <a:pt x="11253" y="29006"/>
                </a:cubicBezTo>
                <a:cubicBezTo>
                  <a:pt x="10989" y="28849"/>
                  <a:pt x="10793" y="28635"/>
                  <a:pt x="10661" y="28383"/>
                </a:cubicBezTo>
                <a:cubicBezTo>
                  <a:pt x="10585" y="28231"/>
                  <a:pt x="10516" y="28093"/>
                  <a:pt x="10459" y="27960"/>
                </a:cubicBezTo>
                <a:cubicBezTo>
                  <a:pt x="10214" y="27387"/>
                  <a:pt x="9848" y="26915"/>
                  <a:pt x="9382" y="26556"/>
                </a:cubicBezTo>
                <a:cubicBezTo>
                  <a:pt x="8865" y="26159"/>
                  <a:pt x="8424" y="25661"/>
                  <a:pt x="8053" y="25031"/>
                </a:cubicBezTo>
                <a:cubicBezTo>
                  <a:pt x="7889" y="24760"/>
                  <a:pt x="7712" y="24495"/>
                  <a:pt x="7542" y="24237"/>
                </a:cubicBezTo>
                <a:lnTo>
                  <a:pt x="7460" y="24105"/>
                </a:lnTo>
                <a:cubicBezTo>
                  <a:pt x="7397" y="24017"/>
                  <a:pt x="7328" y="23922"/>
                  <a:pt x="7265" y="23834"/>
                </a:cubicBezTo>
                <a:lnTo>
                  <a:pt x="7202" y="23752"/>
                </a:lnTo>
                <a:cubicBezTo>
                  <a:pt x="6811" y="23223"/>
                  <a:pt x="6295" y="22845"/>
                  <a:pt x="5627" y="22593"/>
                </a:cubicBezTo>
                <a:cubicBezTo>
                  <a:pt x="5551" y="22561"/>
                  <a:pt x="5476" y="22536"/>
                  <a:pt x="5400" y="22504"/>
                </a:cubicBezTo>
                <a:cubicBezTo>
                  <a:pt x="5325" y="22479"/>
                  <a:pt x="5249" y="22448"/>
                  <a:pt x="5173" y="22423"/>
                </a:cubicBezTo>
                <a:cubicBezTo>
                  <a:pt x="5098" y="22391"/>
                  <a:pt x="5035" y="22347"/>
                  <a:pt x="4984" y="22284"/>
                </a:cubicBezTo>
                <a:cubicBezTo>
                  <a:pt x="4638" y="21837"/>
                  <a:pt x="4222" y="21446"/>
                  <a:pt x="3831" y="21081"/>
                </a:cubicBezTo>
                <a:cubicBezTo>
                  <a:pt x="3573" y="20848"/>
                  <a:pt x="3359" y="20614"/>
                  <a:pt x="3170" y="20369"/>
                </a:cubicBezTo>
                <a:cubicBezTo>
                  <a:pt x="3069" y="20243"/>
                  <a:pt x="2956" y="20123"/>
                  <a:pt x="2842" y="20010"/>
                </a:cubicBezTo>
                <a:cubicBezTo>
                  <a:pt x="2798" y="19959"/>
                  <a:pt x="2754" y="19915"/>
                  <a:pt x="2710" y="19871"/>
                </a:cubicBezTo>
                <a:cubicBezTo>
                  <a:pt x="2691" y="19846"/>
                  <a:pt x="2666" y="19821"/>
                  <a:pt x="2641" y="19808"/>
                </a:cubicBezTo>
                <a:cubicBezTo>
                  <a:pt x="2634" y="19806"/>
                  <a:pt x="2627" y="19806"/>
                  <a:pt x="2619" y="19806"/>
                </a:cubicBezTo>
                <a:cubicBezTo>
                  <a:pt x="2599" y="19806"/>
                  <a:pt x="2579" y="19811"/>
                  <a:pt x="2565" y="19821"/>
                </a:cubicBezTo>
                <a:cubicBezTo>
                  <a:pt x="2552" y="19827"/>
                  <a:pt x="2546" y="19852"/>
                  <a:pt x="2552" y="19865"/>
                </a:cubicBezTo>
                <a:cubicBezTo>
                  <a:pt x="2565" y="19915"/>
                  <a:pt x="2584" y="19959"/>
                  <a:pt x="2609" y="19997"/>
                </a:cubicBezTo>
                <a:lnTo>
                  <a:pt x="2615" y="20022"/>
                </a:lnTo>
                <a:cubicBezTo>
                  <a:pt x="2666" y="20110"/>
                  <a:pt x="2710" y="20199"/>
                  <a:pt x="2767" y="20287"/>
                </a:cubicBezTo>
                <a:cubicBezTo>
                  <a:pt x="3082" y="20803"/>
                  <a:pt x="3321" y="21345"/>
                  <a:pt x="3523" y="21856"/>
                </a:cubicBezTo>
                <a:cubicBezTo>
                  <a:pt x="3548" y="21912"/>
                  <a:pt x="3573" y="21975"/>
                  <a:pt x="3598" y="22032"/>
                </a:cubicBezTo>
                <a:cubicBezTo>
                  <a:pt x="3623" y="22095"/>
                  <a:pt x="3649" y="22158"/>
                  <a:pt x="3674" y="22221"/>
                </a:cubicBezTo>
                <a:cubicBezTo>
                  <a:pt x="3686" y="22240"/>
                  <a:pt x="3686" y="22265"/>
                  <a:pt x="3699" y="22297"/>
                </a:cubicBezTo>
                <a:cubicBezTo>
                  <a:pt x="3699" y="22309"/>
                  <a:pt x="3705" y="22328"/>
                  <a:pt x="3712" y="22347"/>
                </a:cubicBezTo>
                <a:lnTo>
                  <a:pt x="3724" y="22397"/>
                </a:lnTo>
                <a:cubicBezTo>
                  <a:pt x="3724" y="22397"/>
                  <a:pt x="3623" y="22366"/>
                  <a:pt x="3598" y="22360"/>
                </a:cubicBezTo>
                <a:cubicBezTo>
                  <a:pt x="3554" y="22347"/>
                  <a:pt x="3523" y="22334"/>
                  <a:pt x="3485" y="22322"/>
                </a:cubicBezTo>
                <a:cubicBezTo>
                  <a:pt x="3403" y="22284"/>
                  <a:pt x="3321" y="22252"/>
                  <a:pt x="3239" y="22215"/>
                </a:cubicBezTo>
                <a:cubicBezTo>
                  <a:pt x="3094" y="22158"/>
                  <a:pt x="2956" y="22101"/>
                  <a:pt x="2817" y="22045"/>
                </a:cubicBezTo>
                <a:cubicBezTo>
                  <a:pt x="2697" y="22000"/>
                  <a:pt x="2571" y="21956"/>
                  <a:pt x="2452" y="21919"/>
                </a:cubicBezTo>
                <a:lnTo>
                  <a:pt x="2338" y="21881"/>
                </a:lnTo>
                <a:cubicBezTo>
                  <a:pt x="2318" y="21876"/>
                  <a:pt x="2297" y="21866"/>
                  <a:pt x="2280" y="21866"/>
                </a:cubicBezTo>
                <a:cubicBezTo>
                  <a:pt x="2276" y="21866"/>
                  <a:pt x="2273" y="21867"/>
                  <a:pt x="2269" y="21868"/>
                </a:cubicBezTo>
                <a:cubicBezTo>
                  <a:pt x="2256" y="21874"/>
                  <a:pt x="2237" y="21881"/>
                  <a:pt x="2225" y="21887"/>
                </a:cubicBezTo>
                <a:cubicBezTo>
                  <a:pt x="2212" y="21893"/>
                  <a:pt x="2206" y="21900"/>
                  <a:pt x="2206" y="21906"/>
                </a:cubicBezTo>
                <a:cubicBezTo>
                  <a:pt x="2200" y="21919"/>
                  <a:pt x="2206" y="21944"/>
                  <a:pt x="2225" y="21982"/>
                </a:cubicBezTo>
                <a:cubicBezTo>
                  <a:pt x="2225" y="21988"/>
                  <a:pt x="2244" y="22000"/>
                  <a:pt x="2263" y="22013"/>
                </a:cubicBezTo>
                <a:cubicBezTo>
                  <a:pt x="2269" y="22013"/>
                  <a:pt x="2275" y="22019"/>
                  <a:pt x="2282" y="22026"/>
                </a:cubicBezTo>
                <a:cubicBezTo>
                  <a:pt x="2792" y="22397"/>
                  <a:pt x="3308" y="22851"/>
                  <a:pt x="3850" y="23405"/>
                </a:cubicBezTo>
                <a:cubicBezTo>
                  <a:pt x="4039" y="23601"/>
                  <a:pt x="4241" y="23796"/>
                  <a:pt x="4493" y="23928"/>
                </a:cubicBezTo>
                <a:cubicBezTo>
                  <a:pt x="4569" y="23966"/>
                  <a:pt x="4613" y="24035"/>
                  <a:pt x="4644" y="24105"/>
                </a:cubicBezTo>
                <a:lnTo>
                  <a:pt x="4745" y="24313"/>
                </a:lnTo>
                <a:cubicBezTo>
                  <a:pt x="4821" y="24476"/>
                  <a:pt x="4896" y="24640"/>
                  <a:pt x="4972" y="24798"/>
                </a:cubicBezTo>
                <a:lnTo>
                  <a:pt x="4997" y="24854"/>
                </a:lnTo>
                <a:cubicBezTo>
                  <a:pt x="5110" y="25075"/>
                  <a:pt x="5217" y="25302"/>
                  <a:pt x="5337" y="25529"/>
                </a:cubicBezTo>
                <a:cubicBezTo>
                  <a:pt x="5595" y="26026"/>
                  <a:pt x="5923" y="26486"/>
                  <a:pt x="6345" y="26927"/>
                </a:cubicBezTo>
                <a:cubicBezTo>
                  <a:pt x="6578" y="27179"/>
                  <a:pt x="6799" y="27444"/>
                  <a:pt x="7019" y="27715"/>
                </a:cubicBezTo>
                <a:cubicBezTo>
                  <a:pt x="7423" y="28206"/>
                  <a:pt x="7782" y="28584"/>
                  <a:pt x="8160" y="28899"/>
                </a:cubicBezTo>
                <a:cubicBezTo>
                  <a:pt x="8639" y="29296"/>
                  <a:pt x="9180" y="29592"/>
                  <a:pt x="9760" y="29769"/>
                </a:cubicBezTo>
                <a:cubicBezTo>
                  <a:pt x="10037" y="29857"/>
                  <a:pt x="10321" y="29932"/>
                  <a:pt x="10598" y="30002"/>
                </a:cubicBezTo>
                <a:lnTo>
                  <a:pt x="10648" y="30014"/>
                </a:lnTo>
                <a:cubicBezTo>
                  <a:pt x="10768" y="30046"/>
                  <a:pt x="10863" y="30096"/>
                  <a:pt x="10951" y="30172"/>
                </a:cubicBezTo>
                <a:cubicBezTo>
                  <a:pt x="11070" y="30266"/>
                  <a:pt x="11190" y="30361"/>
                  <a:pt x="11322" y="30455"/>
                </a:cubicBezTo>
                <a:cubicBezTo>
                  <a:pt x="11379" y="30499"/>
                  <a:pt x="11436" y="30537"/>
                  <a:pt x="11493" y="30588"/>
                </a:cubicBezTo>
                <a:lnTo>
                  <a:pt x="11499" y="30588"/>
                </a:lnTo>
                <a:lnTo>
                  <a:pt x="11505" y="30600"/>
                </a:lnTo>
                <a:cubicBezTo>
                  <a:pt x="11537" y="30726"/>
                  <a:pt x="11543" y="30852"/>
                  <a:pt x="11549" y="30991"/>
                </a:cubicBezTo>
                <a:cubicBezTo>
                  <a:pt x="11556" y="31079"/>
                  <a:pt x="11562" y="31167"/>
                  <a:pt x="11574" y="31256"/>
                </a:cubicBezTo>
                <a:cubicBezTo>
                  <a:pt x="11593" y="31369"/>
                  <a:pt x="11600" y="31489"/>
                  <a:pt x="11612" y="31602"/>
                </a:cubicBezTo>
                <a:cubicBezTo>
                  <a:pt x="11625" y="31709"/>
                  <a:pt x="11637" y="31823"/>
                  <a:pt x="11650" y="31936"/>
                </a:cubicBezTo>
                <a:cubicBezTo>
                  <a:pt x="11669" y="32068"/>
                  <a:pt x="11694" y="32207"/>
                  <a:pt x="11713" y="32339"/>
                </a:cubicBezTo>
                <a:cubicBezTo>
                  <a:pt x="11726" y="32421"/>
                  <a:pt x="11745" y="32503"/>
                  <a:pt x="11757" y="32585"/>
                </a:cubicBezTo>
                <a:cubicBezTo>
                  <a:pt x="11770" y="32686"/>
                  <a:pt x="11795" y="32780"/>
                  <a:pt x="11814" y="32887"/>
                </a:cubicBezTo>
                <a:cubicBezTo>
                  <a:pt x="11839" y="33007"/>
                  <a:pt x="11871" y="33127"/>
                  <a:pt x="11889" y="33253"/>
                </a:cubicBezTo>
                <a:lnTo>
                  <a:pt x="11889" y="33291"/>
                </a:lnTo>
                <a:lnTo>
                  <a:pt x="11858" y="33291"/>
                </a:lnTo>
                <a:cubicBezTo>
                  <a:pt x="11757" y="33284"/>
                  <a:pt x="11694" y="33234"/>
                  <a:pt x="11637" y="33196"/>
                </a:cubicBezTo>
                <a:lnTo>
                  <a:pt x="11606" y="33177"/>
                </a:lnTo>
                <a:cubicBezTo>
                  <a:pt x="11322" y="32988"/>
                  <a:pt x="11070" y="32761"/>
                  <a:pt x="10869" y="32509"/>
                </a:cubicBezTo>
                <a:lnTo>
                  <a:pt x="10718" y="32320"/>
                </a:lnTo>
                <a:cubicBezTo>
                  <a:pt x="10611" y="32182"/>
                  <a:pt x="10497" y="32043"/>
                  <a:pt x="10384" y="31904"/>
                </a:cubicBezTo>
                <a:cubicBezTo>
                  <a:pt x="10258" y="31747"/>
                  <a:pt x="10144" y="31615"/>
                  <a:pt x="10043" y="31501"/>
                </a:cubicBezTo>
                <a:cubicBezTo>
                  <a:pt x="9647" y="31060"/>
                  <a:pt x="9180" y="30701"/>
                  <a:pt x="8664" y="30449"/>
                </a:cubicBezTo>
                <a:cubicBezTo>
                  <a:pt x="8342" y="30298"/>
                  <a:pt x="8008" y="30134"/>
                  <a:pt x="7599" y="29926"/>
                </a:cubicBezTo>
                <a:cubicBezTo>
                  <a:pt x="6906" y="29580"/>
                  <a:pt x="6389" y="29239"/>
                  <a:pt x="5961" y="28849"/>
                </a:cubicBezTo>
                <a:lnTo>
                  <a:pt x="5904" y="28798"/>
                </a:lnTo>
                <a:cubicBezTo>
                  <a:pt x="5810" y="28710"/>
                  <a:pt x="5715" y="28622"/>
                  <a:pt x="5614" y="28540"/>
                </a:cubicBezTo>
                <a:lnTo>
                  <a:pt x="5539" y="28477"/>
                </a:lnTo>
                <a:cubicBezTo>
                  <a:pt x="5337" y="28307"/>
                  <a:pt x="5129" y="28137"/>
                  <a:pt x="4915" y="27973"/>
                </a:cubicBezTo>
                <a:cubicBezTo>
                  <a:pt x="4543" y="27696"/>
                  <a:pt x="4146" y="27482"/>
                  <a:pt x="3724" y="27330"/>
                </a:cubicBezTo>
                <a:cubicBezTo>
                  <a:pt x="3082" y="27104"/>
                  <a:pt x="2496" y="26782"/>
                  <a:pt x="2055" y="26537"/>
                </a:cubicBezTo>
                <a:cubicBezTo>
                  <a:pt x="1733" y="26354"/>
                  <a:pt x="1355" y="26146"/>
                  <a:pt x="940" y="25976"/>
                </a:cubicBezTo>
                <a:cubicBezTo>
                  <a:pt x="883" y="25957"/>
                  <a:pt x="820" y="25932"/>
                  <a:pt x="757" y="25919"/>
                </a:cubicBezTo>
                <a:cubicBezTo>
                  <a:pt x="751" y="25919"/>
                  <a:pt x="732" y="25919"/>
                  <a:pt x="713" y="25932"/>
                </a:cubicBezTo>
                <a:cubicBezTo>
                  <a:pt x="700" y="25938"/>
                  <a:pt x="694" y="25944"/>
                  <a:pt x="688" y="25951"/>
                </a:cubicBezTo>
                <a:cubicBezTo>
                  <a:pt x="681" y="25957"/>
                  <a:pt x="675" y="25963"/>
                  <a:pt x="675" y="25970"/>
                </a:cubicBezTo>
                <a:cubicBezTo>
                  <a:pt x="675" y="25982"/>
                  <a:pt x="681" y="25995"/>
                  <a:pt x="694" y="26007"/>
                </a:cubicBezTo>
                <a:cubicBezTo>
                  <a:pt x="738" y="26064"/>
                  <a:pt x="801" y="26133"/>
                  <a:pt x="870" y="26196"/>
                </a:cubicBezTo>
                <a:cubicBezTo>
                  <a:pt x="1311" y="26587"/>
                  <a:pt x="1746" y="26978"/>
                  <a:pt x="2187" y="27368"/>
                </a:cubicBezTo>
                <a:cubicBezTo>
                  <a:pt x="2445" y="27595"/>
                  <a:pt x="2666" y="27816"/>
                  <a:pt x="2855" y="28042"/>
                </a:cubicBezTo>
                <a:cubicBezTo>
                  <a:pt x="2918" y="28118"/>
                  <a:pt x="2981" y="28187"/>
                  <a:pt x="3050" y="28257"/>
                </a:cubicBezTo>
                <a:cubicBezTo>
                  <a:pt x="3088" y="28307"/>
                  <a:pt x="3132" y="28357"/>
                  <a:pt x="3176" y="28402"/>
                </a:cubicBezTo>
                <a:cubicBezTo>
                  <a:pt x="3680" y="28981"/>
                  <a:pt x="4272" y="29479"/>
                  <a:pt x="4984" y="29920"/>
                </a:cubicBezTo>
                <a:lnTo>
                  <a:pt x="5167" y="30033"/>
                </a:lnTo>
                <a:cubicBezTo>
                  <a:pt x="5337" y="30134"/>
                  <a:pt x="5507" y="30241"/>
                  <a:pt x="5677" y="30355"/>
                </a:cubicBezTo>
                <a:cubicBezTo>
                  <a:pt x="5992" y="30562"/>
                  <a:pt x="6307" y="30777"/>
                  <a:pt x="6610" y="30985"/>
                </a:cubicBezTo>
                <a:lnTo>
                  <a:pt x="6748" y="31079"/>
                </a:lnTo>
                <a:cubicBezTo>
                  <a:pt x="6893" y="31180"/>
                  <a:pt x="7032" y="31274"/>
                  <a:pt x="7171" y="31375"/>
                </a:cubicBezTo>
                <a:cubicBezTo>
                  <a:pt x="7416" y="31545"/>
                  <a:pt x="7675" y="31722"/>
                  <a:pt x="7933" y="31892"/>
                </a:cubicBezTo>
                <a:cubicBezTo>
                  <a:pt x="8468" y="32245"/>
                  <a:pt x="8979" y="32478"/>
                  <a:pt x="9495" y="32604"/>
                </a:cubicBezTo>
                <a:cubicBezTo>
                  <a:pt x="9703" y="32648"/>
                  <a:pt x="9924" y="32692"/>
                  <a:pt x="10163" y="32723"/>
                </a:cubicBezTo>
                <a:cubicBezTo>
                  <a:pt x="10371" y="32755"/>
                  <a:pt x="10579" y="32768"/>
                  <a:pt x="10787" y="32786"/>
                </a:cubicBezTo>
                <a:lnTo>
                  <a:pt x="10881" y="32799"/>
                </a:lnTo>
                <a:cubicBezTo>
                  <a:pt x="10963" y="32805"/>
                  <a:pt x="11020" y="32831"/>
                  <a:pt x="11077" y="32881"/>
                </a:cubicBezTo>
                <a:cubicBezTo>
                  <a:pt x="11171" y="32963"/>
                  <a:pt x="11272" y="33051"/>
                  <a:pt x="11379" y="33127"/>
                </a:cubicBezTo>
                <a:cubicBezTo>
                  <a:pt x="11511" y="33228"/>
                  <a:pt x="11694" y="33354"/>
                  <a:pt x="11921" y="33423"/>
                </a:cubicBezTo>
                <a:lnTo>
                  <a:pt x="11934" y="33429"/>
                </a:lnTo>
                <a:lnTo>
                  <a:pt x="12280" y="34500"/>
                </a:lnTo>
                <a:lnTo>
                  <a:pt x="12236" y="34494"/>
                </a:lnTo>
                <a:lnTo>
                  <a:pt x="12192" y="34494"/>
                </a:lnTo>
                <a:cubicBezTo>
                  <a:pt x="12160" y="34494"/>
                  <a:pt x="12135" y="34494"/>
                  <a:pt x="12110" y="34481"/>
                </a:cubicBezTo>
                <a:cubicBezTo>
                  <a:pt x="11795" y="34355"/>
                  <a:pt x="11379" y="34173"/>
                  <a:pt x="11014" y="33876"/>
                </a:cubicBezTo>
                <a:cubicBezTo>
                  <a:pt x="10881" y="33769"/>
                  <a:pt x="10737" y="33669"/>
                  <a:pt x="10604" y="33568"/>
                </a:cubicBezTo>
                <a:cubicBezTo>
                  <a:pt x="10522" y="33511"/>
                  <a:pt x="10440" y="33454"/>
                  <a:pt x="10359" y="33391"/>
                </a:cubicBezTo>
                <a:cubicBezTo>
                  <a:pt x="10050" y="33158"/>
                  <a:pt x="9684" y="32994"/>
                  <a:pt x="9250" y="32900"/>
                </a:cubicBezTo>
                <a:cubicBezTo>
                  <a:pt x="8746" y="32786"/>
                  <a:pt x="8355" y="32679"/>
                  <a:pt x="7996" y="32560"/>
                </a:cubicBezTo>
                <a:cubicBezTo>
                  <a:pt x="7240" y="32295"/>
                  <a:pt x="6566" y="31892"/>
                  <a:pt x="6011" y="31350"/>
                </a:cubicBezTo>
                <a:lnTo>
                  <a:pt x="5923" y="31262"/>
                </a:lnTo>
                <a:cubicBezTo>
                  <a:pt x="5570" y="30922"/>
                  <a:pt x="5211" y="30575"/>
                  <a:pt x="4833" y="30260"/>
                </a:cubicBezTo>
                <a:cubicBezTo>
                  <a:pt x="4695" y="30147"/>
                  <a:pt x="4556" y="30040"/>
                  <a:pt x="4398" y="29920"/>
                </a:cubicBezTo>
                <a:cubicBezTo>
                  <a:pt x="3907" y="29548"/>
                  <a:pt x="3334" y="29290"/>
                  <a:pt x="2678" y="29151"/>
                </a:cubicBezTo>
                <a:cubicBezTo>
                  <a:pt x="2458" y="29107"/>
                  <a:pt x="2237" y="29069"/>
                  <a:pt x="2023" y="29038"/>
                </a:cubicBezTo>
                <a:cubicBezTo>
                  <a:pt x="1916" y="29019"/>
                  <a:pt x="1809" y="29000"/>
                  <a:pt x="1702" y="28981"/>
                </a:cubicBezTo>
                <a:cubicBezTo>
                  <a:pt x="1614" y="28969"/>
                  <a:pt x="1532" y="28950"/>
                  <a:pt x="1444" y="28937"/>
                </a:cubicBezTo>
                <a:cubicBezTo>
                  <a:pt x="1292" y="28912"/>
                  <a:pt x="1141" y="28880"/>
                  <a:pt x="990" y="28855"/>
                </a:cubicBezTo>
                <a:cubicBezTo>
                  <a:pt x="769" y="28824"/>
                  <a:pt x="543" y="28792"/>
                  <a:pt x="322" y="28754"/>
                </a:cubicBezTo>
                <a:lnTo>
                  <a:pt x="127" y="28729"/>
                </a:lnTo>
                <a:cubicBezTo>
                  <a:pt x="117" y="28726"/>
                  <a:pt x="106" y="28724"/>
                  <a:pt x="96" y="28724"/>
                </a:cubicBezTo>
                <a:cubicBezTo>
                  <a:pt x="86" y="28724"/>
                  <a:pt x="76" y="28726"/>
                  <a:pt x="70" y="28729"/>
                </a:cubicBezTo>
                <a:cubicBezTo>
                  <a:pt x="64" y="28729"/>
                  <a:pt x="51" y="28735"/>
                  <a:pt x="45" y="28735"/>
                </a:cubicBezTo>
                <a:cubicBezTo>
                  <a:pt x="20" y="28754"/>
                  <a:pt x="7" y="28767"/>
                  <a:pt x="7" y="28773"/>
                </a:cubicBezTo>
                <a:cubicBezTo>
                  <a:pt x="1" y="28786"/>
                  <a:pt x="13" y="28817"/>
                  <a:pt x="32" y="28836"/>
                </a:cubicBezTo>
                <a:cubicBezTo>
                  <a:pt x="64" y="28868"/>
                  <a:pt x="108" y="28887"/>
                  <a:pt x="146" y="28912"/>
                </a:cubicBezTo>
                <a:lnTo>
                  <a:pt x="171" y="28931"/>
                </a:lnTo>
                <a:cubicBezTo>
                  <a:pt x="1343" y="29617"/>
                  <a:pt x="2546" y="30380"/>
                  <a:pt x="3737" y="31199"/>
                </a:cubicBezTo>
                <a:cubicBezTo>
                  <a:pt x="4020" y="31388"/>
                  <a:pt x="4266" y="31571"/>
                  <a:pt x="4493" y="31734"/>
                </a:cubicBezTo>
                <a:cubicBezTo>
                  <a:pt x="5161" y="32251"/>
                  <a:pt x="5942" y="32705"/>
                  <a:pt x="6874" y="33133"/>
                </a:cubicBezTo>
                <a:cubicBezTo>
                  <a:pt x="6925" y="33158"/>
                  <a:pt x="6982" y="33177"/>
                  <a:pt x="7032" y="33202"/>
                </a:cubicBezTo>
                <a:cubicBezTo>
                  <a:pt x="7101" y="33234"/>
                  <a:pt x="7171" y="33259"/>
                  <a:pt x="7234" y="33291"/>
                </a:cubicBezTo>
                <a:cubicBezTo>
                  <a:pt x="7725" y="33524"/>
                  <a:pt x="8261" y="33687"/>
                  <a:pt x="8865" y="33788"/>
                </a:cubicBezTo>
                <a:lnTo>
                  <a:pt x="8891" y="33795"/>
                </a:lnTo>
                <a:cubicBezTo>
                  <a:pt x="9300" y="33870"/>
                  <a:pt x="9722" y="33946"/>
                  <a:pt x="10144" y="33996"/>
                </a:cubicBezTo>
                <a:cubicBezTo>
                  <a:pt x="10346" y="34028"/>
                  <a:pt x="10554" y="34034"/>
                  <a:pt x="10749" y="34040"/>
                </a:cubicBezTo>
                <a:cubicBezTo>
                  <a:pt x="10818" y="34040"/>
                  <a:pt x="10888" y="34047"/>
                  <a:pt x="10957" y="34047"/>
                </a:cubicBezTo>
                <a:cubicBezTo>
                  <a:pt x="11020" y="34053"/>
                  <a:pt x="11089" y="34053"/>
                  <a:pt x="11159" y="34103"/>
                </a:cubicBezTo>
                <a:cubicBezTo>
                  <a:pt x="11499" y="34349"/>
                  <a:pt x="11883" y="34494"/>
                  <a:pt x="12217" y="34607"/>
                </a:cubicBezTo>
                <a:cubicBezTo>
                  <a:pt x="12312" y="34639"/>
                  <a:pt x="12368" y="34689"/>
                  <a:pt x="12406" y="34777"/>
                </a:cubicBezTo>
                <a:cubicBezTo>
                  <a:pt x="12488" y="34973"/>
                  <a:pt x="12576" y="35162"/>
                  <a:pt x="12664" y="35357"/>
                </a:cubicBezTo>
                <a:cubicBezTo>
                  <a:pt x="12709" y="35458"/>
                  <a:pt x="12753" y="35559"/>
                  <a:pt x="12797" y="35659"/>
                </a:cubicBezTo>
                <a:cubicBezTo>
                  <a:pt x="12809" y="35678"/>
                  <a:pt x="12816" y="35703"/>
                  <a:pt x="12822" y="35729"/>
                </a:cubicBezTo>
                <a:cubicBezTo>
                  <a:pt x="12828" y="35748"/>
                  <a:pt x="12835" y="35760"/>
                  <a:pt x="12835" y="35773"/>
                </a:cubicBezTo>
                <a:lnTo>
                  <a:pt x="12847" y="35804"/>
                </a:lnTo>
                <a:lnTo>
                  <a:pt x="12816" y="35811"/>
                </a:lnTo>
                <a:cubicBezTo>
                  <a:pt x="12788" y="35814"/>
                  <a:pt x="12760" y="35816"/>
                  <a:pt x="12733" y="35816"/>
                </a:cubicBezTo>
                <a:cubicBezTo>
                  <a:pt x="12616" y="35816"/>
                  <a:pt x="12510" y="35786"/>
                  <a:pt x="12412" y="35760"/>
                </a:cubicBezTo>
                <a:cubicBezTo>
                  <a:pt x="11971" y="35640"/>
                  <a:pt x="11562" y="35464"/>
                  <a:pt x="11190" y="35231"/>
                </a:cubicBezTo>
                <a:cubicBezTo>
                  <a:pt x="11058" y="35149"/>
                  <a:pt x="10926" y="35067"/>
                  <a:pt x="10793" y="34985"/>
                </a:cubicBezTo>
                <a:cubicBezTo>
                  <a:pt x="10648" y="34897"/>
                  <a:pt x="10510" y="34809"/>
                  <a:pt x="10365" y="34721"/>
                </a:cubicBezTo>
                <a:cubicBezTo>
                  <a:pt x="10182" y="34607"/>
                  <a:pt x="10012" y="34506"/>
                  <a:pt x="9854" y="34425"/>
                </a:cubicBezTo>
                <a:cubicBezTo>
                  <a:pt x="9514" y="34236"/>
                  <a:pt x="9136" y="34116"/>
                  <a:pt x="8739" y="34065"/>
                </a:cubicBezTo>
                <a:cubicBezTo>
                  <a:pt x="8431" y="34028"/>
                  <a:pt x="8103" y="33996"/>
                  <a:pt x="7731" y="33965"/>
                </a:cubicBezTo>
                <a:cubicBezTo>
                  <a:pt x="7334" y="33933"/>
                  <a:pt x="6925" y="33820"/>
                  <a:pt x="6478" y="33618"/>
                </a:cubicBezTo>
                <a:cubicBezTo>
                  <a:pt x="6251" y="33511"/>
                  <a:pt x="5992" y="33398"/>
                  <a:pt x="5734" y="33297"/>
                </a:cubicBezTo>
                <a:cubicBezTo>
                  <a:pt x="4965" y="32988"/>
                  <a:pt x="4241" y="32824"/>
                  <a:pt x="3523" y="32780"/>
                </a:cubicBezTo>
                <a:cubicBezTo>
                  <a:pt x="2981" y="32755"/>
                  <a:pt x="2439" y="32723"/>
                  <a:pt x="1897" y="32698"/>
                </a:cubicBezTo>
                <a:cubicBezTo>
                  <a:pt x="1834" y="32698"/>
                  <a:pt x="1771" y="32705"/>
                  <a:pt x="1708" y="32717"/>
                </a:cubicBezTo>
                <a:cubicBezTo>
                  <a:pt x="1702" y="32717"/>
                  <a:pt x="1696" y="32717"/>
                  <a:pt x="1689" y="32723"/>
                </a:cubicBezTo>
                <a:cubicBezTo>
                  <a:pt x="1670" y="32730"/>
                  <a:pt x="1664" y="32749"/>
                  <a:pt x="1658" y="32768"/>
                </a:cubicBezTo>
                <a:cubicBezTo>
                  <a:pt x="1658" y="32786"/>
                  <a:pt x="1664" y="32812"/>
                  <a:pt x="1677" y="32824"/>
                </a:cubicBezTo>
                <a:cubicBezTo>
                  <a:pt x="1721" y="32875"/>
                  <a:pt x="1771" y="32919"/>
                  <a:pt x="1822" y="32944"/>
                </a:cubicBezTo>
                <a:lnTo>
                  <a:pt x="1941" y="33020"/>
                </a:lnTo>
                <a:cubicBezTo>
                  <a:pt x="2111" y="33120"/>
                  <a:pt x="2288" y="33228"/>
                  <a:pt x="2464" y="33316"/>
                </a:cubicBezTo>
                <a:cubicBezTo>
                  <a:pt x="2704" y="33435"/>
                  <a:pt x="2943" y="33555"/>
                  <a:pt x="3176" y="33669"/>
                </a:cubicBezTo>
                <a:cubicBezTo>
                  <a:pt x="3422" y="33788"/>
                  <a:pt x="3680" y="33914"/>
                  <a:pt x="3926" y="34040"/>
                </a:cubicBezTo>
                <a:cubicBezTo>
                  <a:pt x="4184" y="34173"/>
                  <a:pt x="4443" y="34317"/>
                  <a:pt x="4695" y="34456"/>
                </a:cubicBezTo>
                <a:cubicBezTo>
                  <a:pt x="4795" y="34506"/>
                  <a:pt x="4890" y="34563"/>
                  <a:pt x="4991" y="34620"/>
                </a:cubicBezTo>
                <a:cubicBezTo>
                  <a:pt x="5104" y="34677"/>
                  <a:pt x="5217" y="34740"/>
                  <a:pt x="5331" y="34803"/>
                </a:cubicBezTo>
                <a:cubicBezTo>
                  <a:pt x="5520" y="34910"/>
                  <a:pt x="5709" y="35010"/>
                  <a:pt x="5898" y="35118"/>
                </a:cubicBezTo>
                <a:cubicBezTo>
                  <a:pt x="6389" y="35376"/>
                  <a:pt x="6944" y="35565"/>
                  <a:pt x="7593" y="35685"/>
                </a:cubicBezTo>
                <a:cubicBezTo>
                  <a:pt x="8336" y="35823"/>
                  <a:pt x="9010" y="35886"/>
                  <a:pt x="9640" y="35893"/>
                </a:cubicBezTo>
                <a:cubicBezTo>
                  <a:pt x="9682" y="35893"/>
                  <a:pt x="9724" y="35893"/>
                  <a:pt x="9765" y="35893"/>
                </a:cubicBezTo>
                <a:cubicBezTo>
                  <a:pt x="10216" y="35893"/>
                  <a:pt x="10612" y="35862"/>
                  <a:pt x="10976" y="35798"/>
                </a:cubicBezTo>
                <a:cubicBezTo>
                  <a:pt x="11140" y="35773"/>
                  <a:pt x="11304" y="35716"/>
                  <a:pt x="11461" y="35666"/>
                </a:cubicBezTo>
                <a:lnTo>
                  <a:pt x="11562" y="35634"/>
                </a:lnTo>
                <a:cubicBezTo>
                  <a:pt x="11598" y="35623"/>
                  <a:pt x="11630" y="35618"/>
                  <a:pt x="11661" y="35618"/>
                </a:cubicBezTo>
                <a:cubicBezTo>
                  <a:pt x="11700" y="35618"/>
                  <a:pt x="11737" y="35626"/>
                  <a:pt x="11776" y="35640"/>
                </a:cubicBezTo>
                <a:cubicBezTo>
                  <a:pt x="11864" y="35685"/>
                  <a:pt x="11965" y="35722"/>
                  <a:pt x="12034" y="35748"/>
                </a:cubicBezTo>
                <a:cubicBezTo>
                  <a:pt x="12280" y="35830"/>
                  <a:pt x="12576" y="35918"/>
                  <a:pt x="12898" y="35918"/>
                </a:cubicBezTo>
                <a:lnTo>
                  <a:pt x="12916" y="35918"/>
                </a:lnTo>
                <a:lnTo>
                  <a:pt x="12923" y="35930"/>
                </a:lnTo>
                <a:cubicBezTo>
                  <a:pt x="13024" y="36107"/>
                  <a:pt x="13112" y="36296"/>
                  <a:pt x="13200" y="36472"/>
                </a:cubicBezTo>
                <a:cubicBezTo>
                  <a:pt x="13250" y="36573"/>
                  <a:pt x="13301" y="36674"/>
                  <a:pt x="13351" y="36775"/>
                </a:cubicBezTo>
                <a:cubicBezTo>
                  <a:pt x="13496" y="37045"/>
                  <a:pt x="13628" y="37316"/>
                  <a:pt x="13761" y="37594"/>
                </a:cubicBezTo>
                <a:lnTo>
                  <a:pt x="13773" y="37619"/>
                </a:lnTo>
                <a:lnTo>
                  <a:pt x="13742" y="37631"/>
                </a:lnTo>
                <a:cubicBezTo>
                  <a:pt x="13729" y="37638"/>
                  <a:pt x="13723" y="37638"/>
                  <a:pt x="13717" y="37644"/>
                </a:cubicBezTo>
                <a:cubicBezTo>
                  <a:pt x="13708" y="37644"/>
                  <a:pt x="13700" y="37647"/>
                  <a:pt x="13691" y="37647"/>
                </a:cubicBezTo>
                <a:cubicBezTo>
                  <a:pt x="13687" y="37647"/>
                  <a:pt x="13683" y="37646"/>
                  <a:pt x="13679" y="37644"/>
                </a:cubicBezTo>
                <a:cubicBezTo>
                  <a:pt x="13471" y="37556"/>
                  <a:pt x="13250" y="37499"/>
                  <a:pt x="13042" y="37442"/>
                </a:cubicBezTo>
                <a:cubicBezTo>
                  <a:pt x="12948" y="37417"/>
                  <a:pt x="12853" y="37392"/>
                  <a:pt x="12759" y="37367"/>
                </a:cubicBezTo>
                <a:cubicBezTo>
                  <a:pt x="12526" y="37297"/>
                  <a:pt x="12286" y="37216"/>
                  <a:pt x="12028" y="37102"/>
                </a:cubicBezTo>
                <a:cubicBezTo>
                  <a:pt x="11360" y="36825"/>
                  <a:pt x="10642" y="36636"/>
                  <a:pt x="9899" y="36541"/>
                </a:cubicBezTo>
                <a:cubicBezTo>
                  <a:pt x="9691" y="36516"/>
                  <a:pt x="9470" y="36497"/>
                  <a:pt x="9193" y="36478"/>
                </a:cubicBezTo>
                <a:cubicBezTo>
                  <a:pt x="8809" y="36447"/>
                  <a:pt x="8418" y="36359"/>
                  <a:pt x="8090" y="36283"/>
                </a:cubicBezTo>
                <a:cubicBezTo>
                  <a:pt x="7586" y="36157"/>
                  <a:pt x="7057" y="36075"/>
                  <a:pt x="6465" y="36019"/>
                </a:cubicBezTo>
                <a:cubicBezTo>
                  <a:pt x="6352" y="36012"/>
                  <a:pt x="6238" y="36000"/>
                  <a:pt x="6131" y="35987"/>
                </a:cubicBezTo>
                <a:cubicBezTo>
                  <a:pt x="5772" y="35962"/>
                  <a:pt x="5400" y="35930"/>
                  <a:pt x="5041" y="35874"/>
                </a:cubicBezTo>
                <a:cubicBezTo>
                  <a:pt x="4776" y="35842"/>
                  <a:pt x="4512" y="35779"/>
                  <a:pt x="4254" y="35722"/>
                </a:cubicBezTo>
                <a:cubicBezTo>
                  <a:pt x="4128" y="35697"/>
                  <a:pt x="4002" y="35672"/>
                  <a:pt x="3875" y="35647"/>
                </a:cubicBezTo>
                <a:cubicBezTo>
                  <a:pt x="3800" y="35628"/>
                  <a:pt x="3724" y="35622"/>
                  <a:pt x="3661" y="35615"/>
                </a:cubicBezTo>
                <a:cubicBezTo>
                  <a:pt x="3655" y="35615"/>
                  <a:pt x="3649" y="35622"/>
                  <a:pt x="3636" y="35628"/>
                </a:cubicBezTo>
                <a:cubicBezTo>
                  <a:pt x="3630" y="35634"/>
                  <a:pt x="3623" y="35640"/>
                  <a:pt x="3617" y="35640"/>
                </a:cubicBezTo>
                <a:cubicBezTo>
                  <a:pt x="3611" y="35666"/>
                  <a:pt x="3617" y="35697"/>
                  <a:pt x="3623" y="35710"/>
                </a:cubicBezTo>
                <a:cubicBezTo>
                  <a:pt x="3655" y="35754"/>
                  <a:pt x="3699" y="35785"/>
                  <a:pt x="3731" y="35804"/>
                </a:cubicBezTo>
                <a:cubicBezTo>
                  <a:pt x="3838" y="35874"/>
                  <a:pt x="3926" y="35930"/>
                  <a:pt x="4014" y="35981"/>
                </a:cubicBezTo>
                <a:cubicBezTo>
                  <a:pt x="4266" y="36126"/>
                  <a:pt x="4524" y="36271"/>
                  <a:pt x="4776" y="36422"/>
                </a:cubicBezTo>
                <a:cubicBezTo>
                  <a:pt x="5255" y="36699"/>
                  <a:pt x="5753" y="36982"/>
                  <a:pt x="6251" y="37253"/>
                </a:cubicBezTo>
                <a:cubicBezTo>
                  <a:pt x="6956" y="37631"/>
                  <a:pt x="7662" y="37877"/>
                  <a:pt x="8412" y="38003"/>
                </a:cubicBezTo>
                <a:cubicBezTo>
                  <a:pt x="9250" y="38142"/>
                  <a:pt x="10025" y="38217"/>
                  <a:pt x="10774" y="38224"/>
                </a:cubicBezTo>
                <a:cubicBezTo>
                  <a:pt x="10793" y="38224"/>
                  <a:pt x="10811" y="38224"/>
                  <a:pt x="10830" y="38224"/>
                </a:cubicBezTo>
                <a:cubicBezTo>
                  <a:pt x="11215" y="38224"/>
                  <a:pt x="11612" y="38161"/>
                  <a:pt x="11997" y="38047"/>
                </a:cubicBezTo>
                <a:cubicBezTo>
                  <a:pt x="12167" y="37997"/>
                  <a:pt x="12337" y="37921"/>
                  <a:pt x="12520" y="37820"/>
                </a:cubicBezTo>
                <a:cubicBezTo>
                  <a:pt x="12589" y="37776"/>
                  <a:pt x="12664" y="37732"/>
                  <a:pt x="12740" y="37682"/>
                </a:cubicBezTo>
                <a:lnTo>
                  <a:pt x="12784" y="37657"/>
                </a:lnTo>
                <a:cubicBezTo>
                  <a:pt x="12835" y="37625"/>
                  <a:pt x="12872" y="37600"/>
                  <a:pt x="12904" y="37581"/>
                </a:cubicBezTo>
                <a:cubicBezTo>
                  <a:pt x="12953" y="37554"/>
                  <a:pt x="12987" y="37542"/>
                  <a:pt x="13023" y="37542"/>
                </a:cubicBezTo>
                <a:cubicBezTo>
                  <a:pt x="13062" y="37542"/>
                  <a:pt x="13103" y="37555"/>
                  <a:pt x="13168" y="37575"/>
                </a:cubicBezTo>
                <a:cubicBezTo>
                  <a:pt x="13194" y="37581"/>
                  <a:pt x="13231" y="37594"/>
                  <a:pt x="13269" y="37606"/>
                </a:cubicBezTo>
                <a:cubicBezTo>
                  <a:pt x="13376" y="37631"/>
                  <a:pt x="13477" y="37675"/>
                  <a:pt x="13578" y="37713"/>
                </a:cubicBezTo>
                <a:cubicBezTo>
                  <a:pt x="13635" y="37738"/>
                  <a:pt x="13691" y="37764"/>
                  <a:pt x="13748" y="37783"/>
                </a:cubicBezTo>
                <a:cubicBezTo>
                  <a:pt x="13843" y="37820"/>
                  <a:pt x="13912" y="37883"/>
                  <a:pt x="13962" y="37990"/>
                </a:cubicBezTo>
                <a:cubicBezTo>
                  <a:pt x="14032" y="38135"/>
                  <a:pt x="14095" y="38280"/>
                  <a:pt x="14164" y="38419"/>
                </a:cubicBezTo>
                <a:cubicBezTo>
                  <a:pt x="14233" y="38558"/>
                  <a:pt x="14296" y="38690"/>
                  <a:pt x="14359" y="38822"/>
                </a:cubicBezTo>
                <a:cubicBezTo>
                  <a:pt x="14479" y="39093"/>
                  <a:pt x="14605" y="39358"/>
                  <a:pt x="14725" y="39629"/>
                </a:cubicBezTo>
                <a:lnTo>
                  <a:pt x="14825" y="39849"/>
                </a:lnTo>
                <a:cubicBezTo>
                  <a:pt x="14838" y="39881"/>
                  <a:pt x="14851" y="39912"/>
                  <a:pt x="14863" y="39944"/>
                </a:cubicBezTo>
                <a:lnTo>
                  <a:pt x="14888" y="40007"/>
                </a:lnTo>
                <a:lnTo>
                  <a:pt x="14870" y="40019"/>
                </a:lnTo>
                <a:cubicBezTo>
                  <a:pt x="14863" y="40025"/>
                  <a:pt x="14857" y="40032"/>
                  <a:pt x="14851" y="40038"/>
                </a:cubicBezTo>
                <a:cubicBezTo>
                  <a:pt x="14824" y="40051"/>
                  <a:pt x="14798" y="40056"/>
                  <a:pt x="14774" y="40056"/>
                </a:cubicBezTo>
                <a:cubicBezTo>
                  <a:pt x="14730" y="40056"/>
                  <a:pt x="14692" y="40040"/>
                  <a:pt x="14668" y="40032"/>
                </a:cubicBezTo>
                <a:cubicBezTo>
                  <a:pt x="14529" y="39975"/>
                  <a:pt x="14384" y="39918"/>
                  <a:pt x="14246" y="39843"/>
                </a:cubicBezTo>
                <a:cubicBezTo>
                  <a:pt x="14088" y="39755"/>
                  <a:pt x="13931" y="39660"/>
                  <a:pt x="13773" y="39566"/>
                </a:cubicBezTo>
                <a:cubicBezTo>
                  <a:pt x="13717" y="39528"/>
                  <a:pt x="13660" y="39496"/>
                  <a:pt x="13603" y="39458"/>
                </a:cubicBezTo>
                <a:cubicBezTo>
                  <a:pt x="13231" y="39232"/>
                  <a:pt x="12816" y="39043"/>
                  <a:pt x="12368" y="38898"/>
                </a:cubicBezTo>
                <a:cubicBezTo>
                  <a:pt x="12028" y="38784"/>
                  <a:pt x="11707" y="38734"/>
                  <a:pt x="11385" y="38734"/>
                </a:cubicBezTo>
                <a:cubicBezTo>
                  <a:pt x="10995" y="38740"/>
                  <a:pt x="10661" y="38747"/>
                  <a:pt x="10327" y="38765"/>
                </a:cubicBezTo>
                <a:cubicBezTo>
                  <a:pt x="10251" y="38770"/>
                  <a:pt x="10176" y="38773"/>
                  <a:pt x="10101" y="38773"/>
                </a:cubicBezTo>
                <a:cubicBezTo>
                  <a:pt x="9801" y="38773"/>
                  <a:pt x="9503" y="38736"/>
                  <a:pt x="9180" y="38696"/>
                </a:cubicBezTo>
                <a:lnTo>
                  <a:pt x="9029" y="38671"/>
                </a:lnTo>
                <a:cubicBezTo>
                  <a:pt x="8865" y="38652"/>
                  <a:pt x="8695" y="38627"/>
                  <a:pt x="8531" y="38614"/>
                </a:cubicBezTo>
                <a:cubicBezTo>
                  <a:pt x="8420" y="38603"/>
                  <a:pt x="8308" y="38598"/>
                  <a:pt x="8198" y="38598"/>
                </a:cubicBezTo>
                <a:cubicBezTo>
                  <a:pt x="8004" y="38598"/>
                  <a:pt x="7814" y="38613"/>
                  <a:pt x="7637" y="38633"/>
                </a:cubicBezTo>
                <a:cubicBezTo>
                  <a:pt x="7278" y="38671"/>
                  <a:pt x="6919" y="38721"/>
                  <a:pt x="6572" y="38765"/>
                </a:cubicBezTo>
                <a:lnTo>
                  <a:pt x="6522" y="38772"/>
                </a:lnTo>
                <a:cubicBezTo>
                  <a:pt x="6258" y="38803"/>
                  <a:pt x="6012" y="38817"/>
                  <a:pt x="5776" y="38817"/>
                </a:cubicBezTo>
                <a:cubicBezTo>
                  <a:pt x="5730" y="38817"/>
                  <a:pt x="5685" y="38817"/>
                  <a:pt x="5640" y="38816"/>
                </a:cubicBezTo>
                <a:cubicBezTo>
                  <a:pt x="5510" y="38811"/>
                  <a:pt x="5378" y="38807"/>
                  <a:pt x="5249" y="38807"/>
                </a:cubicBezTo>
                <a:cubicBezTo>
                  <a:pt x="5196" y="38807"/>
                  <a:pt x="5143" y="38808"/>
                  <a:pt x="5091" y="38810"/>
                </a:cubicBezTo>
                <a:cubicBezTo>
                  <a:pt x="5028" y="38810"/>
                  <a:pt x="4965" y="38816"/>
                  <a:pt x="4877" y="38841"/>
                </a:cubicBezTo>
                <a:cubicBezTo>
                  <a:pt x="4865" y="38847"/>
                  <a:pt x="4858" y="38866"/>
                  <a:pt x="4852" y="38879"/>
                </a:cubicBezTo>
                <a:cubicBezTo>
                  <a:pt x="4852" y="38898"/>
                  <a:pt x="4858" y="38910"/>
                  <a:pt x="4871" y="38917"/>
                </a:cubicBezTo>
                <a:cubicBezTo>
                  <a:pt x="4921" y="38948"/>
                  <a:pt x="4965" y="38980"/>
                  <a:pt x="5016" y="38992"/>
                </a:cubicBezTo>
                <a:lnTo>
                  <a:pt x="5123" y="39036"/>
                </a:lnTo>
                <a:cubicBezTo>
                  <a:pt x="5299" y="39099"/>
                  <a:pt x="5476" y="39162"/>
                  <a:pt x="5658" y="39219"/>
                </a:cubicBezTo>
                <a:cubicBezTo>
                  <a:pt x="6263" y="39395"/>
                  <a:pt x="6862" y="39641"/>
                  <a:pt x="7372" y="39849"/>
                </a:cubicBezTo>
                <a:cubicBezTo>
                  <a:pt x="7612" y="39950"/>
                  <a:pt x="7876" y="40051"/>
                  <a:pt x="8191" y="40164"/>
                </a:cubicBezTo>
                <a:cubicBezTo>
                  <a:pt x="8474" y="40267"/>
                  <a:pt x="8762" y="40319"/>
                  <a:pt x="9042" y="40319"/>
                </a:cubicBezTo>
                <a:cubicBezTo>
                  <a:pt x="9086" y="40319"/>
                  <a:pt x="9130" y="40318"/>
                  <a:pt x="9174" y="40315"/>
                </a:cubicBezTo>
                <a:cubicBezTo>
                  <a:pt x="9183" y="40315"/>
                  <a:pt x="9192" y="40315"/>
                  <a:pt x="9201" y="40315"/>
                </a:cubicBezTo>
                <a:cubicBezTo>
                  <a:pt x="9335" y="40315"/>
                  <a:pt x="9452" y="40359"/>
                  <a:pt x="9558" y="40441"/>
                </a:cubicBezTo>
                <a:cubicBezTo>
                  <a:pt x="9640" y="40498"/>
                  <a:pt x="9741" y="40580"/>
                  <a:pt x="9836" y="40662"/>
                </a:cubicBezTo>
                <a:cubicBezTo>
                  <a:pt x="9917" y="40744"/>
                  <a:pt x="9999" y="40819"/>
                  <a:pt x="10088" y="40901"/>
                </a:cubicBezTo>
                <a:cubicBezTo>
                  <a:pt x="10182" y="40996"/>
                  <a:pt x="10283" y="41084"/>
                  <a:pt x="10377" y="41178"/>
                </a:cubicBezTo>
                <a:cubicBezTo>
                  <a:pt x="10554" y="41330"/>
                  <a:pt x="10737" y="41462"/>
                  <a:pt x="10932" y="41563"/>
                </a:cubicBezTo>
                <a:cubicBezTo>
                  <a:pt x="11820" y="42042"/>
                  <a:pt x="12639" y="42388"/>
                  <a:pt x="13439" y="42609"/>
                </a:cubicBezTo>
                <a:cubicBezTo>
                  <a:pt x="13696" y="42682"/>
                  <a:pt x="13962" y="42720"/>
                  <a:pt x="14225" y="42720"/>
                </a:cubicBezTo>
                <a:cubicBezTo>
                  <a:pt x="14278" y="42720"/>
                  <a:pt x="14331" y="42719"/>
                  <a:pt x="14384" y="42716"/>
                </a:cubicBezTo>
                <a:cubicBezTo>
                  <a:pt x="14586" y="42709"/>
                  <a:pt x="14762" y="42659"/>
                  <a:pt x="14926" y="42564"/>
                </a:cubicBezTo>
                <a:cubicBezTo>
                  <a:pt x="14945" y="42552"/>
                  <a:pt x="14970" y="42539"/>
                  <a:pt x="14989" y="42527"/>
                </a:cubicBezTo>
                <a:cubicBezTo>
                  <a:pt x="15090" y="42457"/>
                  <a:pt x="15197" y="42394"/>
                  <a:pt x="15298" y="42325"/>
                </a:cubicBezTo>
                <a:lnTo>
                  <a:pt x="15468" y="42218"/>
                </a:lnTo>
                <a:lnTo>
                  <a:pt x="16155" y="42432"/>
                </a:lnTo>
                <a:cubicBezTo>
                  <a:pt x="16274" y="42470"/>
                  <a:pt x="16375" y="42546"/>
                  <a:pt x="16470" y="42653"/>
                </a:cubicBezTo>
                <a:cubicBezTo>
                  <a:pt x="16684" y="42917"/>
                  <a:pt x="16955" y="43150"/>
                  <a:pt x="17213" y="43371"/>
                </a:cubicBezTo>
                <a:lnTo>
                  <a:pt x="17308" y="43453"/>
                </a:lnTo>
                <a:cubicBezTo>
                  <a:pt x="17320" y="43459"/>
                  <a:pt x="17327" y="43472"/>
                  <a:pt x="17339" y="43478"/>
                </a:cubicBezTo>
                <a:cubicBezTo>
                  <a:pt x="17377" y="43503"/>
                  <a:pt x="17396" y="43503"/>
                  <a:pt x="17402" y="43503"/>
                </a:cubicBezTo>
                <a:cubicBezTo>
                  <a:pt x="17409" y="43497"/>
                  <a:pt x="17409" y="43497"/>
                  <a:pt x="17415" y="43491"/>
                </a:cubicBezTo>
                <a:cubicBezTo>
                  <a:pt x="17427" y="43465"/>
                  <a:pt x="17427" y="43447"/>
                  <a:pt x="17383" y="43415"/>
                </a:cubicBezTo>
                <a:cubicBezTo>
                  <a:pt x="17238" y="43289"/>
                  <a:pt x="17112" y="43144"/>
                  <a:pt x="17012" y="42968"/>
                </a:cubicBezTo>
                <a:cubicBezTo>
                  <a:pt x="16785" y="42558"/>
                  <a:pt x="16772" y="42161"/>
                  <a:pt x="16980" y="41790"/>
                </a:cubicBezTo>
                <a:cubicBezTo>
                  <a:pt x="17087" y="41594"/>
                  <a:pt x="17207" y="41405"/>
                  <a:pt x="17327" y="41223"/>
                </a:cubicBezTo>
                <a:cubicBezTo>
                  <a:pt x="17364" y="41166"/>
                  <a:pt x="17402" y="41103"/>
                  <a:pt x="17440" y="41040"/>
                </a:cubicBezTo>
                <a:cubicBezTo>
                  <a:pt x="17490" y="40958"/>
                  <a:pt x="17547" y="40889"/>
                  <a:pt x="17598" y="40819"/>
                </a:cubicBezTo>
                <a:cubicBezTo>
                  <a:pt x="17761" y="40599"/>
                  <a:pt x="17875" y="40366"/>
                  <a:pt x="17938" y="40120"/>
                </a:cubicBezTo>
                <a:cubicBezTo>
                  <a:pt x="18045" y="39704"/>
                  <a:pt x="18190" y="39307"/>
                  <a:pt x="18354" y="38866"/>
                </a:cubicBezTo>
                <a:cubicBezTo>
                  <a:pt x="18587" y="38249"/>
                  <a:pt x="18738" y="37581"/>
                  <a:pt x="18814" y="36819"/>
                </a:cubicBezTo>
                <a:cubicBezTo>
                  <a:pt x="18820" y="36730"/>
                  <a:pt x="18832" y="36642"/>
                  <a:pt x="18845" y="36554"/>
                </a:cubicBezTo>
                <a:cubicBezTo>
                  <a:pt x="18851" y="36504"/>
                  <a:pt x="18858" y="36453"/>
                  <a:pt x="18864" y="36403"/>
                </a:cubicBezTo>
                <a:cubicBezTo>
                  <a:pt x="18870" y="36384"/>
                  <a:pt x="18870" y="36365"/>
                  <a:pt x="18870" y="36359"/>
                </a:cubicBezTo>
                <a:cubicBezTo>
                  <a:pt x="18858" y="36334"/>
                  <a:pt x="18845" y="36315"/>
                  <a:pt x="18826" y="36308"/>
                </a:cubicBezTo>
                <a:cubicBezTo>
                  <a:pt x="18820" y="36308"/>
                  <a:pt x="18807" y="36308"/>
                  <a:pt x="18801" y="36315"/>
                </a:cubicBezTo>
                <a:cubicBezTo>
                  <a:pt x="18776" y="36352"/>
                  <a:pt x="18738" y="36403"/>
                  <a:pt x="18713" y="36453"/>
                </a:cubicBezTo>
                <a:lnTo>
                  <a:pt x="18694" y="36491"/>
                </a:lnTo>
                <a:cubicBezTo>
                  <a:pt x="18593" y="36724"/>
                  <a:pt x="18480" y="36957"/>
                  <a:pt x="18379" y="37197"/>
                </a:cubicBezTo>
                <a:cubicBezTo>
                  <a:pt x="18095" y="37864"/>
                  <a:pt x="17717" y="38495"/>
                  <a:pt x="17213" y="39112"/>
                </a:cubicBezTo>
                <a:cubicBezTo>
                  <a:pt x="17106" y="39251"/>
                  <a:pt x="16986" y="39395"/>
                  <a:pt x="16879" y="39547"/>
                </a:cubicBezTo>
                <a:cubicBezTo>
                  <a:pt x="16501" y="40076"/>
                  <a:pt x="16337" y="40687"/>
                  <a:pt x="16388" y="41361"/>
                </a:cubicBezTo>
                <a:cubicBezTo>
                  <a:pt x="16400" y="41525"/>
                  <a:pt x="16451" y="41695"/>
                  <a:pt x="16539" y="41897"/>
                </a:cubicBezTo>
                <a:cubicBezTo>
                  <a:pt x="16577" y="41985"/>
                  <a:pt x="16615" y="42073"/>
                  <a:pt x="16659" y="42155"/>
                </a:cubicBezTo>
                <a:cubicBezTo>
                  <a:pt x="16709" y="42268"/>
                  <a:pt x="16741" y="42375"/>
                  <a:pt x="16747" y="42483"/>
                </a:cubicBezTo>
                <a:cubicBezTo>
                  <a:pt x="16753" y="42539"/>
                  <a:pt x="16766" y="42590"/>
                  <a:pt x="16779" y="42659"/>
                </a:cubicBezTo>
                <a:cubicBezTo>
                  <a:pt x="16785" y="42697"/>
                  <a:pt x="16791" y="42735"/>
                  <a:pt x="16797" y="42772"/>
                </a:cubicBezTo>
                <a:lnTo>
                  <a:pt x="16810" y="42854"/>
                </a:lnTo>
                <a:lnTo>
                  <a:pt x="16810" y="42854"/>
                </a:lnTo>
                <a:lnTo>
                  <a:pt x="16747" y="42804"/>
                </a:lnTo>
                <a:cubicBezTo>
                  <a:pt x="16728" y="42785"/>
                  <a:pt x="16709" y="42766"/>
                  <a:pt x="16697" y="42753"/>
                </a:cubicBezTo>
                <a:cubicBezTo>
                  <a:pt x="16671" y="42735"/>
                  <a:pt x="16652" y="42722"/>
                  <a:pt x="16640" y="42703"/>
                </a:cubicBezTo>
                <a:lnTo>
                  <a:pt x="16564" y="42602"/>
                </a:lnTo>
                <a:cubicBezTo>
                  <a:pt x="16400" y="42394"/>
                  <a:pt x="16230" y="42186"/>
                  <a:pt x="16073" y="41972"/>
                </a:cubicBezTo>
                <a:cubicBezTo>
                  <a:pt x="15941" y="41796"/>
                  <a:pt x="15915" y="41588"/>
                  <a:pt x="15896" y="41393"/>
                </a:cubicBezTo>
                <a:cubicBezTo>
                  <a:pt x="15859" y="40819"/>
                  <a:pt x="15953" y="40334"/>
                  <a:pt x="16186" y="39906"/>
                </a:cubicBezTo>
                <a:cubicBezTo>
                  <a:pt x="16331" y="39647"/>
                  <a:pt x="16470" y="39414"/>
                  <a:pt x="16615" y="39188"/>
                </a:cubicBezTo>
                <a:cubicBezTo>
                  <a:pt x="16772" y="38942"/>
                  <a:pt x="16930" y="38709"/>
                  <a:pt x="17081" y="38488"/>
                </a:cubicBezTo>
                <a:cubicBezTo>
                  <a:pt x="17364" y="38104"/>
                  <a:pt x="17553" y="37663"/>
                  <a:pt x="17667" y="37140"/>
                </a:cubicBezTo>
                <a:cubicBezTo>
                  <a:pt x="17736" y="36831"/>
                  <a:pt x="17818" y="36523"/>
                  <a:pt x="17925" y="36157"/>
                </a:cubicBezTo>
                <a:cubicBezTo>
                  <a:pt x="18007" y="35874"/>
                  <a:pt x="18127" y="35584"/>
                  <a:pt x="18284" y="35300"/>
                </a:cubicBezTo>
                <a:lnTo>
                  <a:pt x="18328" y="35218"/>
                </a:lnTo>
                <a:cubicBezTo>
                  <a:pt x="18410" y="35073"/>
                  <a:pt x="18492" y="34929"/>
                  <a:pt x="18574" y="34784"/>
                </a:cubicBezTo>
                <a:cubicBezTo>
                  <a:pt x="18914" y="34229"/>
                  <a:pt x="19173" y="33631"/>
                  <a:pt x="19343" y="33020"/>
                </a:cubicBezTo>
                <a:cubicBezTo>
                  <a:pt x="19488" y="32503"/>
                  <a:pt x="19639" y="32112"/>
                  <a:pt x="19815" y="31760"/>
                </a:cubicBezTo>
                <a:cubicBezTo>
                  <a:pt x="19847" y="31703"/>
                  <a:pt x="19866" y="31652"/>
                  <a:pt x="19872" y="31602"/>
                </a:cubicBezTo>
                <a:cubicBezTo>
                  <a:pt x="19878" y="31583"/>
                  <a:pt x="19866" y="31552"/>
                  <a:pt x="19847" y="31539"/>
                </a:cubicBezTo>
                <a:cubicBezTo>
                  <a:pt x="19839" y="31532"/>
                  <a:pt x="19823" y="31529"/>
                  <a:pt x="19808" y="31529"/>
                </a:cubicBezTo>
                <a:cubicBezTo>
                  <a:pt x="19796" y="31529"/>
                  <a:pt x="19785" y="31530"/>
                  <a:pt x="19777" y="31533"/>
                </a:cubicBezTo>
                <a:cubicBezTo>
                  <a:pt x="19771" y="31539"/>
                  <a:pt x="19765" y="31539"/>
                  <a:pt x="19759" y="31545"/>
                </a:cubicBezTo>
                <a:cubicBezTo>
                  <a:pt x="19727" y="31564"/>
                  <a:pt x="19696" y="31589"/>
                  <a:pt x="19670" y="31621"/>
                </a:cubicBezTo>
                <a:lnTo>
                  <a:pt x="19620" y="31684"/>
                </a:lnTo>
                <a:cubicBezTo>
                  <a:pt x="19532" y="31791"/>
                  <a:pt x="19444" y="31904"/>
                  <a:pt x="19368" y="32018"/>
                </a:cubicBezTo>
                <a:cubicBezTo>
                  <a:pt x="19185" y="32308"/>
                  <a:pt x="19021" y="32528"/>
                  <a:pt x="18851" y="32711"/>
                </a:cubicBezTo>
                <a:cubicBezTo>
                  <a:pt x="18366" y="33253"/>
                  <a:pt x="17976" y="33876"/>
                  <a:pt x="17667" y="34620"/>
                </a:cubicBezTo>
                <a:cubicBezTo>
                  <a:pt x="17459" y="35118"/>
                  <a:pt x="17207" y="35659"/>
                  <a:pt x="16886" y="36321"/>
                </a:cubicBezTo>
                <a:cubicBezTo>
                  <a:pt x="16703" y="36686"/>
                  <a:pt x="16552" y="37058"/>
                  <a:pt x="16432" y="37417"/>
                </a:cubicBezTo>
                <a:cubicBezTo>
                  <a:pt x="16256" y="37921"/>
                  <a:pt x="16186" y="38476"/>
                  <a:pt x="16218" y="39118"/>
                </a:cubicBezTo>
                <a:cubicBezTo>
                  <a:pt x="16224" y="39213"/>
                  <a:pt x="16243" y="39314"/>
                  <a:pt x="16268" y="39421"/>
                </a:cubicBezTo>
                <a:cubicBezTo>
                  <a:pt x="16281" y="39490"/>
                  <a:pt x="16274" y="39547"/>
                  <a:pt x="16237" y="39603"/>
                </a:cubicBezTo>
                <a:cubicBezTo>
                  <a:pt x="16218" y="39635"/>
                  <a:pt x="16199" y="39673"/>
                  <a:pt x="16186" y="39704"/>
                </a:cubicBezTo>
                <a:cubicBezTo>
                  <a:pt x="16174" y="39729"/>
                  <a:pt x="16155" y="39755"/>
                  <a:pt x="16142" y="39780"/>
                </a:cubicBezTo>
                <a:cubicBezTo>
                  <a:pt x="15896" y="40208"/>
                  <a:pt x="15777" y="40693"/>
                  <a:pt x="15789" y="41223"/>
                </a:cubicBezTo>
                <a:cubicBezTo>
                  <a:pt x="15789" y="41229"/>
                  <a:pt x="15789" y="41235"/>
                  <a:pt x="15789" y="41241"/>
                </a:cubicBezTo>
                <a:cubicBezTo>
                  <a:pt x="15796" y="41279"/>
                  <a:pt x="15802" y="41330"/>
                  <a:pt x="15739" y="41374"/>
                </a:cubicBezTo>
                <a:lnTo>
                  <a:pt x="15714" y="41386"/>
                </a:lnTo>
                <a:cubicBezTo>
                  <a:pt x="15714" y="41386"/>
                  <a:pt x="15676" y="41323"/>
                  <a:pt x="15663" y="41311"/>
                </a:cubicBezTo>
                <a:cubicBezTo>
                  <a:pt x="15638" y="41267"/>
                  <a:pt x="15613" y="41223"/>
                  <a:pt x="15588" y="41178"/>
                </a:cubicBezTo>
                <a:lnTo>
                  <a:pt x="15449" y="40901"/>
                </a:lnTo>
                <a:cubicBezTo>
                  <a:pt x="15292" y="40592"/>
                  <a:pt x="15134" y="40277"/>
                  <a:pt x="14983" y="39956"/>
                </a:cubicBezTo>
                <a:cubicBezTo>
                  <a:pt x="14863" y="39698"/>
                  <a:pt x="14737" y="39433"/>
                  <a:pt x="14624" y="39175"/>
                </a:cubicBezTo>
                <a:cubicBezTo>
                  <a:pt x="14523" y="38961"/>
                  <a:pt x="14428" y="38753"/>
                  <a:pt x="14328" y="38539"/>
                </a:cubicBezTo>
                <a:cubicBezTo>
                  <a:pt x="14277" y="38425"/>
                  <a:pt x="14265" y="38318"/>
                  <a:pt x="14302" y="38198"/>
                </a:cubicBezTo>
                <a:cubicBezTo>
                  <a:pt x="14473" y="37581"/>
                  <a:pt x="14706" y="37102"/>
                  <a:pt x="15040" y="36699"/>
                </a:cubicBezTo>
                <a:cubicBezTo>
                  <a:pt x="15241" y="36447"/>
                  <a:pt x="15430" y="36170"/>
                  <a:pt x="15600" y="35918"/>
                </a:cubicBezTo>
                <a:cubicBezTo>
                  <a:pt x="15815" y="35590"/>
                  <a:pt x="15978" y="35231"/>
                  <a:pt x="16085" y="34847"/>
                </a:cubicBezTo>
                <a:cubicBezTo>
                  <a:pt x="16098" y="34821"/>
                  <a:pt x="16104" y="34790"/>
                  <a:pt x="16111" y="34765"/>
                </a:cubicBezTo>
                <a:cubicBezTo>
                  <a:pt x="16123" y="34727"/>
                  <a:pt x="16136" y="34695"/>
                  <a:pt x="16148" y="34658"/>
                </a:cubicBezTo>
                <a:cubicBezTo>
                  <a:pt x="16167" y="34557"/>
                  <a:pt x="16224" y="34481"/>
                  <a:pt x="16312" y="34418"/>
                </a:cubicBezTo>
                <a:cubicBezTo>
                  <a:pt x="16514" y="34273"/>
                  <a:pt x="16703" y="34116"/>
                  <a:pt x="16892" y="33965"/>
                </a:cubicBezTo>
                <a:lnTo>
                  <a:pt x="16936" y="33927"/>
                </a:lnTo>
                <a:cubicBezTo>
                  <a:pt x="17157" y="33750"/>
                  <a:pt x="17346" y="33543"/>
                  <a:pt x="17503" y="33297"/>
                </a:cubicBezTo>
                <a:cubicBezTo>
                  <a:pt x="17522" y="33265"/>
                  <a:pt x="17541" y="33234"/>
                  <a:pt x="17560" y="33202"/>
                </a:cubicBezTo>
                <a:cubicBezTo>
                  <a:pt x="17591" y="33152"/>
                  <a:pt x="17623" y="33108"/>
                  <a:pt x="17654" y="33057"/>
                </a:cubicBezTo>
                <a:cubicBezTo>
                  <a:pt x="17988" y="32509"/>
                  <a:pt x="18435" y="32043"/>
                  <a:pt x="18971" y="31671"/>
                </a:cubicBezTo>
                <a:cubicBezTo>
                  <a:pt x="19141" y="31552"/>
                  <a:pt x="19299" y="31426"/>
                  <a:pt x="19456" y="31306"/>
                </a:cubicBezTo>
                <a:cubicBezTo>
                  <a:pt x="19519" y="31256"/>
                  <a:pt x="19576" y="31211"/>
                  <a:pt x="19639" y="31167"/>
                </a:cubicBezTo>
                <a:cubicBezTo>
                  <a:pt x="19670" y="31142"/>
                  <a:pt x="19714" y="31104"/>
                  <a:pt x="19746" y="31067"/>
                </a:cubicBezTo>
                <a:cubicBezTo>
                  <a:pt x="19752" y="31054"/>
                  <a:pt x="19752" y="31029"/>
                  <a:pt x="19752" y="31022"/>
                </a:cubicBezTo>
                <a:cubicBezTo>
                  <a:pt x="19746" y="31010"/>
                  <a:pt x="19714" y="30997"/>
                  <a:pt x="19708" y="30997"/>
                </a:cubicBezTo>
                <a:cubicBezTo>
                  <a:pt x="19651" y="31010"/>
                  <a:pt x="19595" y="31029"/>
                  <a:pt x="19544" y="31054"/>
                </a:cubicBezTo>
                <a:cubicBezTo>
                  <a:pt x="19242" y="31193"/>
                  <a:pt x="18914" y="31287"/>
                  <a:pt x="18599" y="31375"/>
                </a:cubicBezTo>
                <a:cubicBezTo>
                  <a:pt x="18486" y="31407"/>
                  <a:pt x="18366" y="31445"/>
                  <a:pt x="18246" y="31476"/>
                </a:cubicBezTo>
                <a:cubicBezTo>
                  <a:pt x="18237" y="31479"/>
                  <a:pt x="18228" y="31481"/>
                  <a:pt x="18218" y="31481"/>
                </a:cubicBezTo>
                <a:cubicBezTo>
                  <a:pt x="18209" y="31481"/>
                  <a:pt x="18199" y="31479"/>
                  <a:pt x="18190" y="31476"/>
                </a:cubicBezTo>
                <a:cubicBezTo>
                  <a:pt x="18183" y="31476"/>
                  <a:pt x="18171" y="31476"/>
                  <a:pt x="18158" y="31470"/>
                </a:cubicBezTo>
                <a:lnTo>
                  <a:pt x="18120" y="31463"/>
                </a:lnTo>
                <a:lnTo>
                  <a:pt x="18158" y="31388"/>
                </a:lnTo>
                <a:cubicBezTo>
                  <a:pt x="18177" y="31356"/>
                  <a:pt x="18190" y="31331"/>
                  <a:pt x="18202" y="31312"/>
                </a:cubicBezTo>
                <a:cubicBezTo>
                  <a:pt x="18335" y="31104"/>
                  <a:pt x="18448" y="30878"/>
                  <a:pt x="18549" y="30626"/>
                </a:cubicBezTo>
                <a:cubicBezTo>
                  <a:pt x="18738" y="30147"/>
                  <a:pt x="18958" y="29668"/>
                  <a:pt x="19210" y="29208"/>
                </a:cubicBezTo>
                <a:cubicBezTo>
                  <a:pt x="19362" y="28937"/>
                  <a:pt x="19494" y="28647"/>
                  <a:pt x="19651" y="28257"/>
                </a:cubicBezTo>
                <a:cubicBezTo>
                  <a:pt x="19670" y="28219"/>
                  <a:pt x="19677" y="28181"/>
                  <a:pt x="19677" y="28137"/>
                </a:cubicBezTo>
                <a:cubicBezTo>
                  <a:pt x="19677" y="28137"/>
                  <a:pt x="19664" y="28124"/>
                  <a:pt x="19658" y="28124"/>
                </a:cubicBezTo>
                <a:cubicBezTo>
                  <a:pt x="19655" y="28121"/>
                  <a:pt x="19648" y="28120"/>
                  <a:pt x="19642" y="28120"/>
                </a:cubicBezTo>
                <a:cubicBezTo>
                  <a:pt x="19636" y="28120"/>
                  <a:pt x="19629" y="28121"/>
                  <a:pt x="19626" y="28124"/>
                </a:cubicBezTo>
                <a:cubicBezTo>
                  <a:pt x="19607" y="28137"/>
                  <a:pt x="19588" y="28162"/>
                  <a:pt x="19576" y="28181"/>
                </a:cubicBezTo>
                <a:cubicBezTo>
                  <a:pt x="19538" y="28238"/>
                  <a:pt x="19507" y="28288"/>
                  <a:pt x="19469" y="28339"/>
                </a:cubicBezTo>
                <a:cubicBezTo>
                  <a:pt x="19406" y="28433"/>
                  <a:pt x="19343" y="28528"/>
                  <a:pt x="19280" y="28616"/>
                </a:cubicBezTo>
                <a:cubicBezTo>
                  <a:pt x="19210" y="28710"/>
                  <a:pt x="19141" y="28805"/>
                  <a:pt x="19072" y="28899"/>
                </a:cubicBezTo>
                <a:cubicBezTo>
                  <a:pt x="18958" y="29050"/>
                  <a:pt x="18845" y="29208"/>
                  <a:pt x="18738" y="29365"/>
                </a:cubicBezTo>
                <a:cubicBezTo>
                  <a:pt x="18328" y="29977"/>
                  <a:pt x="17862" y="30531"/>
                  <a:pt x="17346" y="31022"/>
                </a:cubicBezTo>
                <a:cubicBezTo>
                  <a:pt x="17012" y="31337"/>
                  <a:pt x="16722" y="31634"/>
                  <a:pt x="16451" y="31923"/>
                </a:cubicBezTo>
                <a:cubicBezTo>
                  <a:pt x="16306" y="32075"/>
                  <a:pt x="16180" y="32251"/>
                  <a:pt x="16054" y="32415"/>
                </a:cubicBezTo>
                <a:cubicBezTo>
                  <a:pt x="16022" y="32459"/>
                  <a:pt x="15991" y="32503"/>
                  <a:pt x="15959" y="32541"/>
                </a:cubicBezTo>
                <a:cubicBezTo>
                  <a:pt x="15896" y="32629"/>
                  <a:pt x="15833" y="32686"/>
                  <a:pt x="15764" y="32730"/>
                </a:cubicBezTo>
                <a:cubicBezTo>
                  <a:pt x="15676" y="32786"/>
                  <a:pt x="15588" y="32849"/>
                  <a:pt x="15500" y="32919"/>
                </a:cubicBezTo>
                <a:cubicBezTo>
                  <a:pt x="14863" y="33454"/>
                  <a:pt x="14397" y="34015"/>
                  <a:pt x="14069" y="34645"/>
                </a:cubicBezTo>
                <a:cubicBezTo>
                  <a:pt x="13912" y="34960"/>
                  <a:pt x="13805" y="35225"/>
                  <a:pt x="13748" y="35483"/>
                </a:cubicBezTo>
                <a:cubicBezTo>
                  <a:pt x="13723" y="35596"/>
                  <a:pt x="13717" y="35722"/>
                  <a:pt x="13704" y="35855"/>
                </a:cubicBezTo>
                <a:cubicBezTo>
                  <a:pt x="13698" y="35924"/>
                  <a:pt x="13691" y="35987"/>
                  <a:pt x="13685" y="36063"/>
                </a:cubicBezTo>
                <a:lnTo>
                  <a:pt x="13685" y="36069"/>
                </a:lnTo>
                <a:lnTo>
                  <a:pt x="13654" y="36107"/>
                </a:lnTo>
                <a:cubicBezTo>
                  <a:pt x="13622" y="36145"/>
                  <a:pt x="13584" y="36195"/>
                  <a:pt x="13546" y="36245"/>
                </a:cubicBezTo>
                <a:cubicBezTo>
                  <a:pt x="13509" y="36296"/>
                  <a:pt x="13471" y="36340"/>
                  <a:pt x="13439" y="36390"/>
                </a:cubicBezTo>
                <a:lnTo>
                  <a:pt x="13364" y="36485"/>
                </a:lnTo>
                <a:lnTo>
                  <a:pt x="13339" y="36460"/>
                </a:lnTo>
                <a:cubicBezTo>
                  <a:pt x="13219" y="36315"/>
                  <a:pt x="12910" y="35703"/>
                  <a:pt x="12790" y="35370"/>
                </a:cubicBezTo>
                <a:lnTo>
                  <a:pt x="12784" y="35357"/>
                </a:lnTo>
                <a:lnTo>
                  <a:pt x="12790" y="35351"/>
                </a:lnTo>
                <a:cubicBezTo>
                  <a:pt x="12809" y="35307"/>
                  <a:pt x="12828" y="35262"/>
                  <a:pt x="12847" y="35218"/>
                </a:cubicBezTo>
                <a:cubicBezTo>
                  <a:pt x="12898" y="35111"/>
                  <a:pt x="12942" y="35004"/>
                  <a:pt x="12998" y="34903"/>
                </a:cubicBezTo>
                <a:cubicBezTo>
                  <a:pt x="13263" y="34462"/>
                  <a:pt x="13521" y="34128"/>
                  <a:pt x="13817" y="33864"/>
                </a:cubicBezTo>
                <a:cubicBezTo>
                  <a:pt x="14057" y="33650"/>
                  <a:pt x="14302" y="33435"/>
                  <a:pt x="14548" y="33228"/>
                </a:cubicBezTo>
                <a:cubicBezTo>
                  <a:pt x="14964" y="32875"/>
                  <a:pt x="15317" y="32465"/>
                  <a:pt x="15632" y="31974"/>
                </a:cubicBezTo>
                <a:cubicBezTo>
                  <a:pt x="15657" y="31936"/>
                  <a:pt x="15682" y="31898"/>
                  <a:pt x="15707" y="31860"/>
                </a:cubicBezTo>
                <a:cubicBezTo>
                  <a:pt x="15752" y="31791"/>
                  <a:pt x="15796" y="31722"/>
                  <a:pt x="15833" y="31659"/>
                </a:cubicBezTo>
                <a:cubicBezTo>
                  <a:pt x="16167" y="31111"/>
                  <a:pt x="16596" y="30613"/>
                  <a:pt x="17106" y="30159"/>
                </a:cubicBezTo>
                <a:lnTo>
                  <a:pt x="17264" y="30021"/>
                </a:lnTo>
                <a:cubicBezTo>
                  <a:pt x="17541" y="29781"/>
                  <a:pt x="17818" y="29529"/>
                  <a:pt x="18108" y="29296"/>
                </a:cubicBezTo>
                <a:cubicBezTo>
                  <a:pt x="18536" y="28950"/>
                  <a:pt x="18870" y="28521"/>
                  <a:pt x="19141" y="27986"/>
                </a:cubicBezTo>
                <a:cubicBezTo>
                  <a:pt x="19324" y="27620"/>
                  <a:pt x="19525" y="27249"/>
                  <a:pt x="19714" y="26896"/>
                </a:cubicBezTo>
                <a:cubicBezTo>
                  <a:pt x="19809" y="26719"/>
                  <a:pt x="19897" y="26543"/>
                  <a:pt x="19992" y="26373"/>
                </a:cubicBezTo>
                <a:cubicBezTo>
                  <a:pt x="20023" y="26304"/>
                  <a:pt x="20048" y="26247"/>
                  <a:pt x="20074" y="26196"/>
                </a:cubicBezTo>
                <a:cubicBezTo>
                  <a:pt x="20074" y="26178"/>
                  <a:pt x="20080" y="26159"/>
                  <a:pt x="20074" y="26152"/>
                </a:cubicBezTo>
                <a:cubicBezTo>
                  <a:pt x="20067" y="26146"/>
                  <a:pt x="20067" y="26140"/>
                  <a:pt x="20061" y="26140"/>
                </a:cubicBezTo>
                <a:cubicBezTo>
                  <a:pt x="20053" y="26137"/>
                  <a:pt x="20043" y="26136"/>
                  <a:pt x="20033" y="26136"/>
                </a:cubicBezTo>
                <a:cubicBezTo>
                  <a:pt x="20018" y="26136"/>
                  <a:pt x="20003" y="26139"/>
                  <a:pt x="19992" y="26146"/>
                </a:cubicBezTo>
                <a:cubicBezTo>
                  <a:pt x="19948" y="26190"/>
                  <a:pt x="19910" y="26234"/>
                  <a:pt x="19866" y="26272"/>
                </a:cubicBezTo>
                <a:cubicBezTo>
                  <a:pt x="19828" y="26316"/>
                  <a:pt x="19790" y="26360"/>
                  <a:pt x="19746" y="26404"/>
                </a:cubicBezTo>
                <a:cubicBezTo>
                  <a:pt x="19336" y="26789"/>
                  <a:pt x="18958" y="27179"/>
                  <a:pt x="18612" y="27570"/>
                </a:cubicBezTo>
                <a:cubicBezTo>
                  <a:pt x="18398" y="27809"/>
                  <a:pt x="18146" y="28036"/>
                  <a:pt x="17818" y="28276"/>
                </a:cubicBezTo>
                <a:cubicBezTo>
                  <a:pt x="17711" y="28351"/>
                  <a:pt x="17604" y="28427"/>
                  <a:pt x="17497" y="28496"/>
                </a:cubicBezTo>
                <a:cubicBezTo>
                  <a:pt x="17346" y="28609"/>
                  <a:pt x="17194" y="28717"/>
                  <a:pt x="17049" y="28824"/>
                </a:cubicBezTo>
                <a:cubicBezTo>
                  <a:pt x="16501" y="29227"/>
                  <a:pt x="15997" y="29699"/>
                  <a:pt x="15518" y="30159"/>
                </a:cubicBezTo>
                <a:lnTo>
                  <a:pt x="15474" y="30197"/>
                </a:lnTo>
                <a:cubicBezTo>
                  <a:pt x="15122" y="30537"/>
                  <a:pt x="14819" y="30871"/>
                  <a:pt x="14548" y="31218"/>
                </a:cubicBezTo>
                <a:cubicBezTo>
                  <a:pt x="14082" y="31835"/>
                  <a:pt x="13717" y="32522"/>
                  <a:pt x="13477" y="33265"/>
                </a:cubicBezTo>
                <a:cubicBezTo>
                  <a:pt x="13383" y="33543"/>
                  <a:pt x="13339" y="33832"/>
                  <a:pt x="13332" y="34122"/>
                </a:cubicBezTo>
                <a:cubicBezTo>
                  <a:pt x="13332" y="34210"/>
                  <a:pt x="13307" y="34280"/>
                  <a:pt x="13257" y="34343"/>
                </a:cubicBezTo>
                <a:cubicBezTo>
                  <a:pt x="13055" y="34607"/>
                  <a:pt x="12904" y="34853"/>
                  <a:pt x="12797" y="35111"/>
                </a:cubicBezTo>
                <a:cubicBezTo>
                  <a:pt x="12790" y="35130"/>
                  <a:pt x="12778" y="35143"/>
                  <a:pt x="12759" y="35149"/>
                </a:cubicBezTo>
                <a:cubicBezTo>
                  <a:pt x="12759" y="35155"/>
                  <a:pt x="12753" y="35162"/>
                  <a:pt x="12746" y="35162"/>
                </a:cubicBezTo>
                <a:lnTo>
                  <a:pt x="12721" y="35187"/>
                </a:lnTo>
                <a:lnTo>
                  <a:pt x="12702" y="35162"/>
                </a:lnTo>
                <a:cubicBezTo>
                  <a:pt x="12564" y="34960"/>
                  <a:pt x="12299" y="34299"/>
                  <a:pt x="12154" y="33782"/>
                </a:cubicBezTo>
                <a:lnTo>
                  <a:pt x="12148" y="33769"/>
                </a:lnTo>
                <a:lnTo>
                  <a:pt x="12154" y="33763"/>
                </a:lnTo>
                <a:cubicBezTo>
                  <a:pt x="12236" y="33524"/>
                  <a:pt x="12362" y="33303"/>
                  <a:pt x="12526" y="33114"/>
                </a:cubicBezTo>
                <a:cubicBezTo>
                  <a:pt x="12690" y="32925"/>
                  <a:pt x="12853" y="32736"/>
                  <a:pt x="13017" y="32541"/>
                </a:cubicBezTo>
                <a:cubicBezTo>
                  <a:pt x="13099" y="32453"/>
                  <a:pt x="13282" y="32232"/>
                  <a:pt x="13282" y="32232"/>
                </a:cubicBezTo>
                <a:cubicBezTo>
                  <a:pt x="13313" y="32201"/>
                  <a:pt x="13345" y="32169"/>
                  <a:pt x="13370" y="32131"/>
                </a:cubicBezTo>
                <a:cubicBezTo>
                  <a:pt x="13546" y="31879"/>
                  <a:pt x="13723" y="31627"/>
                  <a:pt x="13893" y="31375"/>
                </a:cubicBezTo>
                <a:cubicBezTo>
                  <a:pt x="14158" y="30991"/>
                  <a:pt x="14435" y="30676"/>
                  <a:pt x="14737" y="30405"/>
                </a:cubicBezTo>
                <a:cubicBezTo>
                  <a:pt x="14964" y="30203"/>
                  <a:pt x="15191" y="29995"/>
                  <a:pt x="15418" y="29788"/>
                </a:cubicBezTo>
                <a:cubicBezTo>
                  <a:pt x="15890" y="29359"/>
                  <a:pt x="16375" y="28912"/>
                  <a:pt x="16879" y="28502"/>
                </a:cubicBezTo>
                <a:cubicBezTo>
                  <a:pt x="17270" y="28187"/>
                  <a:pt x="17591" y="27847"/>
                  <a:pt x="17856" y="27475"/>
                </a:cubicBezTo>
                <a:cubicBezTo>
                  <a:pt x="18045" y="27204"/>
                  <a:pt x="18272" y="26946"/>
                  <a:pt x="18543" y="26694"/>
                </a:cubicBezTo>
                <a:cubicBezTo>
                  <a:pt x="18814" y="26448"/>
                  <a:pt x="19110" y="26228"/>
                  <a:pt x="19418" y="26058"/>
                </a:cubicBezTo>
                <a:cubicBezTo>
                  <a:pt x="19500" y="26007"/>
                  <a:pt x="19588" y="25963"/>
                  <a:pt x="19670" y="25926"/>
                </a:cubicBezTo>
                <a:cubicBezTo>
                  <a:pt x="19834" y="25844"/>
                  <a:pt x="20004" y="25755"/>
                  <a:pt x="20162" y="25667"/>
                </a:cubicBezTo>
                <a:lnTo>
                  <a:pt x="20288" y="25604"/>
                </a:lnTo>
                <a:cubicBezTo>
                  <a:pt x="20332" y="25579"/>
                  <a:pt x="20376" y="25548"/>
                  <a:pt x="20414" y="25516"/>
                </a:cubicBezTo>
                <a:cubicBezTo>
                  <a:pt x="20420" y="25503"/>
                  <a:pt x="20426" y="25478"/>
                  <a:pt x="20426" y="25466"/>
                </a:cubicBezTo>
                <a:cubicBezTo>
                  <a:pt x="20420" y="25434"/>
                  <a:pt x="20382" y="25434"/>
                  <a:pt x="20370" y="25434"/>
                </a:cubicBezTo>
                <a:cubicBezTo>
                  <a:pt x="20344" y="25440"/>
                  <a:pt x="20319" y="25447"/>
                  <a:pt x="20294" y="25459"/>
                </a:cubicBezTo>
                <a:cubicBezTo>
                  <a:pt x="19966" y="25585"/>
                  <a:pt x="19620" y="25655"/>
                  <a:pt x="19286" y="25724"/>
                </a:cubicBezTo>
                <a:lnTo>
                  <a:pt x="19248" y="25730"/>
                </a:lnTo>
                <a:cubicBezTo>
                  <a:pt x="18958" y="25787"/>
                  <a:pt x="18719" y="25850"/>
                  <a:pt x="18505" y="25919"/>
                </a:cubicBezTo>
                <a:lnTo>
                  <a:pt x="18473" y="25932"/>
                </a:lnTo>
                <a:cubicBezTo>
                  <a:pt x="18385" y="25957"/>
                  <a:pt x="18297" y="25989"/>
                  <a:pt x="18209" y="25989"/>
                </a:cubicBezTo>
                <a:lnTo>
                  <a:pt x="18196" y="25989"/>
                </a:lnTo>
                <a:lnTo>
                  <a:pt x="18190" y="25982"/>
                </a:lnTo>
                <a:cubicBezTo>
                  <a:pt x="18133" y="25932"/>
                  <a:pt x="18171" y="25888"/>
                  <a:pt x="18183" y="25869"/>
                </a:cubicBezTo>
                <a:lnTo>
                  <a:pt x="18234" y="25812"/>
                </a:lnTo>
                <a:cubicBezTo>
                  <a:pt x="18360" y="25661"/>
                  <a:pt x="18492" y="25510"/>
                  <a:pt x="18624" y="25365"/>
                </a:cubicBezTo>
                <a:cubicBezTo>
                  <a:pt x="18795" y="25169"/>
                  <a:pt x="18990" y="25006"/>
                  <a:pt x="19147" y="24886"/>
                </a:cubicBezTo>
                <a:cubicBezTo>
                  <a:pt x="19343" y="24735"/>
                  <a:pt x="19513" y="24596"/>
                  <a:pt x="19670" y="24458"/>
                </a:cubicBezTo>
                <a:cubicBezTo>
                  <a:pt x="19885" y="24269"/>
                  <a:pt x="20029" y="24054"/>
                  <a:pt x="20118" y="23802"/>
                </a:cubicBezTo>
                <a:cubicBezTo>
                  <a:pt x="20168" y="23645"/>
                  <a:pt x="20218" y="23494"/>
                  <a:pt x="20319" y="23355"/>
                </a:cubicBezTo>
                <a:cubicBezTo>
                  <a:pt x="20326" y="23342"/>
                  <a:pt x="20332" y="23317"/>
                  <a:pt x="20338" y="23305"/>
                </a:cubicBezTo>
                <a:cubicBezTo>
                  <a:pt x="20344" y="23286"/>
                  <a:pt x="20338" y="23267"/>
                  <a:pt x="20319" y="23254"/>
                </a:cubicBezTo>
                <a:cubicBezTo>
                  <a:pt x="20310" y="23245"/>
                  <a:pt x="20301" y="23239"/>
                  <a:pt x="20294" y="23239"/>
                </a:cubicBezTo>
                <a:cubicBezTo>
                  <a:pt x="20292" y="23239"/>
                  <a:pt x="20289" y="23240"/>
                  <a:pt x="20288" y="23242"/>
                </a:cubicBezTo>
                <a:cubicBezTo>
                  <a:pt x="20231" y="23254"/>
                  <a:pt x="20174" y="23273"/>
                  <a:pt x="20124" y="23298"/>
                </a:cubicBezTo>
                <a:lnTo>
                  <a:pt x="20111" y="23311"/>
                </a:lnTo>
                <a:cubicBezTo>
                  <a:pt x="19979" y="23393"/>
                  <a:pt x="19828" y="23487"/>
                  <a:pt x="19696" y="23588"/>
                </a:cubicBezTo>
                <a:cubicBezTo>
                  <a:pt x="19538" y="23714"/>
                  <a:pt x="19381" y="23821"/>
                  <a:pt x="19217" y="23909"/>
                </a:cubicBezTo>
                <a:cubicBezTo>
                  <a:pt x="19066" y="23998"/>
                  <a:pt x="18914" y="24067"/>
                  <a:pt x="18757" y="24124"/>
                </a:cubicBezTo>
                <a:lnTo>
                  <a:pt x="18681" y="24155"/>
                </a:lnTo>
                <a:cubicBezTo>
                  <a:pt x="18524" y="24212"/>
                  <a:pt x="18360" y="24275"/>
                  <a:pt x="18202" y="24338"/>
                </a:cubicBezTo>
                <a:cubicBezTo>
                  <a:pt x="18013" y="24413"/>
                  <a:pt x="17868" y="24476"/>
                  <a:pt x="17736" y="24539"/>
                </a:cubicBezTo>
                <a:cubicBezTo>
                  <a:pt x="17692" y="24565"/>
                  <a:pt x="17648" y="24590"/>
                  <a:pt x="17604" y="24609"/>
                </a:cubicBezTo>
                <a:cubicBezTo>
                  <a:pt x="17358" y="24747"/>
                  <a:pt x="17144" y="24924"/>
                  <a:pt x="16968" y="25132"/>
                </a:cubicBezTo>
                <a:cubicBezTo>
                  <a:pt x="16886" y="25232"/>
                  <a:pt x="16810" y="25333"/>
                  <a:pt x="16728" y="25434"/>
                </a:cubicBezTo>
                <a:cubicBezTo>
                  <a:pt x="16690" y="25491"/>
                  <a:pt x="16646" y="25548"/>
                  <a:pt x="16602" y="25598"/>
                </a:cubicBezTo>
                <a:cubicBezTo>
                  <a:pt x="16539" y="25686"/>
                  <a:pt x="16470" y="25768"/>
                  <a:pt x="16407" y="25850"/>
                </a:cubicBezTo>
                <a:cubicBezTo>
                  <a:pt x="16256" y="26052"/>
                  <a:pt x="16098" y="26253"/>
                  <a:pt x="15928" y="26442"/>
                </a:cubicBezTo>
                <a:cubicBezTo>
                  <a:pt x="15670" y="26745"/>
                  <a:pt x="15342" y="27028"/>
                  <a:pt x="14895" y="27343"/>
                </a:cubicBezTo>
                <a:cubicBezTo>
                  <a:pt x="14353" y="27721"/>
                  <a:pt x="13912" y="28200"/>
                  <a:pt x="13546" y="28817"/>
                </a:cubicBezTo>
                <a:cubicBezTo>
                  <a:pt x="13515" y="28880"/>
                  <a:pt x="13477" y="28937"/>
                  <a:pt x="13439" y="29000"/>
                </a:cubicBezTo>
                <a:cubicBezTo>
                  <a:pt x="13395" y="29063"/>
                  <a:pt x="13357" y="29126"/>
                  <a:pt x="13320" y="29195"/>
                </a:cubicBezTo>
                <a:cubicBezTo>
                  <a:pt x="13143" y="29498"/>
                  <a:pt x="12910" y="29769"/>
                  <a:pt x="12620" y="30021"/>
                </a:cubicBezTo>
                <a:cubicBezTo>
                  <a:pt x="12557" y="30077"/>
                  <a:pt x="12488" y="30134"/>
                  <a:pt x="12425" y="30184"/>
                </a:cubicBezTo>
                <a:cubicBezTo>
                  <a:pt x="12349" y="30247"/>
                  <a:pt x="12274" y="30310"/>
                  <a:pt x="12204" y="30380"/>
                </a:cubicBezTo>
                <a:cubicBezTo>
                  <a:pt x="12085" y="30481"/>
                  <a:pt x="11971" y="30581"/>
                  <a:pt x="11858" y="30682"/>
                </a:cubicBezTo>
                <a:lnTo>
                  <a:pt x="11707" y="30827"/>
                </a:lnTo>
                <a:lnTo>
                  <a:pt x="11694" y="30821"/>
                </a:lnTo>
                <a:cubicBezTo>
                  <a:pt x="11631" y="30815"/>
                  <a:pt x="11631" y="30764"/>
                  <a:pt x="11625" y="30739"/>
                </a:cubicBezTo>
                <a:cubicBezTo>
                  <a:pt x="11619" y="30588"/>
                  <a:pt x="11606" y="30443"/>
                  <a:pt x="11593" y="30298"/>
                </a:cubicBezTo>
                <a:cubicBezTo>
                  <a:pt x="11581" y="30084"/>
                  <a:pt x="11562" y="29869"/>
                  <a:pt x="11549" y="29655"/>
                </a:cubicBezTo>
                <a:cubicBezTo>
                  <a:pt x="11543" y="29580"/>
                  <a:pt x="11556" y="29510"/>
                  <a:pt x="11593" y="29447"/>
                </a:cubicBezTo>
                <a:lnTo>
                  <a:pt x="11619" y="29397"/>
                </a:lnTo>
                <a:cubicBezTo>
                  <a:pt x="11656" y="29334"/>
                  <a:pt x="11688" y="29271"/>
                  <a:pt x="11732" y="29221"/>
                </a:cubicBezTo>
                <a:cubicBezTo>
                  <a:pt x="11927" y="28956"/>
                  <a:pt x="12072" y="28647"/>
                  <a:pt x="12198" y="28219"/>
                </a:cubicBezTo>
                <a:cubicBezTo>
                  <a:pt x="12217" y="28162"/>
                  <a:pt x="12236" y="28112"/>
                  <a:pt x="12249" y="28061"/>
                </a:cubicBezTo>
                <a:lnTo>
                  <a:pt x="12274" y="27979"/>
                </a:lnTo>
                <a:lnTo>
                  <a:pt x="12286" y="27973"/>
                </a:lnTo>
                <a:cubicBezTo>
                  <a:pt x="12412" y="27904"/>
                  <a:pt x="12545" y="27891"/>
                  <a:pt x="12671" y="27872"/>
                </a:cubicBezTo>
                <a:cubicBezTo>
                  <a:pt x="12721" y="27866"/>
                  <a:pt x="12765" y="27860"/>
                  <a:pt x="12809" y="27853"/>
                </a:cubicBezTo>
                <a:cubicBezTo>
                  <a:pt x="12853" y="27841"/>
                  <a:pt x="12904" y="27841"/>
                  <a:pt x="12948" y="27834"/>
                </a:cubicBezTo>
                <a:lnTo>
                  <a:pt x="12967" y="27834"/>
                </a:lnTo>
                <a:cubicBezTo>
                  <a:pt x="13294" y="27803"/>
                  <a:pt x="13609" y="27696"/>
                  <a:pt x="13937" y="27513"/>
                </a:cubicBezTo>
                <a:cubicBezTo>
                  <a:pt x="14113" y="27412"/>
                  <a:pt x="14296" y="27286"/>
                  <a:pt x="14510" y="27123"/>
                </a:cubicBezTo>
                <a:cubicBezTo>
                  <a:pt x="14838" y="26864"/>
                  <a:pt x="15090" y="26593"/>
                  <a:pt x="15279" y="26297"/>
                </a:cubicBezTo>
                <a:cubicBezTo>
                  <a:pt x="15563" y="25850"/>
                  <a:pt x="15922" y="25434"/>
                  <a:pt x="16369" y="25025"/>
                </a:cubicBezTo>
                <a:cubicBezTo>
                  <a:pt x="16545" y="24867"/>
                  <a:pt x="16716" y="24710"/>
                  <a:pt x="16886" y="24552"/>
                </a:cubicBezTo>
                <a:cubicBezTo>
                  <a:pt x="17049" y="24401"/>
                  <a:pt x="17213" y="24250"/>
                  <a:pt x="17377" y="24105"/>
                </a:cubicBezTo>
                <a:cubicBezTo>
                  <a:pt x="17560" y="23935"/>
                  <a:pt x="17768" y="23783"/>
                  <a:pt x="17994" y="23657"/>
                </a:cubicBezTo>
                <a:cubicBezTo>
                  <a:pt x="18165" y="23557"/>
                  <a:pt x="18354" y="23475"/>
                  <a:pt x="18549" y="23405"/>
                </a:cubicBezTo>
                <a:lnTo>
                  <a:pt x="18826" y="23305"/>
                </a:lnTo>
                <a:cubicBezTo>
                  <a:pt x="19204" y="23166"/>
                  <a:pt x="19595" y="23027"/>
                  <a:pt x="19979" y="22895"/>
                </a:cubicBezTo>
                <a:cubicBezTo>
                  <a:pt x="20256" y="22801"/>
                  <a:pt x="20521" y="22681"/>
                  <a:pt x="20773" y="22542"/>
                </a:cubicBezTo>
                <a:cubicBezTo>
                  <a:pt x="20899" y="22467"/>
                  <a:pt x="21025" y="22391"/>
                  <a:pt x="21151" y="22303"/>
                </a:cubicBezTo>
                <a:cubicBezTo>
                  <a:pt x="21214" y="22259"/>
                  <a:pt x="21277" y="22202"/>
                  <a:pt x="21340" y="22133"/>
                </a:cubicBezTo>
                <a:cubicBezTo>
                  <a:pt x="21346" y="22126"/>
                  <a:pt x="21353" y="22089"/>
                  <a:pt x="21346" y="22070"/>
                </a:cubicBezTo>
                <a:cubicBezTo>
                  <a:pt x="21335" y="22059"/>
                  <a:pt x="21310" y="22043"/>
                  <a:pt x="21292" y="22043"/>
                </a:cubicBezTo>
                <a:cubicBezTo>
                  <a:pt x="21289" y="22043"/>
                  <a:pt x="21286" y="22044"/>
                  <a:pt x="21283" y="22045"/>
                </a:cubicBezTo>
                <a:cubicBezTo>
                  <a:pt x="21233" y="22045"/>
                  <a:pt x="21182" y="22063"/>
                  <a:pt x="21138" y="22076"/>
                </a:cubicBezTo>
                <a:lnTo>
                  <a:pt x="21050" y="22101"/>
                </a:lnTo>
                <a:cubicBezTo>
                  <a:pt x="20666" y="22215"/>
                  <a:pt x="20275" y="22334"/>
                  <a:pt x="19878" y="22397"/>
                </a:cubicBezTo>
                <a:cubicBezTo>
                  <a:pt x="19771" y="22416"/>
                  <a:pt x="19658" y="22429"/>
                  <a:pt x="19557" y="22441"/>
                </a:cubicBezTo>
                <a:cubicBezTo>
                  <a:pt x="19418" y="22460"/>
                  <a:pt x="19273" y="22473"/>
                  <a:pt x="19135" y="22504"/>
                </a:cubicBezTo>
                <a:cubicBezTo>
                  <a:pt x="18826" y="22561"/>
                  <a:pt x="18511" y="22630"/>
                  <a:pt x="18209" y="22700"/>
                </a:cubicBezTo>
                <a:cubicBezTo>
                  <a:pt x="18089" y="22725"/>
                  <a:pt x="17969" y="22750"/>
                  <a:pt x="17850" y="22775"/>
                </a:cubicBezTo>
                <a:cubicBezTo>
                  <a:pt x="17805" y="22788"/>
                  <a:pt x="17768" y="22794"/>
                  <a:pt x="17717" y="22807"/>
                </a:cubicBezTo>
                <a:lnTo>
                  <a:pt x="17547" y="22851"/>
                </a:lnTo>
                <a:lnTo>
                  <a:pt x="17547" y="22851"/>
                </a:lnTo>
                <a:lnTo>
                  <a:pt x="17591" y="22788"/>
                </a:lnTo>
                <a:cubicBezTo>
                  <a:pt x="17610" y="22763"/>
                  <a:pt x="17623" y="22750"/>
                  <a:pt x="17629" y="22738"/>
                </a:cubicBezTo>
                <a:cubicBezTo>
                  <a:pt x="17648" y="22712"/>
                  <a:pt x="17661" y="22693"/>
                  <a:pt x="17679" y="22675"/>
                </a:cubicBezTo>
                <a:cubicBezTo>
                  <a:pt x="17887" y="22492"/>
                  <a:pt x="18095" y="22303"/>
                  <a:pt x="18303" y="22120"/>
                </a:cubicBezTo>
                <a:cubicBezTo>
                  <a:pt x="18618" y="21837"/>
                  <a:pt x="18883" y="21591"/>
                  <a:pt x="19122" y="21326"/>
                </a:cubicBezTo>
                <a:cubicBezTo>
                  <a:pt x="19475" y="20929"/>
                  <a:pt x="19777" y="20501"/>
                  <a:pt x="20061" y="20003"/>
                </a:cubicBezTo>
                <a:cubicBezTo>
                  <a:pt x="20244" y="19688"/>
                  <a:pt x="20407" y="19411"/>
                  <a:pt x="20565" y="19146"/>
                </a:cubicBezTo>
                <a:cubicBezTo>
                  <a:pt x="20634" y="19027"/>
                  <a:pt x="20704" y="18920"/>
                  <a:pt x="20779" y="18813"/>
                </a:cubicBezTo>
                <a:cubicBezTo>
                  <a:pt x="20880" y="18680"/>
                  <a:pt x="20987" y="18579"/>
                  <a:pt x="21101" y="18504"/>
                </a:cubicBezTo>
                <a:cubicBezTo>
                  <a:pt x="21195" y="18441"/>
                  <a:pt x="21283" y="18365"/>
                  <a:pt x="21353" y="18296"/>
                </a:cubicBezTo>
                <a:cubicBezTo>
                  <a:pt x="21453" y="18208"/>
                  <a:pt x="21523" y="18107"/>
                  <a:pt x="21567" y="17987"/>
                </a:cubicBezTo>
                <a:cubicBezTo>
                  <a:pt x="21579" y="17949"/>
                  <a:pt x="21573" y="17918"/>
                  <a:pt x="21548" y="17893"/>
                </a:cubicBezTo>
                <a:cubicBezTo>
                  <a:pt x="21531" y="17876"/>
                  <a:pt x="21514" y="17868"/>
                  <a:pt x="21494" y="17868"/>
                </a:cubicBezTo>
                <a:cubicBezTo>
                  <a:pt x="21483" y="17868"/>
                  <a:pt x="21472" y="17870"/>
                  <a:pt x="21460" y="17874"/>
                </a:cubicBezTo>
                <a:lnTo>
                  <a:pt x="21416" y="17886"/>
                </a:lnTo>
                <a:cubicBezTo>
                  <a:pt x="21384" y="17899"/>
                  <a:pt x="21346" y="17912"/>
                  <a:pt x="21315" y="17924"/>
                </a:cubicBezTo>
                <a:cubicBezTo>
                  <a:pt x="20659" y="18214"/>
                  <a:pt x="19966" y="18384"/>
                  <a:pt x="19318" y="18529"/>
                </a:cubicBezTo>
                <a:cubicBezTo>
                  <a:pt x="18776" y="18649"/>
                  <a:pt x="18070" y="18819"/>
                  <a:pt x="17396" y="19065"/>
                </a:cubicBezTo>
                <a:cubicBezTo>
                  <a:pt x="17043" y="19197"/>
                  <a:pt x="16709" y="19348"/>
                  <a:pt x="16413" y="19518"/>
                </a:cubicBezTo>
                <a:cubicBezTo>
                  <a:pt x="16205" y="19632"/>
                  <a:pt x="16010" y="19758"/>
                  <a:pt x="15827" y="19890"/>
                </a:cubicBezTo>
                <a:cubicBezTo>
                  <a:pt x="15493" y="20136"/>
                  <a:pt x="15140" y="20362"/>
                  <a:pt x="14775" y="20570"/>
                </a:cubicBezTo>
                <a:lnTo>
                  <a:pt x="14750" y="20583"/>
                </a:lnTo>
                <a:cubicBezTo>
                  <a:pt x="14290" y="20841"/>
                  <a:pt x="13899" y="21175"/>
                  <a:pt x="13578" y="21578"/>
                </a:cubicBezTo>
                <a:cubicBezTo>
                  <a:pt x="13502" y="21673"/>
                  <a:pt x="13427" y="21761"/>
                  <a:pt x="13357" y="21856"/>
                </a:cubicBezTo>
                <a:cubicBezTo>
                  <a:pt x="13219" y="22032"/>
                  <a:pt x="13074" y="22215"/>
                  <a:pt x="12929" y="22391"/>
                </a:cubicBezTo>
                <a:cubicBezTo>
                  <a:pt x="12778" y="22567"/>
                  <a:pt x="12614" y="22756"/>
                  <a:pt x="12387" y="22996"/>
                </a:cubicBezTo>
                <a:cubicBezTo>
                  <a:pt x="12223" y="23166"/>
                  <a:pt x="12034" y="23317"/>
                  <a:pt x="11814" y="23456"/>
                </a:cubicBezTo>
                <a:cubicBezTo>
                  <a:pt x="11713" y="23519"/>
                  <a:pt x="11612" y="23582"/>
                  <a:pt x="11511" y="23657"/>
                </a:cubicBezTo>
                <a:cubicBezTo>
                  <a:pt x="11461" y="23689"/>
                  <a:pt x="11404" y="23727"/>
                  <a:pt x="11354" y="23765"/>
                </a:cubicBezTo>
                <a:lnTo>
                  <a:pt x="11310" y="23790"/>
                </a:lnTo>
                <a:lnTo>
                  <a:pt x="11304" y="23746"/>
                </a:lnTo>
                <a:cubicBezTo>
                  <a:pt x="11304" y="23720"/>
                  <a:pt x="11304" y="23708"/>
                  <a:pt x="11297" y="23695"/>
                </a:cubicBezTo>
                <a:cubicBezTo>
                  <a:pt x="11297" y="23664"/>
                  <a:pt x="11291" y="23645"/>
                  <a:pt x="11291" y="23626"/>
                </a:cubicBezTo>
                <a:cubicBezTo>
                  <a:pt x="11304" y="23135"/>
                  <a:pt x="11316" y="22492"/>
                  <a:pt x="11385" y="21843"/>
                </a:cubicBezTo>
                <a:cubicBezTo>
                  <a:pt x="11398" y="21698"/>
                  <a:pt x="11461" y="21597"/>
                  <a:pt x="11574" y="21534"/>
                </a:cubicBezTo>
                <a:lnTo>
                  <a:pt x="11587" y="21528"/>
                </a:lnTo>
                <a:cubicBezTo>
                  <a:pt x="11669" y="21484"/>
                  <a:pt x="11751" y="21440"/>
                  <a:pt x="11839" y="21396"/>
                </a:cubicBezTo>
                <a:cubicBezTo>
                  <a:pt x="12097" y="21257"/>
                  <a:pt x="12375" y="21112"/>
                  <a:pt x="12658" y="21005"/>
                </a:cubicBezTo>
                <a:cubicBezTo>
                  <a:pt x="12734" y="20980"/>
                  <a:pt x="12816" y="20942"/>
                  <a:pt x="12916" y="20885"/>
                </a:cubicBezTo>
                <a:cubicBezTo>
                  <a:pt x="12942" y="20873"/>
                  <a:pt x="12967" y="20854"/>
                  <a:pt x="12998" y="20841"/>
                </a:cubicBezTo>
                <a:cubicBezTo>
                  <a:pt x="13080" y="20797"/>
                  <a:pt x="13156" y="20747"/>
                  <a:pt x="13238" y="20696"/>
                </a:cubicBezTo>
                <a:cubicBezTo>
                  <a:pt x="13276" y="20671"/>
                  <a:pt x="13320" y="20646"/>
                  <a:pt x="13364" y="20627"/>
                </a:cubicBezTo>
                <a:cubicBezTo>
                  <a:pt x="13591" y="20495"/>
                  <a:pt x="13830" y="20394"/>
                  <a:pt x="14088" y="20325"/>
                </a:cubicBezTo>
                <a:cubicBezTo>
                  <a:pt x="14517" y="20199"/>
                  <a:pt x="14939" y="20016"/>
                  <a:pt x="15374" y="19776"/>
                </a:cubicBezTo>
                <a:cubicBezTo>
                  <a:pt x="15455" y="19726"/>
                  <a:pt x="15537" y="19682"/>
                  <a:pt x="15619" y="19632"/>
                </a:cubicBezTo>
                <a:cubicBezTo>
                  <a:pt x="15707" y="19581"/>
                  <a:pt x="15789" y="19524"/>
                  <a:pt x="15878" y="19474"/>
                </a:cubicBezTo>
                <a:cubicBezTo>
                  <a:pt x="15966" y="19424"/>
                  <a:pt x="16054" y="19367"/>
                  <a:pt x="16148" y="19310"/>
                </a:cubicBezTo>
                <a:cubicBezTo>
                  <a:pt x="16211" y="19272"/>
                  <a:pt x="16281" y="19228"/>
                  <a:pt x="16350" y="19191"/>
                </a:cubicBezTo>
                <a:cubicBezTo>
                  <a:pt x="16640" y="19027"/>
                  <a:pt x="16942" y="18894"/>
                  <a:pt x="17238" y="18787"/>
                </a:cubicBezTo>
                <a:cubicBezTo>
                  <a:pt x="17730" y="18611"/>
                  <a:pt x="18246" y="18372"/>
                  <a:pt x="18807" y="18057"/>
                </a:cubicBezTo>
                <a:cubicBezTo>
                  <a:pt x="18940" y="17981"/>
                  <a:pt x="19078" y="17899"/>
                  <a:pt x="19229" y="17811"/>
                </a:cubicBezTo>
                <a:cubicBezTo>
                  <a:pt x="19614" y="17578"/>
                  <a:pt x="19985" y="17294"/>
                  <a:pt x="20338" y="16960"/>
                </a:cubicBezTo>
                <a:cubicBezTo>
                  <a:pt x="20470" y="16834"/>
                  <a:pt x="20622" y="16683"/>
                  <a:pt x="20716" y="16494"/>
                </a:cubicBezTo>
                <a:cubicBezTo>
                  <a:pt x="20741" y="16444"/>
                  <a:pt x="20773" y="16412"/>
                  <a:pt x="20823" y="16387"/>
                </a:cubicBezTo>
                <a:cubicBezTo>
                  <a:pt x="20842" y="16374"/>
                  <a:pt x="20867" y="16362"/>
                  <a:pt x="20893" y="16355"/>
                </a:cubicBezTo>
                <a:lnTo>
                  <a:pt x="20899" y="16349"/>
                </a:lnTo>
                <a:cubicBezTo>
                  <a:pt x="21182" y="16223"/>
                  <a:pt x="21460" y="16097"/>
                  <a:pt x="21743" y="15965"/>
                </a:cubicBezTo>
                <a:cubicBezTo>
                  <a:pt x="21768" y="15952"/>
                  <a:pt x="21794" y="15946"/>
                  <a:pt x="21812" y="15927"/>
                </a:cubicBezTo>
                <a:cubicBezTo>
                  <a:pt x="21838" y="15921"/>
                  <a:pt x="21857" y="15908"/>
                  <a:pt x="21869" y="15896"/>
                </a:cubicBezTo>
                <a:cubicBezTo>
                  <a:pt x="21888" y="15877"/>
                  <a:pt x="21901" y="15845"/>
                  <a:pt x="21901" y="15833"/>
                </a:cubicBezTo>
                <a:cubicBezTo>
                  <a:pt x="21894" y="15795"/>
                  <a:pt x="21857" y="15788"/>
                  <a:pt x="21825" y="15788"/>
                </a:cubicBezTo>
                <a:cubicBezTo>
                  <a:pt x="21819" y="15795"/>
                  <a:pt x="21806" y="15795"/>
                  <a:pt x="21800" y="15795"/>
                </a:cubicBezTo>
                <a:lnTo>
                  <a:pt x="21472" y="15839"/>
                </a:lnTo>
                <a:cubicBezTo>
                  <a:pt x="21239" y="15870"/>
                  <a:pt x="21012" y="15902"/>
                  <a:pt x="20785" y="15933"/>
                </a:cubicBezTo>
                <a:cubicBezTo>
                  <a:pt x="20659" y="15952"/>
                  <a:pt x="20540" y="15965"/>
                  <a:pt x="20414" y="15984"/>
                </a:cubicBezTo>
                <a:cubicBezTo>
                  <a:pt x="20174" y="16015"/>
                  <a:pt x="19922" y="16047"/>
                  <a:pt x="19677" y="16085"/>
                </a:cubicBezTo>
                <a:cubicBezTo>
                  <a:pt x="19110" y="16185"/>
                  <a:pt x="18568" y="16374"/>
                  <a:pt x="18165" y="16532"/>
                </a:cubicBezTo>
                <a:lnTo>
                  <a:pt x="17994" y="16595"/>
                </a:lnTo>
                <a:cubicBezTo>
                  <a:pt x="17604" y="16740"/>
                  <a:pt x="17201" y="16897"/>
                  <a:pt x="16785" y="16998"/>
                </a:cubicBezTo>
                <a:cubicBezTo>
                  <a:pt x="16419" y="17093"/>
                  <a:pt x="16041" y="17168"/>
                  <a:pt x="15676" y="17250"/>
                </a:cubicBezTo>
                <a:lnTo>
                  <a:pt x="15670" y="17250"/>
                </a:lnTo>
                <a:cubicBezTo>
                  <a:pt x="15279" y="17332"/>
                  <a:pt x="14970" y="17433"/>
                  <a:pt x="14693" y="17565"/>
                </a:cubicBezTo>
                <a:cubicBezTo>
                  <a:pt x="14378" y="17710"/>
                  <a:pt x="14019" y="17880"/>
                  <a:pt x="13666" y="18069"/>
                </a:cubicBezTo>
                <a:cubicBezTo>
                  <a:pt x="13641" y="18082"/>
                  <a:pt x="13616" y="18094"/>
                  <a:pt x="13584" y="18113"/>
                </a:cubicBezTo>
                <a:cubicBezTo>
                  <a:pt x="13244" y="18302"/>
                  <a:pt x="12923" y="18567"/>
                  <a:pt x="12633" y="18894"/>
                </a:cubicBezTo>
                <a:cubicBezTo>
                  <a:pt x="12583" y="18951"/>
                  <a:pt x="12538" y="18995"/>
                  <a:pt x="12482" y="19027"/>
                </a:cubicBezTo>
                <a:cubicBezTo>
                  <a:pt x="12444" y="19046"/>
                  <a:pt x="12412" y="19058"/>
                  <a:pt x="12375" y="19071"/>
                </a:cubicBezTo>
                <a:cubicBezTo>
                  <a:pt x="12280" y="19096"/>
                  <a:pt x="12198" y="19134"/>
                  <a:pt x="12104" y="19178"/>
                </a:cubicBezTo>
                <a:cubicBezTo>
                  <a:pt x="12060" y="19191"/>
                  <a:pt x="12022" y="19209"/>
                  <a:pt x="11978" y="19228"/>
                </a:cubicBezTo>
                <a:lnTo>
                  <a:pt x="11934" y="19247"/>
                </a:lnTo>
                <a:lnTo>
                  <a:pt x="11934" y="19203"/>
                </a:lnTo>
                <a:cubicBezTo>
                  <a:pt x="11934" y="19191"/>
                  <a:pt x="11934" y="19178"/>
                  <a:pt x="11934" y="19165"/>
                </a:cubicBezTo>
                <a:cubicBezTo>
                  <a:pt x="11934" y="19140"/>
                  <a:pt x="11934" y="19115"/>
                  <a:pt x="11940" y="19090"/>
                </a:cubicBezTo>
                <a:cubicBezTo>
                  <a:pt x="11978" y="18983"/>
                  <a:pt x="12015" y="18876"/>
                  <a:pt x="12053" y="18768"/>
                </a:cubicBezTo>
                <a:cubicBezTo>
                  <a:pt x="12154" y="18453"/>
                  <a:pt x="12267" y="18132"/>
                  <a:pt x="12387" y="17823"/>
                </a:cubicBezTo>
                <a:cubicBezTo>
                  <a:pt x="12463" y="17628"/>
                  <a:pt x="12608" y="17471"/>
                  <a:pt x="12816" y="17351"/>
                </a:cubicBezTo>
                <a:cubicBezTo>
                  <a:pt x="12860" y="17332"/>
                  <a:pt x="12904" y="17307"/>
                  <a:pt x="12948" y="17288"/>
                </a:cubicBezTo>
                <a:cubicBezTo>
                  <a:pt x="13150" y="17200"/>
                  <a:pt x="13370" y="17162"/>
                  <a:pt x="13578" y="17124"/>
                </a:cubicBezTo>
                <a:lnTo>
                  <a:pt x="13591" y="17118"/>
                </a:lnTo>
                <a:cubicBezTo>
                  <a:pt x="13893" y="17067"/>
                  <a:pt x="14233" y="17004"/>
                  <a:pt x="14561" y="16935"/>
                </a:cubicBezTo>
                <a:cubicBezTo>
                  <a:pt x="14870" y="16872"/>
                  <a:pt x="15178" y="16752"/>
                  <a:pt x="15474" y="16582"/>
                </a:cubicBezTo>
                <a:lnTo>
                  <a:pt x="15531" y="16551"/>
                </a:lnTo>
                <a:cubicBezTo>
                  <a:pt x="15537" y="16551"/>
                  <a:pt x="15544" y="16544"/>
                  <a:pt x="15550" y="16538"/>
                </a:cubicBezTo>
                <a:cubicBezTo>
                  <a:pt x="15607" y="16507"/>
                  <a:pt x="15657" y="16475"/>
                  <a:pt x="15714" y="16444"/>
                </a:cubicBezTo>
                <a:cubicBezTo>
                  <a:pt x="16142" y="16204"/>
                  <a:pt x="16627" y="16040"/>
                  <a:pt x="17245" y="15921"/>
                </a:cubicBezTo>
                <a:cubicBezTo>
                  <a:pt x="17673" y="15839"/>
                  <a:pt x="18102" y="15744"/>
                  <a:pt x="18524" y="15656"/>
                </a:cubicBezTo>
                <a:lnTo>
                  <a:pt x="18687" y="15618"/>
                </a:lnTo>
                <a:cubicBezTo>
                  <a:pt x="19116" y="15524"/>
                  <a:pt x="19462" y="15417"/>
                  <a:pt x="19765" y="15278"/>
                </a:cubicBezTo>
                <a:cubicBezTo>
                  <a:pt x="20225" y="15064"/>
                  <a:pt x="20741" y="14887"/>
                  <a:pt x="21390" y="14705"/>
                </a:cubicBezTo>
                <a:cubicBezTo>
                  <a:pt x="21920" y="14560"/>
                  <a:pt x="22442" y="14339"/>
                  <a:pt x="22940" y="14062"/>
                </a:cubicBezTo>
                <a:cubicBezTo>
                  <a:pt x="23003" y="14024"/>
                  <a:pt x="23066" y="13987"/>
                  <a:pt x="23136" y="13949"/>
                </a:cubicBezTo>
                <a:cubicBezTo>
                  <a:pt x="23167" y="13930"/>
                  <a:pt x="23192" y="13911"/>
                  <a:pt x="23211" y="13886"/>
                </a:cubicBezTo>
                <a:cubicBezTo>
                  <a:pt x="23211" y="13886"/>
                  <a:pt x="23211" y="13867"/>
                  <a:pt x="23211" y="13861"/>
                </a:cubicBezTo>
                <a:cubicBezTo>
                  <a:pt x="23205" y="13854"/>
                  <a:pt x="23192" y="13842"/>
                  <a:pt x="23186" y="13842"/>
                </a:cubicBezTo>
                <a:cubicBezTo>
                  <a:pt x="23148" y="13842"/>
                  <a:pt x="23110" y="13848"/>
                  <a:pt x="23066" y="13854"/>
                </a:cubicBezTo>
                <a:cubicBezTo>
                  <a:pt x="22959" y="13886"/>
                  <a:pt x="22852" y="13911"/>
                  <a:pt x="22745" y="13936"/>
                </a:cubicBezTo>
                <a:cubicBezTo>
                  <a:pt x="22594" y="13974"/>
                  <a:pt x="22449" y="14018"/>
                  <a:pt x="22298" y="14050"/>
                </a:cubicBezTo>
                <a:cubicBezTo>
                  <a:pt x="21956" y="14133"/>
                  <a:pt x="21605" y="14178"/>
                  <a:pt x="21248" y="14178"/>
                </a:cubicBezTo>
                <a:cubicBezTo>
                  <a:pt x="21203" y="14178"/>
                  <a:pt x="21158" y="14177"/>
                  <a:pt x="21113" y="14176"/>
                </a:cubicBezTo>
                <a:cubicBezTo>
                  <a:pt x="21009" y="14174"/>
                  <a:pt x="20909" y="14173"/>
                  <a:pt x="20812" y="14173"/>
                </a:cubicBezTo>
                <a:cubicBezTo>
                  <a:pt x="20521" y="14173"/>
                  <a:pt x="20258" y="14183"/>
                  <a:pt x="19998" y="14226"/>
                </a:cubicBezTo>
                <a:cubicBezTo>
                  <a:pt x="19771" y="14264"/>
                  <a:pt x="19538" y="14314"/>
                  <a:pt x="19311" y="14365"/>
                </a:cubicBezTo>
                <a:lnTo>
                  <a:pt x="19286" y="14371"/>
                </a:lnTo>
                <a:cubicBezTo>
                  <a:pt x="18776" y="14484"/>
                  <a:pt x="18316" y="14591"/>
                  <a:pt x="17856" y="14698"/>
                </a:cubicBezTo>
                <a:cubicBezTo>
                  <a:pt x="17327" y="14824"/>
                  <a:pt x="16810" y="15007"/>
                  <a:pt x="16306" y="15177"/>
                </a:cubicBezTo>
                <a:cubicBezTo>
                  <a:pt x="16104" y="15247"/>
                  <a:pt x="15903" y="15316"/>
                  <a:pt x="15695" y="15379"/>
                </a:cubicBezTo>
                <a:cubicBezTo>
                  <a:pt x="15367" y="15486"/>
                  <a:pt x="15046" y="15631"/>
                  <a:pt x="14699" y="15826"/>
                </a:cubicBezTo>
                <a:cubicBezTo>
                  <a:pt x="14636" y="15864"/>
                  <a:pt x="14573" y="15902"/>
                  <a:pt x="14510" y="15940"/>
                </a:cubicBezTo>
                <a:cubicBezTo>
                  <a:pt x="14151" y="16154"/>
                  <a:pt x="13817" y="16437"/>
                  <a:pt x="13483" y="16815"/>
                </a:cubicBezTo>
                <a:cubicBezTo>
                  <a:pt x="13446" y="16866"/>
                  <a:pt x="13408" y="16916"/>
                  <a:pt x="13370" y="16973"/>
                </a:cubicBezTo>
                <a:cubicBezTo>
                  <a:pt x="13351" y="16998"/>
                  <a:pt x="13326" y="17030"/>
                  <a:pt x="13307" y="17055"/>
                </a:cubicBezTo>
                <a:lnTo>
                  <a:pt x="13301" y="17067"/>
                </a:lnTo>
                <a:lnTo>
                  <a:pt x="13294" y="17067"/>
                </a:lnTo>
                <a:cubicBezTo>
                  <a:pt x="13257" y="17080"/>
                  <a:pt x="13219" y="17093"/>
                  <a:pt x="13181" y="17105"/>
                </a:cubicBezTo>
                <a:cubicBezTo>
                  <a:pt x="13049" y="17143"/>
                  <a:pt x="12904" y="17187"/>
                  <a:pt x="12778" y="17263"/>
                </a:cubicBezTo>
                <a:cubicBezTo>
                  <a:pt x="12746" y="17282"/>
                  <a:pt x="12709" y="17300"/>
                  <a:pt x="12677" y="17326"/>
                </a:cubicBezTo>
                <a:lnTo>
                  <a:pt x="12664" y="17338"/>
                </a:lnTo>
                <a:lnTo>
                  <a:pt x="12646" y="17326"/>
                </a:lnTo>
                <a:cubicBezTo>
                  <a:pt x="12583" y="17288"/>
                  <a:pt x="12601" y="17237"/>
                  <a:pt x="12614" y="17219"/>
                </a:cubicBezTo>
                <a:lnTo>
                  <a:pt x="12872" y="16582"/>
                </a:lnTo>
                <a:cubicBezTo>
                  <a:pt x="12992" y="16280"/>
                  <a:pt x="13118" y="15984"/>
                  <a:pt x="13238" y="15681"/>
                </a:cubicBezTo>
                <a:cubicBezTo>
                  <a:pt x="13263" y="15612"/>
                  <a:pt x="13313" y="15555"/>
                  <a:pt x="13383" y="15505"/>
                </a:cubicBezTo>
                <a:cubicBezTo>
                  <a:pt x="13420" y="15480"/>
                  <a:pt x="13458" y="15455"/>
                  <a:pt x="13496" y="15436"/>
                </a:cubicBezTo>
                <a:cubicBezTo>
                  <a:pt x="13616" y="15366"/>
                  <a:pt x="13735" y="15329"/>
                  <a:pt x="13861" y="15310"/>
                </a:cubicBezTo>
                <a:cubicBezTo>
                  <a:pt x="13992" y="15293"/>
                  <a:pt x="14125" y="15290"/>
                  <a:pt x="14257" y="15290"/>
                </a:cubicBezTo>
                <a:cubicBezTo>
                  <a:pt x="14323" y="15290"/>
                  <a:pt x="14389" y="15291"/>
                  <a:pt x="14454" y="15291"/>
                </a:cubicBezTo>
                <a:lnTo>
                  <a:pt x="14618" y="15297"/>
                </a:lnTo>
                <a:cubicBezTo>
                  <a:pt x="14718" y="15297"/>
                  <a:pt x="14819" y="15300"/>
                  <a:pt x="14920" y="15300"/>
                </a:cubicBezTo>
                <a:cubicBezTo>
                  <a:pt x="14970" y="15300"/>
                  <a:pt x="15021" y="15299"/>
                  <a:pt x="15071" y="15297"/>
                </a:cubicBezTo>
                <a:cubicBezTo>
                  <a:pt x="15355" y="15278"/>
                  <a:pt x="15638" y="15209"/>
                  <a:pt x="15978" y="15070"/>
                </a:cubicBezTo>
                <a:cubicBezTo>
                  <a:pt x="16161" y="15001"/>
                  <a:pt x="16337" y="14913"/>
                  <a:pt x="16514" y="14824"/>
                </a:cubicBezTo>
                <a:lnTo>
                  <a:pt x="16615" y="14780"/>
                </a:lnTo>
                <a:cubicBezTo>
                  <a:pt x="16753" y="14711"/>
                  <a:pt x="16886" y="14648"/>
                  <a:pt x="17024" y="14579"/>
                </a:cubicBezTo>
                <a:cubicBezTo>
                  <a:pt x="17138" y="14522"/>
                  <a:pt x="17251" y="14465"/>
                  <a:pt x="17364" y="14409"/>
                </a:cubicBezTo>
                <a:cubicBezTo>
                  <a:pt x="17616" y="14289"/>
                  <a:pt x="17887" y="14201"/>
                  <a:pt x="18165" y="14150"/>
                </a:cubicBezTo>
                <a:cubicBezTo>
                  <a:pt x="18574" y="14081"/>
                  <a:pt x="18984" y="13949"/>
                  <a:pt x="19500" y="13735"/>
                </a:cubicBezTo>
                <a:cubicBezTo>
                  <a:pt x="20042" y="13508"/>
                  <a:pt x="20527" y="13312"/>
                  <a:pt x="20987" y="13130"/>
                </a:cubicBezTo>
                <a:cubicBezTo>
                  <a:pt x="21409" y="12960"/>
                  <a:pt x="21850" y="12834"/>
                  <a:pt x="22298" y="12745"/>
                </a:cubicBezTo>
                <a:cubicBezTo>
                  <a:pt x="22556" y="12695"/>
                  <a:pt x="22827" y="12607"/>
                  <a:pt x="23148" y="12474"/>
                </a:cubicBezTo>
                <a:cubicBezTo>
                  <a:pt x="23161" y="12468"/>
                  <a:pt x="23167" y="12462"/>
                  <a:pt x="23180" y="12456"/>
                </a:cubicBezTo>
                <a:cubicBezTo>
                  <a:pt x="23205" y="12443"/>
                  <a:pt x="23236" y="12418"/>
                  <a:pt x="23224" y="12386"/>
                </a:cubicBezTo>
                <a:cubicBezTo>
                  <a:pt x="23209" y="12357"/>
                  <a:pt x="23186" y="12346"/>
                  <a:pt x="23150" y="12346"/>
                </a:cubicBezTo>
                <a:cubicBezTo>
                  <a:pt x="23140" y="12346"/>
                  <a:pt x="23129" y="12347"/>
                  <a:pt x="23117" y="12348"/>
                </a:cubicBezTo>
                <a:cubicBezTo>
                  <a:pt x="23054" y="12361"/>
                  <a:pt x="22991" y="12374"/>
                  <a:pt x="22928" y="12393"/>
                </a:cubicBezTo>
                <a:cubicBezTo>
                  <a:pt x="22745" y="12437"/>
                  <a:pt x="22558" y="12457"/>
                  <a:pt x="22366" y="12457"/>
                </a:cubicBezTo>
                <a:cubicBezTo>
                  <a:pt x="22339" y="12457"/>
                  <a:pt x="22312" y="12456"/>
                  <a:pt x="22285" y="12456"/>
                </a:cubicBezTo>
                <a:lnTo>
                  <a:pt x="22146" y="12449"/>
                </a:lnTo>
                <a:cubicBezTo>
                  <a:pt x="22020" y="12443"/>
                  <a:pt x="21888" y="12437"/>
                  <a:pt x="21756" y="12424"/>
                </a:cubicBezTo>
                <a:cubicBezTo>
                  <a:pt x="21669" y="12417"/>
                  <a:pt x="21582" y="12413"/>
                  <a:pt x="21495" y="12413"/>
                </a:cubicBezTo>
                <a:cubicBezTo>
                  <a:pt x="21190" y="12413"/>
                  <a:pt x="20885" y="12457"/>
                  <a:pt x="20571" y="12550"/>
                </a:cubicBezTo>
                <a:lnTo>
                  <a:pt x="20407" y="12600"/>
                </a:lnTo>
                <a:cubicBezTo>
                  <a:pt x="20143" y="12682"/>
                  <a:pt x="19872" y="12758"/>
                  <a:pt x="19601" y="12827"/>
                </a:cubicBezTo>
                <a:cubicBezTo>
                  <a:pt x="19387" y="12878"/>
                  <a:pt x="19166" y="12916"/>
                  <a:pt x="18952" y="12953"/>
                </a:cubicBezTo>
                <a:cubicBezTo>
                  <a:pt x="18883" y="12960"/>
                  <a:pt x="18820" y="12972"/>
                  <a:pt x="18750" y="12985"/>
                </a:cubicBezTo>
                <a:cubicBezTo>
                  <a:pt x="18039" y="13111"/>
                  <a:pt x="17339" y="13363"/>
                  <a:pt x="16671" y="13741"/>
                </a:cubicBezTo>
                <a:cubicBezTo>
                  <a:pt x="16470" y="13854"/>
                  <a:pt x="16268" y="13980"/>
                  <a:pt x="16067" y="14113"/>
                </a:cubicBezTo>
                <a:cubicBezTo>
                  <a:pt x="15569" y="14459"/>
                  <a:pt x="15027" y="14799"/>
                  <a:pt x="14466" y="15127"/>
                </a:cubicBezTo>
                <a:lnTo>
                  <a:pt x="14454" y="15133"/>
                </a:lnTo>
                <a:cubicBezTo>
                  <a:pt x="14410" y="15158"/>
                  <a:pt x="14347" y="15184"/>
                  <a:pt x="14265" y="15184"/>
                </a:cubicBezTo>
                <a:cubicBezTo>
                  <a:pt x="14227" y="15184"/>
                  <a:pt x="14183" y="15184"/>
                  <a:pt x="14132" y="15190"/>
                </a:cubicBezTo>
                <a:lnTo>
                  <a:pt x="14107" y="15190"/>
                </a:lnTo>
                <a:cubicBezTo>
                  <a:pt x="13906" y="15202"/>
                  <a:pt x="13691" y="15221"/>
                  <a:pt x="13509" y="15310"/>
                </a:cubicBezTo>
                <a:lnTo>
                  <a:pt x="13490" y="15322"/>
                </a:lnTo>
                <a:lnTo>
                  <a:pt x="13477" y="15310"/>
                </a:lnTo>
                <a:cubicBezTo>
                  <a:pt x="13420" y="15259"/>
                  <a:pt x="13446" y="15209"/>
                  <a:pt x="13458" y="15177"/>
                </a:cubicBezTo>
                <a:lnTo>
                  <a:pt x="13685" y="14705"/>
                </a:lnTo>
                <a:cubicBezTo>
                  <a:pt x="13805" y="14446"/>
                  <a:pt x="13931" y="14194"/>
                  <a:pt x="14050" y="13936"/>
                </a:cubicBezTo>
                <a:cubicBezTo>
                  <a:pt x="14088" y="13854"/>
                  <a:pt x="14145" y="13779"/>
                  <a:pt x="14233" y="13709"/>
                </a:cubicBezTo>
                <a:cubicBezTo>
                  <a:pt x="14321" y="13640"/>
                  <a:pt x="14410" y="13577"/>
                  <a:pt x="14504" y="13527"/>
                </a:cubicBezTo>
                <a:cubicBezTo>
                  <a:pt x="14737" y="13394"/>
                  <a:pt x="15008" y="13319"/>
                  <a:pt x="15298" y="13300"/>
                </a:cubicBezTo>
                <a:cubicBezTo>
                  <a:pt x="15789" y="13268"/>
                  <a:pt x="16193" y="13218"/>
                  <a:pt x="16558" y="13136"/>
                </a:cubicBezTo>
                <a:cubicBezTo>
                  <a:pt x="16823" y="13079"/>
                  <a:pt x="17087" y="12991"/>
                  <a:pt x="17346" y="12878"/>
                </a:cubicBezTo>
                <a:lnTo>
                  <a:pt x="17755" y="12701"/>
                </a:lnTo>
                <a:cubicBezTo>
                  <a:pt x="18146" y="12525"/>
                  <a:pt x="18555" y="12342"/>
                  <a:pt x="18958" y="12172"/>
                </a:cubicBezTo>
                <a:cubicBezTo>
                  <a:pt x="19103" y="12109"/>
                  <a:pt x="19248" y="12033"/>
                  <a:pt x="19393" y="11958"/>
                </a:cubicBezTo>
                <a:cubicBezTo>
                  <a:pt x="19595" y="11844"/>
                  <a:pt x="19790" y="11712"/>
                  <a:pt x="19992" y="11561"/>
                </a:cubicBezTo>
                <a:cubicBezTo>
                  <a:pt x="20212" y="11403"/>
                  <a:pt x="20439" y="11252"/>
                  <a:pt x="20666" y="11126"/>
                </a:cubicBezTo>
                <a:cubicBezTo>
                  <a:pt x="20823" y="11038"/>
                  <a:pt x="20987" y="10956"/>
                  <a:pt x="21157" y="10881"/>
                </a:cubicBezTo>
                <a:cubicBezTo>
                  <a:pt x="21277" y="10830"/>
                  <a:pt x="21397" y="10780"/>
                  <a:pt x="21523" y="10729"/>
                </a:cubicBezTo>
                <a:cubicBezTo>
                  <a:pt x="21686" y="10673"/>
                  <a:pt x="21825" y="10610"/>
                  <a:pt x="21957" y="10534"/>
                </a:cubicBezTo>
                <a:cubicBezTo>
                  <a:pt x="22033" y="10490"/>
                  <a:pt x="22109" y="10446"/>
                  <a:pt x="22178" y="10395"/>
                </a:cubicBezTo>
                <a:cubicBezTo>
                  <a:pt x="22361" y="10263"/>
                  <a:pt x="22543" y="10125"/>
                  <a:pt x="22726" y="9992"/>
                </a:cubicBezTo>
                <a:lnTo>
                  <a:pt x="22783" y="9954"/>
                </a:lnTo>
                <a:lnTo>
                  <a:pt x="22802" y="9935"/>
                </a:lnTo>
                <a:cubicBezTo>
                  <a:pt x="22827" y="9923"/>
                  <a:pt x="22846" y="9910"/>
                  <a:pt x="22858" y="9891"/>
                </a:cubicBezTo>
                <a:cubicBezTo>
                  <a:pt x="22871" y="9866"/>
                  <a:pt x="22877" y="9835"/>
                  <a:pt x="22877" y="9809"/>
                </a:cubicBezTo>
                <a:cubicBezTo>
                  <a:pt x="22877" y="9803"/>
                  <a:pt x="22871" y="9797"/>
                  <a:pt x="22865" y="9797"/>
                </a:cubicBezTo>
                <a:cubicBezTo>
                  <a:pt x="22862" y="9794"/>
                  <a:pt x="22856" y="9793"/>
                  <a:pt x="22848" y="9793"/>
                </a:cubicBezTo>
                <a:cubicBezTo>
                  <a:pt x="22836" y="9793"/>
                  <a:pt x="22820" y="9796"/>
                  <a:pt x="22802" y="9803"/>
                </a:cubicBezTo>
                <a:cubicBezTo>
                  <a:pt x="22789" y="9803"/>
                  <a:pt x="22776" y="9809"/>
                  <a:pt x="22764" y="9816"/>
                </a:cubicBezTo>
                <a:cubicBezTo>
                  <a:pt x="22751" y="9822"/>
                  <a:pt x="22739" y="9828"/>
                  <a:pt x="22720" y="9835"/>
                </a:cubicBezTo>
                <a:cubicBezTo>
                  <a:pt x="22625" y="9872"/>
                  <a:pt x="22531" y="9904"/>
                  <a:pt x="22436" y="9942"/>
                </a:cubicBezTo>
                <a:cubicBezTo>
                  <a:pt x="22222" y="10024"/>
                  <a:pt x="21995" y="10106"/>
                  <a:pt x="21768" y="10181"/>
                </a:cubicBezTo>
                <a:cubicBezTo>
                  <a:pt x="21460" y="10288"/>
                  <a:pt x="21094" y="10414"/>
                  <a:pt x="20729" y="10584"/>
                </a:cubicBezTo>
                <a:cubicBezTo>
                  <a:pt x="20212" y="10830"/>
                  <a:pt x="19733" y="11013"/>
                  <a:pt x="19267" y="11139"/>
                </a:cubicBezTo>
                <a:cubicBezTo>
                  <a:pt x="18700" y="11296"/>
                  <a:pt x="18139" y="11523"/>
                  <a:pt x="17604" y="11826"/>
                </a:cubicBezTo>
                <a:lnTo>
                  <a:pt x="17572" y="11844"/>
                </a:lnTo>
                <a:cubicBezTo>
                  <a:pt x="17364" y="11964"/>
                  <a:pt x="17163" y="12078"/>
                  <a:pt x="16961" y="12191"/>
                </a:cubicBezTo>
                <a:cubicBezTo>
                  <a:pt x="16716" y="12330"/>
                  <a:pt x="16470" y="12468"/>
                  <a:pt x="16224" y="12600"/>
                </a:cubicBezTo>
                <a:cubicBezTo>
                  <a:pt x="16016" y="12720"/>
                  <a:pt x="15550" y="12979"/>
                  <a:pt x="15550" y="12979"/>
                </a:cubicBezTo>
                <a:cubicBezTo>
                  <a:pt x="15531" y="12991"/>
                  <a:pt x="15506" y="13004"/>
                  <a:pt x="15487" y="13023"/>
                </a:cubicBezTo>
                <a:cubicBezTo>
                  <a:pt x="15437" y="13054"/>
                  <a:pt x="15392" y="13086"/>
                  <a:pt x="15342" y="13117"/>
                </a:cubicBezTo>
                <a:cubicBezTo>
                  <a:pt x="15216" y="13186"/>
                  <a:pt x="15077" y="13237"/>
                  <a:pt x="14914" y="13262"/>
                </a:cubicBezTo>
                <a:cubicBezTo>
                  <a:pt x="14825" y="13275"/>
                  <a:pt x="14731" y="13312"/>
                  <a:pt x="14649" y="13350"/>
                </a:cubicBezTo>
                <a:cubicBezTo>
                  <a:pt x="14605" y="13369"/>
                  <a:pt x="14567" y="13388"/>
                  <a:pt x="14529" y="13401"/>
                </a:cubicBezTo>
                <a:cubicBezTo>
                  <a:pt x="14504" y="13413"/>
                  <a:pt x="14479" y="13420"/>
                  <a:pt x="14447" y="13438"/>
                </a:cubicBezTo>
                <a:lnTo>
                  <a:pt x="14309" y="13501"/>
                </a:lnTo>
                <a:lnTo>
                  <a:pt x="14340" y="13426"/>
                </a:lnTo>
                <a:cubicBezTo>
                  <a:pt x="14353" y="13401"/>
                  <a:pt x="14365" y="13382"/>
                  <a:pt x="14372" y="13363"/>
                </a:cubicBezTo>
                <a:cubicBezTo>
                  <a:pt x="14391" y="13325"/>
                  <a:pt x="14403" y="13300"/>
                  <a:pt x="14416" y="13281"/>
                </a:cubicBezTo>
                <a:lnTo>
                  <a:pt x="14504" y="13142"/>
                </a:lnTo>
                <a:cubicBezTo>
                  <a:pt x="14592" y="13004"/>
                  <a:pt x="14681" y="12859"/>
                  <a:pt x="14775" y="12720"/>
                </a:cubicBezTo>
                <a:cubicBezTo>
                  <a:pt x="14870" y="12594"/>
                  <a:pt x="14964" y="12462"/>
                  <a:pt x="15059" y="12330"/>
                </a:cubicBezTo>
                <a:cubicBezTo>
                  <a:pt x="15185" y="12153"/>
                  <a:pt x="15317" y="11970"/>
                  <a:pt x="15443" y="11788"/>
                </a:cubicBezTo>
                <a:cubicBezTo>
                  <a:pt x="15506" y="11693"/>
                  <a:pt x="15588" y="11618"/>
                  <a:pt x="15676" y="11567"/>
                </a:cubicBezTo>
                <a:cubicBezTo>
                  <a:pt x="15764" y="11517"/>
                  <a:pt x="15865" y="11492"/>
                  <a:pt x="15972" y="11479"/>
                </a:cubicBezTo>
                <a:cubicBezTo>
                  <a:pt x="16281" y="11448"/>
                  <a:pt x="16596" y="11429"/>
                  <a:pt x="16898" y="11416"/>
                </a:cubicBezTo>
                <a:cubicBezTo>
                  <a:pt x="17238" y="11403"/>
                  <a:pt x="17522" y="11391"/>
                  <a:pt x="17812" y="11322"/>
                </a:cubicBezTo>
                <a:cubicBezTo>
                  <a:pt x="18102" y="11259"/>
                  <a:pt x="18366" y="11158"/>
                  <a:pt x="18606" y="11025"/>
                </a:cubicBezTo>
                <a:cubicBezTo>
                  <a:pt x="18650" y="10994"/>
                  <a:pt x="18700" y="10962"/>
                  <a:pt x="18750" y="10931"/>
                </a:cubicBezTo>
                <a:cubicBezTo>
                  <a:pt x="18832" y="10881"/>
                  <a:pt x="18921" y="10824"/>
                  <a:pt x="19009" y="10773"/>
                </a:cubicBezTo>
                <a:cubicBezTo>
                  <a:pt x="19261" y="10635"/>
                  <a:pt x="19544" y="10503"/>
                  <a:pt x="19897" y="10364"/>
                </a:cubicBezTo>
                <a:cubicBezTo>
                  <a:pt x="20086" y="10295"/>
                  <a:pt x="20275" y="10200"/>
                  <a:pt x="20452" y="10099"/>
                </a:cubicBezTo>
                <a:cubicBezTo>
                  <a:pt x="20571" y="10036"/>
                  <a:pt x="20691" y="9961"/>
                  <a:pt x="20804" y="9885"/>
                </a:cubicBezTo>
                <a:cubicBezTo>
                  <a:pt x="21082" y="9696"/>
                  <a:pt x="21321" y="9469"/>
                  <a:pt x="21510" y="9211"/>
                </a:cubicBezTo>
                <a:lnTo>
                  <a:pt x="21567" y="9142"/>
                </a:lnTo>
                <a:cubicBezTo>
                  <a:pt x="21636" y="9053"/>
                  <a:pt x="21705" y="8953"/>
                  <a:pt x="21768" y="8858"/>
                </a:cubicBezTo>
                <a:cubicBezTo>
                  <a:pt x="22096" y="8323"/>
                  <a:pt x="22505" y="7844"/>
                  <a:pt x="22896" y="7371"/>
                </a:cubicBezTo>
                <a:lnTo>
                  <a:pt x="22946" y="7315"/>
                </a:lnTo>
                <a:cubicBezTo>
                  <a:pt x="23066" y="7170"/>
                  <a:pt x="23186" y="7025"/>
                  <a:pt x="23306" y="6880"/>
                </a:cubicBezTo>
                <a:cubicBezTo>
                  <a:pt x="23350" y="6829"/>
                  <a:pt x="23375" y="6792"/>
                  <a:pt x="23400" y="6754"/>
                </a:cubicBezTo>
                <a:cubicBezTo>
                  <a:pt x="23419" y="6729"/>
                  <a:pt x="23419" y="6703"/>
                  <a:pt x="23413" y="6691"/>
                </a:cubicBezTo>
                <a:cubicBezTo>
                  <a:pt x="23413" y="6685"/>
                  <a:pt x="23413" y="6678"/>
                  <a:pt x="23406" y="6678"/>
                </a:cubicBezTo>
                <a:cubicBezTo>
                  <a:pt x="23394" y="6675"/>
                  <a:pt x="23380" y="6674"/>
                  <a:pt x="23365" y="6674"/>
                </a:cubicBezTo>
                <a:cubicBezTo>
                  <a:pt x="23351" y="6674"/>
                  <a:pt x="23337" y="6675"/>
                  <a:pt x="23325" y="6678"/>
                </a:cubicBezTo>
                <a:cubicBezTo>
                  <a:pt x="23318" y="6678"/>
                  <a:pt x="23318" y="6678"/>
                  <a:pt x="23312" y="6685"/>
                </a:cubicBezTo>
                <a:cubicBezTo>
                  <a:pt x="23293" y="6691"/>
                  <a:pt x="23280" y="6703"/>
                  <a:pt x="23268" y="6716"/>
                </a:cubicBezTo>
                <a:cubicBezTo>
                  <a:pt x="23262" y="6722"/>
                  <a:pt x="23255" y="6729"/>
                  <a:pt x="23243" y="6735"/>
                </a:cubicBezTo>
                <a:cubicBezTo>
                  <a:pt x="23154" y="6804"/>
                  <a:pt x="23066" y="6874"/>
                  <a:pt x="22978" y="6949"/>
                </a:cubicBezTo>
                <a:cubicBezTo>
                  <a:pt x="22783" y="7100"/>
                  <a:pt x="22581" y="7258"/>
                  <a:pt x="22373" y="7409"/>
                </a:cubicBezTo>
                <a:cubicBezTo>
                  <a:pt x="22090" y="7623"/>
                  <a:pt x="21850" y="7844"/>
                  <a:pt x="21655" y="8077"/>
                </a:cubicBezTo>
                <a:cubicBezTo>
                  <a:pt x="21264" y="8556"/>
                  <a:pt x="20754" y="8965"/>
                  <a:pt x="20105" y="9343"/>
                </a:cubicBezTo>
                <a:cubicBezTo>
                  <a:pt x="19752" y="9545"/>
                  <a:pt x="19393" y="9759"/>
                  <a:pt x="19053" y="9961"/>
                </a:cubicBezTo>
                <a:lnTo>
                  <a:pt x="18908" y="10049"/>
                </a:lnTo>
                <a:cubicBezTo>
                  <a:pt x="18883" y="10061"/>
                  <a:pt x="18864" y="10074"/>
                  <a:pt x="18839" y="10087"/>
                </a:cubicBezTo>
                <a:cubicBezTo>
                  <a:pt x="18631" y="10206"/>
                  <a:pt x="18410" y="10301"/>
                  <a:pt x="18165" y="10383"/>
                </a:cubicBezTo>
                <a:cubicBezTo>
                  <a:pt x="17843" y="10484"/>
                  <a:pt x="17566" y="10603"/>
                  <a:pt x="17314" y="10748"/>
                </a:cubicBezTo>
                <a:cubicBezTo>
                  <a:pt x="17182" y="10824"/>
                  <a:pt x="17056" y="10906"/>
                  <a:pt x="16936" y="10994"/>
                </a:cubicBezTo>
                <a:cubicBezTo>
                  <a:pt x="16842" y="11057"/>
                  <a:pt x="16753" y="11133"/>
                  <a:pt x="16665" y="11208"/>
                </a:cubicBezTo>
                <a:cubicBezTo>
                  <a:pt x="16621" y="11246"/>
                  <a:pt x="16571" y="11284"/>
                  <a:pt x="16520" y="11322"/>
                </a:cubicBezTo>
                <a:lnTo>
                  <a:pt x="16514" y="11328"/>
                </a:lnTo>
                <a:lnTo>
                  <a:pt x="15770" y="11403"/>
                </a:lnTo>
                <a:lnTo>
                  <a:pt x="15789" y="11359"/>
                </a:lnTo>
                <a:cubicBezTo>
                  <a:pt x="15789" y="11347"/>
                  <a:pt x="15796" y="11334"/>
                  <a:pt x="15796" y="11328"/>
                </a:cubicBezTo>
                <a:cubicBezTo>
                  <a:pt x="15802" y="11303"/>
                  <a:pt x="15808" y="11284"/>
                  <a:pt x="15821" y="11265"/>
                </a:cubicBezTo>
                <a:cubicBezTo>
                  <a:pt x="15985" y="11044"/>
                  <a:pt x="16148" y="10824"/>
                  <a:pt x="16312" y="10597"/>
                </a:cubicBezTo>
                <a:cubicBezTo>
                  <a:pt x="16583" y="10232"/>
                  <a:pt x="16854" y="9860"/>
                  <a:pt x="17125" y="9494"/>
                </a:cubicBezTo>
                <a:cubicBezTo>
                  <a:pt x="17188" y="9400"/>
                  <a:pt x="17270" y="9324"/>
                  <a:pt x="17371" y="9268"/>
                </a:cubicBezTo>
                <a:cubicBezTo>
                  <a:pt x="17383" y="9261"/>
                  <a:pt x="17402" y="9255"/>
                  <a:pt x="17415" y="9249"/>
                </a:cubicBezTo>
                <a:cubicBezTo>
                  <a:pt x="17604" y="9154"/>
                  <a:pt x="17780" y="9098"/>
                  <a:pt x="17963" y="9066"/>
                </a:cubicBezTo>
                <a:cubicBezTo>
                  <a:pt x="18102" y="9047"/>
                  <a:pt x="18240" y="9022"/>
                  <a:pt x="18379" y="8997"/>
                </a:cubicBezTo>
                <a:cubicBezTo>
                  <a:pt x="18505" y="8978"/>
                  <a:pt x="18637" y="8953"/>
                  <a:pt x="18769" y="8934"/>
                </a:cubicBezTo>
                <a:cubicBezTo>
                  <a:pt x="18958" y="8902"/>
                  <a:pt x="19135" y="8839"/>
                  <a:pt x="19292" y="8751"/>
                </a:cubicBezTo>
                <a:cubicBezTo>
                  <a:pt x="19324" y="8732"/>
                  <a:pt x="19355" y="8713"/>
                  <a:pt x="19387" y="8694"/>
                </a:cubicBezTo>
                <a:cubicBezTo>
                  <a:pt x="19570" y="8575"/>
                  <a:pt x="19727" y="8461"/>
                  <a:pt x="19872" y="8348"/>
                </a:cubicBezTo>
                <a:cubicBezTo>
                  <a:pt x="19973" y="8266"/>
                  <a:pt x="20074" y="8178"/>
                  <a:pt x="20168" y="8090"/>
                </a:cubicBezTo>
                <a:cubicBezTo>
                  <a:pt x="20206" y="8058"/>
                  <a:pt x="20244" y="8020"/>
                  <a:pt x="20281" y="7989"/>
                </a:cubicBezTo>
                <a:cubicBezTo>
                  <a:pt x="20578" y="7730"/>
                  <a:pt x="20804" y="7453"/>
                  <a:pt x="20968" y="7144"/>
                </a:cubicBezTo>
                <a:cubicBezTo>
                  <a:pt x="21201" y="6703"/>
                  <a:pt x="21535" y="6313"/>
                  <a:pt x="21983" y="5960"/>
                </a:cubicBezTo>
                <a:cubicBezTo>
                  <a:pt x="22008" y="5935"/>
                  <a:pt x="22039" y="5916"/>
                  <a:pt x="22064" y="5891"/>
                </a:cubicBezTo>
                <a:cubicBezTo>
                  <a:pt x="22121" y="5847"/>
                  <a:pt x="22184" y="5796"/>
                  <a:pt x="22247" y="5752"/>
                </a:cubicBezTo>
                <a:cubicBezTo>
                  <a:pt x="22405" y="5645"/>
                  <a:pt x="22537" y="5500"/>
                  <a:pt x="22669" y="5355"/>
                </a:cubicBezTo>
                <a:cubicBezTo>
                  <a:pt x="22720" y="5299"/>
                  <a:pt x="22770" y="5248"/>
                  <a:pt x="22827" y="5191"/>
                </a:cubicBezTo>
                <a:cubicBezTo>
                  <a:pt x="22839" y="5179"/>
                  <a:pt x="22846" y="5141"/>
                  <a:pt x="22846" y="5122"/>
                </a:cubicBezTo>
                <a:cubicBezTo>
                  <a:pt x="22839" y="5110"/>
                  <a:pt x="22833" y="5097"/>
                  <a:pt x="22820" y="5091"/>
                </a:cubicBezTo>
                <a:cubicBezTo>
                  <a:pt x="22814" y="5087"/>
                  <a:pt x="22806" y="5086"/>
                  <a:pt x="22798" y="5086"/>
                </a:cubicBezTo>
                <a:cubicBezTo>
                  <a:pt x="22789" y="5086"/>
                  <a:pt x="22780" y="5087"/>
                  <a:pt x="22770" y="5091"/>
                </a:cubicBezTo>
                <a:lnTo>
                  <a:pt x="22726" y="5103"/>
                </a:lnTo>
                <a:cubicBezTo>
                  <a:pt x="22625" y="5135"/>
                  <a:pt x="22524" y="5173"/>
                  <a:pt x="22424" y="5217"/>
                </a:cubicBezTo>
                <a:cubicBezTo>
                  <a:pt x="22153" y="5343"/>
                  <a:pt x="21882" y="5475"/>
                  <a:pt x="21623" y="5607"/>
                </a:cubicBezTo>
                <a:lnTo>
                  <a:pt x="21579" y="5632"/>
                </a:lnTo>
                <a:cubicBezTo>
                  <a:pt x="21491" y="5677"/>
                  <a:pt x="21403" y="5721"/>
                  <a:pt x="21315" y="5771"/>
                </a:cubicBezTo>
                <a:cubicBezTo>
                  <a:pt x="21252" y="5803"/>
                  <a:pt x="21189" y="5834"/>
                  <a:pt x="21126" y="5866"/>
                </a:cubicBezTo>
                <a:cubicBezTo>
                  <a:pt x="21088" y="5891"/>
                  <a:pt x="21050" y="5910"/>
                  <a:pt x="21006" y="5929"/>
                </a:cubicBezTo>
                <a:cubicBezTo>
                  <a:pt x="20659" y="6130"/>
                  <a:pt x="20338" y="6382"/>
                  <a:pt x="20055" y="6678"/>
                </a:cubicBezTo>
                <a:cubicBezTo>
                  <a:pt x="19721" y="7031"/>
                  <a:pt x="19374" y="7390"/>
                  <a:pt x="19078" y="7781"/>
                </a:cubicBezTo>
                <a:cubicBezTo>
                  <a:pt x="18984" y="7894"/>
                  <a:pt x="18902" y="8020"/>
                  <a:pt x="18820" y="8140"/>
                </a:cubicBezTo>
                <a:cubicBezTo>
                  <a:pt x="18769" y="8216"/>
                  <a:pt x="18725" y="8285"/>
                  <a:pt x="18675" y="8354"/>
                </a:cubicBezTo>
                <a:lnTo>
                  <a:pt x="18631" y="8417"/>
                </a:lnTo>
                <a:cubicBezTo>
                  <a:pt x="18555" y="8531"/>
                  <a:pt x="18473" y="8644"/>
                  <a:pt x="18385" y="8745"/>
                </a:cubicBezTo>
                <a:cubicBezTo>
                  <a:pt x="18328" y="8808"/>
                  <a:pt x="18272" y="8858"/>
                  <a:pt x="18202" y="8896"/>
                </a:cubicBezTo>
                <a:cubicBezTo>
                  <a:pt x="18133" y="8940"/>
                  <a:pt x="18051" y="8959"/>
                  <a:pt x="17969" y="8972"/>
                </a:cubicBezTo>
                <a:cubicBezTo>
                  <a:pt x="17881" y="8978"/>
                  <a:pt x="17799" y="8997"/>
                  <a:pt x="17705" y="9022"/>
                </a:cubicBezTo>
                <a:cubicBezTo>
                  <a:pt x="17661" y="9035"/>
                  <a:pt x="17610" y="9047"/>
                  <a:pt x="17566" y="9060"/>
                </a:cubicBezTo>
                <a:lnTo>
                  <a:pt x="17490" y="9079"/>
                </a:lnTo>
                <a:lnTo>
                  <a:pt x="17535" y="9016"/>
                </a:lnTo>
                <a:cubicBezTo>
                  <a:pt x="17547" y="8990"/>
                  <a:pt x="17560" y="8972"/>
                  <a:pt x="17572" y="8959"/>
                </a:cubicBezTo>
                <a:cubicBezTo>
                  <a:pt x="17598" y="8921"/>
                  <a:pt x="17610" y="8896"/>
                  <a:pt x="17635" y="8871"/>
                </a:cubicBezTo>
                <a:cubicBezTo>
                  <a:pt x="17780" y="8713"/>
                  <a:pt x="17919" y="8556"/>
                  <a:pt x="18064" y="8398"/>
                </a:cubicBezTo>
                <a:cubicBezTo>
                  <a:pt x="18215" y="8228"/>
                  <a:pt x="18366" y="8058"/>
                  <a:pt x="18517" y="7888"/>
                </a:cubicBezTo>
                <a:lnTo>
                  <a:pt x="18568" y="7831"/>
                </a:lnTo>
                <a:cubicBezTo>
                  <a:pt x="18782" y="7598"/>
                  <a:pt x="18996" y="7359"/>
                  <a:pt x="19204" y="7113"/>
                </a:cubicBezTo>
                <a:cubicBezTo>
                  <a:pt x="19576" y="6685"/>
                  <a:pt x="19885" y="6187"/>
                  <a:pt x="20143" y="5595"/>
                </a:cubicBezTo>
                <a:cubicBezTo>
                  <a:pt x="20294" y="5261"/>
                  <a:pt x="20445" y="4895"/>
                  <a:pt x="20622" y="4479"/>
                </a:cubicBezTo>
                <a:cubicBezTo>
                  <a:pt x="20905" y="3793"/>
                  <a:pt x="21044" y="3131"/>
                  <a:pt x="21050" y="2457"/>
                </a:cubicBezTo>
                <a:cubicBezTo>
                  <a:pt x="21050" y="2287"/>
                  <a:pt x="21050" y="2111"/>
                  <a:pt x="21056" y="1940"/>
                </a:cubicBezTo>
                <a:cubicBezTo>
                  <a:pt x="21056" y="1821"/>
                  <a:pt x="21056" y="1701"/>
                  <a:pt x="21056" y="1575"/>
                </a:cubicBezTo>
                <a:cubicBezTo>
                  <a:pt x="21063" y="1178"/>
                  <a:pt x="21088" y="743"/>
                  <a:pt x="21151" y="214"/>
                </a:cubicBezTo>
                <a:cubicBezTo>
                  <a:pt x="21151" y="195"/>
                  <a:pt x="21151" y="170"/>
                  <a:pt x="21157" y="151"/>
                </a:cubicBezTo>
                <a:cubicBezTo>
                  <a:pt x="21164" y="120"/>
                  <a:pt x="21164" y="95"/>
                  <a:pt x="21170" y="63"/>
                </a:cubicBezTo>
                <a:cubicBezTo>
                  <a:pt x="21170" y="38"/>
                  <a:pt x="21157" y="13"/>
                  <a:pt x="21145" y="6"/>
                </a:cubicBezTo>
                <a:cubicBezTo>
                  <a:pt x="21145" y="0"/>
                  <a:pt x="21138" y="0"/>
                  <a:pt x="21132" y="0"/>
                </a:cubicBezTo>
                <a:close/>
              </a:path>
            </a:pathLst>
          </a:custGeom>
          <a:solidFill>
            <a:schemeClr val="accent3">
              <a:alpha val="2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418873">
            <a:off x="329489" y="3217735"/>
            <a:ext cx="1076133" cy="2097868"/>
          </a:xfrm>
          <a:custGeom>
            <a:avLst/>
            <a:gdLst/>
            <a:ahLst/>
            <a:cxnLst/>
            <a:rect l="l" t="t" r="r" b="b"/>
            <a:pathLst>
              <a:path w="18813" h="36675" extrusionOk="0">
                <a:moveTo>
                  <a:pt x="17950" y="101"/>
                </a:moveTo>
                <a:cubicBezTo>
                  <a:pt x="17950" y="1015"/>
                  <a:pt x="17799" y="1903"/>
                  <a:pt x="17521" y="2773"/>
                </a:cubicBezTo>
                <a:lnTo>
                  <a:pt x="17521" y="2773"/>
                </a:lnTo>
                <a:cubicBezTo>
                  <a:pt x="17358" y="3289"/>
                  <a:pt x="17162" y="3800"/>
                  <a:pt x="16885" y="4272"/>
                </a:cubicBezTo>
                <a:lnTo>
                  <a:pt x="16885" y="4272"/>
                </a:lnTo>
                <a:cubicBezTo>
                  <a:pt x="16639" y="4694"/>
                  <a:pt x="16299" y="4990"/>
                  <a:pt x="15839" y="5135"/>
                </a:cubicBezTo>
                <a:lnTo>
                  <a:pt x="15839" y="5135"/>
                </a:lnTo>
                <a:cubicBezTo>
                  <a:pt x="15543" y="5223"/>
                  <a:pt x="15241" y="5312"/>
                  <a:pt x="14938" y="5349"/>
                </a:cubicBezTo>
                <a:lnTo>
                  <a:pt x="14938" y="5349"/>
                </a:lnTo>
                <a:cubicBezTo>
                  <a:pt x="14113" y="5463"/>
                  <a:pt x="13288" y="5557"/>
                  <a:pt x="12456" y="5646"/>
                </a:cubicBezTo>
                <a:lnTo>
                  <a:pt x="12456" y="5646"/>
                </a:lnTo>
                <a:cubicBezTo>
                  <a:pt x="11631" y="5734"/>
                  <a:pt x="10805" y="5828"/>
                  <a:pt x="9986" y="6011"/>
                </a:cubicBezTo>
                <a:lnTo>
                  <a:pt x="9986" y="6011"/>
                </a:lnTo>
                <a:cubicBezTo>
                  <a:pt x="9426" y="6137"/>
                  <a:pt x="8877" y="6320"/>
                  <a:pt x="8355" y="6565"/>
                </a:cubicBezTo>
                <a:lnTo>
                  <a:pt x="8355" y="6565"/>
                </a:lnTo>
                <a:cubicBezTo>
                  <a:pt x="7409" y="7013"/>
                  <a:pt x="6653" y="7674"/>
                  <a:pt x="6118" y="8581"/>
                </a:cubicBezTo>
                <a:lnTo>
                  <a:pt x="6118" y="8581"/>
                </a:lnTo>
                <a:cubicBezTo>
                  <a:pt x="5847" y="9041"/>
                  <a:pt x="5645" y="9539"/>
                  <a:pt x="5488" y="10049"/>
                </a:cubicBezTo>
                <a:lnTo>
                  <a:pt x="5488" y="10049"/>
                </a:lnTo>
                <a:cubicBezTo>
                  <a:pt x="5318" y="10604"/>
                  <a:pt x="5154" y="11152"/>
                  <a:pt x="4971" y="11700"/>
                </a:cubicBezTo>
                <a:lnTo>
                  <a:pt x="4971" y="11700"/>
                </a:lnTo>
                <a:cubicBezTo>
                  <a:pt x="4776" y="12311"/>
                  <a:pt x="4436" y="12834"/>
                  <a:pt x="3976" y="13275"/>
                </a:cubicBezTo>
                <a:lnTo>
                  <a:pt x="3976" y="13275"/>
                </a:lnTo>
                <a:cubicBezTo>
                  <a:pt x="3755" y="13477"/>
                  <a:pt x="3541" y="13685"/>
                  <a:pt x="3321" y="13886"/>
                </a:cubicBezTo>
                <a:lnTo>
                  <a:pt x="3321" y="13886"/>
                </a:lnTo>
                <a:cubicBezTo>
                  <a:pt x="2785" y="14397"/>
                  <a:pt x="2262" y="14920"/>
                  <a:pt x="1790" y="15493"/>
                </a:cubicBezTo>
                <a:lnTo>
                  <a:pt x="1790" y="15493"/>
                </a:lnTo>
                <a:cubicBezTo>
                  <a:pt x="914" y="16564"/>
                  <a:pt x="378" y="17780"/>
                  <a:pt x="170" y="19147"/>
                </a:cubicBezTo>
                <a:lnTo>
                  <a:pt x="170" y="19147"/>
                </a:lnTo>
                <a:cubicBezTo>
                  <a:pt x="0" y="20287"/>
                  <a:pt x="164" y="21377"/>
                  <a:pt x="668" y="22417"/>
                </a:cubicBezTo>
                <a:lnTo>
                  <a:pt x="668" y="22417"/>
                </a:lnTo>
                <a:cubicBezTo>
                  <a:pt x="964" y="23034"/>
                  <a:pt x="1330" y="23608"/>
                  <a:pt x="1758" y="24137"/>
                </a:cubicBezTo>
                <a:lnTo>
                  <a:pt x="1758" y="24137"/>
                </a:lnTo>
                <a:cubicBezTo>
                  <a:pt x="2149" y="24622"/>
                  <a:pt x="2558" y="25101"/>
                  <a:pt x="2980" y="25567"/>
                </a:cubicBezTo>
                <a:lnTo>
                  <a:pt x="2980" y="25567"/>
                </a:lnTo>
                <a:cubicBezTo>
                  <a:pt x="3900" y="26588"/>
                  <a:pt x="4681" y="27709"/>
                  <a:pt x="5393" y="28881"/>
                </a:cubicBezTo>
                <a:lnTo>
                  <a:pt x="5393" y="28881"/>
                </a:lnTo>
                <a:cubicBezTo>
                  <a:pt x="5702" y="29391"/>
                  <a:pt x="5960" y="29927"/>
                  <a:pt x="6181" y="30487"/>
                </a:cubicBezTo>
                <a:lnTo>
                  <a:pt x="6181" y="30487"/>
                </a:lnTo>
                <a:cubicBezTo>
                  <a:pt x="6439" y="31155"/>
                  <a:pt x="6666" y="31842"/>
                  <a:pt x="6943" y="32504"/>
                </a:cubicBezTo>
                <a:lnTo>
                  <a:pt x="6943" y="32504"/>
                </a:lnTo>
                <a:cubicBezTo>
                  <a:pt x="7517" y="33890"/>
                  <a:pt x="8241" y="35187"/>
                  <a:pt x="9142" y="36391"/>
                </a:cubicBezTo>
                <a:lnTo>
                  <a:pt x="9142" y="36391"/>
                </a:lnTo>
                <a:cubicBezTo>
                  <a:pt x="9199" y="36466"/>
                  <a:pt x="9255" y="36542"/>
                  <a:pt x="9318" y="36605"/>
                </a:cubicBezTo>
                <a:lnTo>
                  <a:pt x="9318" y="36605"/>
                </a:lnTo>
                <a:cubicBezTo>
                  <a:pt x="9381" y="36674"/>
                  <a:pt x="9457" y="36674"/>
                  <a:pt x="9507" y="36624"/>
                </a:cubicBezTo>
                <a:lnTo>
                  <a:pt x="9507" y="36624"/>
                </a:lnTo>
                <a:cubicBezTo>
                  <a:pt x="9558" y="36573"/>
                  <a:pt x="9564" y="36498"/>
                  <a:pt x="9507" y="36429"/>
                </a:cubicBezTo>
                <a:lnTo>
                  <a:pt x="9507" y="36429"/>
                </a:lnTo>
                <a:cubicBezTo>
                  <a:pt x="9438" y="36334"/>
                  <a:pt x="9363" y="36252"/>
                  <a:pt x="9300" y="36164"/>
                </a:cubicBezTo>
                <a:lnTo>
                  <a:pt x="9300" y="36164"/>
                </a:lnTo>
                <a:cubicBezTo>
                  <a:pt x="8178" y="34639"/>
                  <a:pt x="7334" y="32976"/>
                  <a:pt x="6723" y="31193"/>
                </a:cubicBezTo>
                <a:lnTo>
                  <a:pt x="6723" y="31193"/>
                </a:lnTo>
                <a:cubicBezTo>
                  <a:pt x="6332" y="30034"/>
                  <a:pt x="6112" y="28843"/>
                  <a:pt x="6105" y="27621"/>
                </a:cubicBezTo>
                <a:lnTo>
                  <a:pt x="6105" y="27621"/>
                </a:lnTo>
                <a:cubicBezTo>
                  <a:pt x="6105" y="26909"/>
                  <a:pt x="6212" y="26228"/>
                  <a:pt x="6502" y="25573"/>
                </a:cubicBezTo>
                <a:lnTo>
                  <a:pt x="6502" y="25573"/>
                </a:lnTo>
                <a:cubicBezTo>
                  <a:pt x="6817" y="24874"/>
                  <a:pt x="7296" y="24332"/>
                  <a:pt x="7970" y="23967"/>
                </a:cubicBezTo>
                <a:lnTo>
                  <a:pt x="7970" y="23967"/>
                </a:lnTo>
                <a:cubicBezTo>
                  <a:pt x="8531" y="23658"/>
                  <a:pt x="9136" y="23494"/>
                  <a:pt x="9766" y="23425"/>
                </a:cubicBezTo>
                <a:lnTo>
                  <a:pt x="9766" y="23425"/>
                </a:lnTo>
                <a:cubicBezTo>
                  <a:pt x="10301" y="23368"/>
                  <a:pt x="10843" y="23311"/>
                  <a:pt x="11385" y="23236"/>
                </a:cubicBezTo>
                <a:lnTo>
                  <a:pt x="11385" y="23236"/>
                </a:lnTo>
                <a:cubicBezTo>
                  <a:pt x="13508" y="22959"/>
                  <a:pt x="15291" y="22007"/>
                  <a:pt x="16778" y="20489"/>
                </a:cubicBezTo>
                <a:lnTo>
                  <a:pt x="16778" y="20489"/>
                </a:lnTo>
                <a:cubicBezTo>
                  <a:pt x="17269" y="19985"/>
                  <a:pt x="17679" y="19418"/>
                  <a:pt x="17962" y="18769"/>
                </a:cubicBezTo>
                <a:lnTo>
                  <a:pt x="17962" y="18769"/>
                </a:lnTo>
                <a:cubicBezTo>
                  <a:pt x="18359" y="17855"/>
                  <a:pt x="18353" y="16948"/>
                  <a:pt x="17931" y="16054"/>
                </a:cubicBezTo>
                <a:lnTo>
                  <a:pt x="17931" y="16054"/>
                </a:lnTo>
                <a:cubicBezTo>
                  <a:pt x="17786" y="15751"/>
                  <a:pt x="17603" y="15474"/>
                  <a:pt x="17389" y="15222"/>
                </a:cubicBezTo>
                <a:lnTo>
                  <a:pt x="17389" y="15222"/>
                </a:lnTo>
                <a:cubicBezTo>
                  <a:pt x="17169" y="14964"/>
                  <a:pt x="16942" y="14718"/>
                  <a:pt x="16715" y="14460"/>
                </a:cubicBezTo>
                <a:lnTo>
                  <a:pt x="16715" y="14460"/>
                </a:lnTo>
                <a:cubicBezTo>
                  <a:pt x="16488" y="14208"/>
                  <a:pt x="16255" y="13962"/>
                  <a:pt x="16053" y="13691"/>
                </a:cubicBezTo>
                <a:lnTo>
                  <a:pt x="16053" y="13691"/>
                </a:lnTo>
                <a:cubicBezTo>
                  <a:pt x="15562" y="13036"/>
                  <a:pt x="15480" y="12324"/>
                  <a:pt x="15776" y="11561"/>
                </a:cubicBezTo>
                <a:lnTo>
                  <a:pt x="15776" y="11561"/>
                </a:lnTo>
                <a:cubicBezTo>
                  <a:pt x="15921" y="11177"/>
                  <a:pt x="16142" y="10850"/>
                  <a:pt x="16413" y="10553"/>
                </a:cubicBezTo>
                <a:lnTo>
                  <a:pt x="16413" y="10553"/>
                </a:lnTo>
                <a:cubicBezTo>
                  <a:pt x="16589" y="10364"/>
                  <a:pt x="16778" y="10188"/>
                  <a:pt x="16961" y="10005"/>
                </a:cubicBezTo>
                <a:lnTo>
                  <a:pt x="16961" y="10005"/>
                </a:lnTo>
                <a:cubicBezTo>
                  <a:pt x="17162" y="9797"/>
                  <a:pt x="17370" y="9596"/>
                  <a:pt x="17559" y="9382"/>
                </a:cubicBezTo>
                <a:lnTo>
                  <a:pt x="17559" y="9382"/>
                </a:lnTo>
                <a:cubicBezTo>
                  <a:pt x="17792" y="9130"/>
                  <a:pt x="17944" y="8821"/>
                  <a:pt x="17994" y="8481"/>
                </a:cubicBezTo>
                <a:lnTo>
                  <a:pt x="17994" y="8481"/>
                </a:lnTo>
                <a:cubicBezTo>
                  <a:pt x="18038" y="8210"/>
                  <a:pt x="18019" y="7945"/>
                  <a:pt x="17956" y="7681"/>
                </a:cubicBezTo>
                <a:lnTo>
                  <a:pt x="17956" y="7681"/>
                </a:lnTo>
                <a:cubicBezTo>
                  <a:pt x="17906" y="7485"/>
                  <a:pt x="17843" y="7284"/>
                  <a:pt x="17792" y="7088"/>
                </a:cubicBezTo>
                <a:lnTo>
                  <a:pt x="17792" y="7088"/>
                </a:lnTo>
                <a:cubicBezTo>
                  <a:pt x="17679" y="6622"/>
                  <a:pt x="17685" y="6168"/>
                  <a:pt x="17887" y="5727"/>
                </a:cubicBezTo>
                <a:lnTo>
                  <a:pt x="17887" y="5727"/>
                </a:lnTo>
                <a:cubicBezTo>
                  <a:pt x="18038" y="5400"/>
                  <a:pt x="18196" y="5079"/>
                  <a:pt x="18353" y="4751"/>
                </a:cubicBezTo>
                <a:lnTo>
                  <a:pt x="18353" y="4751"/>
                </a:lnTo>
                <a:cubicBezTo>
                  <a:pt x="18668" y="4102"/>
                  <a:pt x="18813" y="3415"/>
                  <a:pt x="18756" y="2691"/>
                </a:cubicBezTo>
                <a:lnTo>
                  <a:pt x="18756" y="2691"/>
                </a:lnTo>
                <a:cubicBezTo>
                  <a:pt x="18712" y="2130"/>
                  <a:pt x="18611" y="1588"/>
                  <a:pt x="18441" y="1053"/>
                </a:cubicBezTo>
                <a:lnTo>
                  <a:pt x="18441" y="1053"/>
                </a:lnTo>
                <a:cubicBezTo>
                  <a:pt x="18328" y="706"/>
                  <a:pt x="18177" y="366"/>
                  <a:pt x="17981" y="1"/>
                </a:cubicBezTo>
                <a:lnTo>
                  <a:pt x="17981" y="1"/>
                </a:lnTo>
                <a:cubicBezTo>
                  <a:pt x="17956" y="64"/>
                  <a:pt x="17950" y="82"/>
                  <a:pt x="17950" y="101"/>
                </a:cubicBezTo>
                <a:moveTo>
                  <a:pt x="17490" y="4877"/>
                </a:moveTo>
                <a:cubicBezTo>
                  <a:pt x="17610" y="4625"/>
                  <a:pt x="17742" y="4379"/>
                  <a:pt x="17836" y="4121"/>
                </a:cubicBezTo>
                <a:lnTo>
                  <a:pt x="17836" y="4121"/>
                </a:lnTo>
                <a:cubicBezTo>
                  <a:pt x="17937" y="3856"/>
                  <a:pt x="18013" y="3573"/>
                  <a:pt x="18076" y="3296"/>
                </a:cubicBezTo>
                <a:lnTo>
                  <a:pt x="18076" y="3296"/>
                </a:lnTo>
                <a:cubicBezTo>
                  <a:pt x="18139" y="3025"/>
                  <a:pt x="18183" y="2754"/>
                  <a:pt x="18214" y="2477"/>
                </a:cubicBezTo>
                <a:lnTo>
                  <a:pt x="18214" y="2477"/>
                </a:lnTo>
                <a:cubicBezTo>
                  <a:pt x="18246" y="2199"/>
                  <a:pt x="18246" y="1916"/>
                  <a:pt x="18271" y="1569"/>
                </a:cubicBezTo>
                <a:lnTo>
                  <a:pt x="18271" y="1569"/>
                </a:lnTo>
                <a:cubicBezTo>
                  <a:pt x="18315" y="1670"/>
                  <a:pt x="18340" y="1702"/>
                  <a:pt x="18347" y="1739"/>
                </a:cubicBezTo>
                <a:lnTo>
                  <a:pt x="18347" y="1739"/>
                </a:lnTo>
                <a:cubicBezTo>
                  <a:pt x="18473" y="2325"/>
                  <a:pt x="18548" y="2911"/>
                  <a:pt x="18473" y="3510"/>
                </a:cubicBezTo>
                <a:lnTo>
                  <a:pt x="18473" y="3510"/>
                </a:lnTo>
                <a:cubicBezTo>
                  <a:pt x="18359" y="4392"/>
                  <a:pt x="17918" y="5066"/>
                  <a:pt x="17200" y="5564"/>
                </a:cubicBezTo>
                <a:lnTo>
                  <a:pt x="17200" y="5564"/>
                </a:lnTo>
                <a:cubicBezTo>
                  <a:pt x="17156" y="5589"/>
                  <a:pt x="17112" y="5601"/>
                  <a:pt x="17024" y="5639"/>
                </a:cubicBezTo>
                <a:lnTo>
                  <a:pt x="17024" y="5639"/>
                </a:lnTo>
                <a:cubicBezTo>
                  <a:pt x="17156" y="5337"/>
                  <a:pt x="17370" y="5135"/>
                  <a:pt x="17490" y="4877"/>
                </a:cubicBezTo>
                <a:moveTo>
                  <a:pt x="16028" y="5898"/>
                </a:moveTo>
                <a:cubicBezTo>
                  <a:pt x="16186" y="5570"/>
                  <a:pt x="16381" y="5261"/>
                  <a:pt x="16639" y="5009"/>
                </a:cubicBezTo>
                <a:lnTo>
                  <a:pt x="16639" y="5009"/>
                </a:lnTo>
                <a:cubicBezTo>
                  <a:pt x="16973" y="4675"/>
                  <a:pt x="17206" y="4278"/>
                  <a:pt x="17395" y="3856"/>
                </a:cubicBezTo>
                <a:lnTo>
                  <a:pt x="17395" y="3856"/>
                </a:lnTo>
                <a:cubicBezTo>
                  <a:pt x="17591" y="3434"/>
                  <a:pt x="17742" y="2993"/>
                  <a:pt x="17849" y="2546"/>
                </a:cubicBezTo>
                <a:lnTo>
                  <a:pt x="17849" y="2546"/>
                </a:lnTo>
                <a:cubicBezTo>
                  <a:pt x="17868" y="2470"/>
                  <a:pt x="17893" y="2395"/>
                  <a:pt x="17931" y="2250"/>
                </a:cubicBezTo>
                <a:lnTo>
                  <a:pt x="17931" y="2250"/>
                </a:lnTo>
                <a:cubicBezTo>
                  <a:pt x="17950" y="2477"/>
                  <a:pt x="17944" y="2628"/>
                  <a:pt x="17912" y="2779"/>
                </a:cubicBezTo>
                <a:lnTo>
                  <a:pt x="17912" y="2779"/>
                </a:lnTo>
                <a:cubicBezTo>
                  <a:pt x="17830" y="3138"/>
                  <a:pt x="17755" y="3503"/>
                  <a:pt x="17654" y="3856"/>
                </a:cubicBezTo>
                <a:lnTo>
                  <a:pt x="17654" y="3856"/>
                </a:lnTo>
                <a:cubicBezTo>
                  <a:pt x="17534" y="4266"/>
                  <a:pt x="17345" y="4644"/>
                  <a:pt x="17106" y="4997"/>
                </a:cubicBezTo>
                <a:lnTo>
                  <a:pt x="17106" y="4997"/>
                </a:lnTo>
                <a:cubicBezTo>
                  <a:pt x="16784" y="5488"/>
                  <a:pt x="16394" y="5923"/>
                  <a:pt x="15984" y="6345"/>
                </a:cubicBezTo>
                <a:lnTo>
                  <a:pt x="15984" y="6345"/>
                </a:lnTo>
                <a:cubicBezTo>
                  <a:pt x="15953" y="6370"/>
                  <a:pt x="15921" y="6389"/>
                  <a:pt x="15839" y="6446"/>
                </a:cubicBezTo>
                <a:lnTo>
                  <a:pt x="15839" y="6446"/>
                </a:lnTo>
                <a:cubicBezTo>
                  <a:pt x="15871" y="6206"/>
                  <a:pt x="15953" y="6049"/>
                  <a:pt x="16028" y="5898"/>
                </a:cubicBezTo>
                <a:moveTo>
                  <a:pt x="14705" y="7170"/>
                </a:moveTo>
                <a:cubicBezTo>
                  <a:pt x="14768" y="6862"/>
                  <a:pt x="14894" y="6584"/>
                  <a:pt x="15058" y="6320"/>
                </a:cubicBezTo>
                <a:lnTo>
                  <a:pt x="15058" y="6320"/>
                </a:lnTo>
                <a:cubicBezTo>
                  <a:pt x="15272" y="5986"/>
                  <a:pt x="15537" y="5709"/>
                  <a:pt x="15846" y="5457"/>
                </a:cubicBezTo>
                <a:lnTo>
                  <a:pt x="15846" y="5457"/>
                </a:lnTo>
                <a:cubicBezTo>
                  <a:pt x="15940" y="5381"/>
                  <a:pt x="16047" y="5324"/>
                  <a:pt x="16198" y="5299"/>
                </a:cubicBezTo>
                <a:lnTo>
                  <a:pt x="16198" y="5299"/>
                </a:lnTo>
                <a:cubicBezTo>
                  <a:pt x="16179" y="5356"/>
                  <a:pt x="16167" y="5400"/>
                  <a:pt x="16148" y="5438"/>
                </a:cubicBezTo>
                <a:lnTo>
                  <a:pt x="16148" y="5438"/>
                </a:lnTo>
                <a:cubicBezTo>
                  <a:pt x="15927" y="5772"/>
                  <a:pt x="15764" y="6137"/>
                  <a:pt x="15675" y="6534"/>
                </a:cubicBezTo>
                <a:lnTo>
                  <a:pt x="15675" y="6534"/>
                </a:lnTo>
                <a:cubicBezTo>
                  <a:pt x="15657" y="6616"/>
                  <a:pt x="15631" y="6691"/>
                  <a:pt x="15562" y="6748"/>
                </a:cubicBezTo>
                <a:lnTo>
                  <a:pt x="15562" y="6748"/>
                </a:lnTo>
                <a:cubicBezTo>
                  <a:pt x="15304" y="6981"/>
                  <a:pt x="15033" y="7202"/>
                  <a:pt x="14686" y="7441"/>
                </a:cubicBezTo>
                <a:lnTo>
                  <a:pt x="14686" y="7441"/>
                </a:lnTo>
                <a:cubicBezTo>
                  <a:pt x="14693" y="7303"/>
                  <a:pt x="14686" y="7233"/>
                  <a:pt x="14705" y="7170"/>
                </a:cubicBezTo>
                <a:moveTo>
                  <a:pt x="15077" y="7504"/>
                </a:moveTo>
                <a:cubicBezTo>
                  <a:pt x="15127" y="7460"/>
                  <a:pt x="15178" y="7410"/>
                  <a:pt x="15234" y="7366"/>
                </a:cubicBezTo>
                <a:lnTo>
                  <a:pt x="15234" y="7366"/>
                </a:lnTo>
                <a:cubicBezTo>
                  <a:pt x="15707" y="7000"/>
                  <a:pt x="16142" y="6591"/>
                  <a:pt x="16532" y="6137"/>
                </a:cubicBezTo>
                <a:lnTo>
                  <a:pt x="16532" y="6137"/>
                </a:lnTo>
                <a:cubicBezTo>
                  <a:pt x="16646" y="6011"/>
                  <a:pt x="16765" y="5916"/>
                  <a:pt x="16923" y="5853"/>
                </a:cubicBezTo>
                <a:lnTo>
                  <a:pt x="16923" y="5853"/>
                </a:lnTo>
                <a:cubicBezTo>
                  <a:pt x="17150" y="5772"/>
                  <a:pt x="17339" y="5633"/>
                  <a:pt x="17521" y="5475"/>
                </a:cubicBezTo>
                <a:lnTo>
                  <a:pt x="17521" y="5475"/>
                </a:lnTo>
                <a:cubicBezTo>
                  <a:pt x="17578" y="5425"/>
                  <a:pt x="17635" y="5362"/>
                  <a:pt x="17704" y="5331"/>
                </a:cubicBezTo>
                <a:lnTo>
                  <a:pt x="17704" y="5331"/>
                </a:lnTo>
                <a:cubicBezTo>
                  <a:pt x="17723" y="5349"/>
                  <a:pt x="17729" y="5356"/>
                  <a:pt x="17729" y="5362"/>
                </a:cubicBezTo>
                <a:lnTo>
                  <a:pt x="17729" y="5362"/>
                </a:lnTo>
                <a:cubicBezTo>
                  <a:pt x="17635" y="5646"/>
                  <a:pt x="17547" y="5923"/>
                  <a:pt x="17370" y="6168"/>
                </a:cubicBezTo>
                <a:lnTo>
                  <a:pt x="17370" y="6168"/>
                </a:lnTo>
                <a:cubicBezTo>
                  <a:pt x="16866" y="6880"/>
                  <a:pt x="16179" y="7315"/>
                  <a:pt x="15335" y="7517"/>
                </a:cubicBezTo>
                <a:lnTo>
                  <a:pt x="15335" y="7517"/>
                </a:lnTo>
                <a:cubicBezTo>
                  <a:pt x="15260" y="7536"/>
                  <a:pt x="15178" y="7542"/>
                  <a:pt x="15102" y="7548"/>
                </a:cubicBezTo>
                <a:lnTo>
                  <a:pt x="15102" y="7548"/>
                </a:lnTo>
                <a:cubicBezTo>
                  <a:pt x="15090" y="7536"/>
                  <a:pt x="15083" y="7523"/>
                  <a:pt x="15077" y="7504"/>
                </a:cubicBezTo>
                <a:moveTo>
                  <a:pt x="13470" y="8140"/>
                </a:moveTo>
                <a:cubicBezTo>
                  <a:pt x="13685" y="7807"/>
                  <a:pt x="13817" y="7441"/>
                  <a:pt x="13955" y="7069"/>
                </a:cubicBezTo>
                <a:lnTo>
                  <a:pt x="13955" y="7069"/>
                </a:lnTo>
                <a:cubicBezTo>
                  <a:pt x="14157" y="6502"/>
                  <a:pt x="14510" y="6049"/>
                  <a:pt x="15008" y="5702"/>
                </a:cubicBezTo>
                <a:lnTo>
                  <a:pt x="15008" y="5702"/>
                </a:lnTo>
                <a:cubicBezTo>
                  <a:pt x="15153" y="5601"/>
                  <a:pt x="15310" y="5532"/>
                  <a:pt x="15556" y="5532"/>
                </a:cubicBezTo>
                <a:lnTo>
                  <a:pt x="15556" y="5532"/>
                </a:lnTo>
                <a:cubicBezTo>
                  <a:pt x="15480" y="5620"/>
                  <a:pt x="15436" y="5664"/>
                  <a:pt x="15392" y="5709"/>
                </a:cubicBezTo>
                <a:lnTo>
                  <a:pt x="15392" y="5709"/>
                </a:lnTo>
                <a:cubicBezTo>
                  <a:pt x="14926" y="6194"/>
                  <a:pt x="14598" y="6754"/>
                  <a:pt x="14541" y="7441"/>
                </a:cubicBezTo>
                <a:lnTo>
                  <a:pt x="14541" y="7441"/>
                </a:lnTo>
                <a:cubicBezTo>
                  <a:pt x="14535" y="7498"/>
                  <a:pt x="14504" y="7567"/>
                  <a:pt x="14466" y="7599"/>
                </a:cubicBezTo>
                <a:lnTo>
                  <a:pt x="14466" y="7599"/>
                </a:lnTo>
                <a:cubicBezTo>
                  <a:pt x="14151" y="7832"/>
                  <a:pt x="13823" y="8040"/>
                  <a:pt x="13458" y="8241"/>
                </a:cubicBezTo>
                <a:lnTo>
                  <a:pt x="13458" y="8241"/>
                </a:lnTo>
                <a:cubicBezTo>
                  <a:pt x="13464" y="8185"/>
                  <a:pt x="13458" y="8159"/>
                  <a:pt x="13470" y="8140"/>
                </a:cubicBezTo>
                <a:close/>
                <a:moveTo>
                  <a:pt x="12614" y="8386"/>
                </a:moveTo>
                <a:cubicBezTo>
                  <a:pt x="12721" y="8077"/>
                  <a:pt x="12828" y="7762"/>
                  <a:pt x="12903" y="7447"/>
                </a:cubicBezTo>
                <a:lnTo>
                  <a:pt x="12903" y="7447"/>
                </a:lnTo>
                <a:cubicBezTo>
                  <a:pt x="13086" y="6672"/>
                  <a:pt x="13584" y="6150"/>
                  <a:pt x="14245" y="5765"/>
                </a:cubicBezTo>
                <a:lnTo>
                  <a:pt x="14245" y="5765"/>
                </a:lnTo>
                <a:cubicBezTo>
                  <a:pt x="14403" y="5677"/>
                  <a:pt x="14541" y="5664"/>
                  <a:pt x="14793" y="5696"/>
                </a:cubicBezTo>
                <a:lnTo>
                  <a:pt x="14793" y="5696"/>
                </a:lnTo>
                <a:cubicBezTo>
                  <a:pt x="14730" y="5753"/>
                  <a:pt x="14680" y="5803"/>
                  <a:pt x="14630" y="5847"/>
                </a:cubicBezTo>
                <a:lnTo>
                  <a:pt x="14630" y="5847"/>
                </a:lnTo>
                <a:cubicBezTo>
                  <a:pt x="14270" y="6156"/>
                  <a:pt x="14025" y="6540"/>
                  <a:pt x="13855" y="6981"/>
                </a:cubicBezTo>
                <a:lnTo>
                  <a:pt x="13855" y="6981"/>
                </a:lnTo>
                <a:cubicBezTo>
                  <a:pt x="13754" y="7240"/>
                  <a:pt x="13659" y="7498"/>
                  <a:pt x="13540" y="7750"/>
                </a:cubicBezTo>
                <a:lnTo>
                  <a:pt x="13540" y="7750"/>
                </a:lnTo>
                <a:cubicBezTo>
                  <a:pt x="13445" y="7939"/>
                  <a:pt x="13319" y="8115"/>
                  <a:pt x="13199" y="8292"/>
                </a:cubicBezTo>
                <a:lnTo>
                  <a:pt x="13199" y="8292"/>
                </a:lnTo>
                <a:cubicBezTo>
                  <a:pt x="13017" y="8556"/>
                  <a:pt x="12746" y="8701"/>
                  <a:pt x="12443" y="8815"/>
                </a:cubicBezTo>
                <a:lnTo>
                  <a:pt x="12443" y="8815"/>
                </a:lnTo>
                <a:cubicBezTo>
                  <a:pt x="12500" y="8670"/>
                  <a:pt x="12569" y="8531"/>
                  <a:pt x="12614" y="8386"/>
                </a:cubicBezTo>
                <a:moveTo>
                  <a:pt x="11612" y="9388"/>
                </a:moveTo>
                <a:cubicBezTo>
                  <a:pt x="11637" y="9319"/>
                  <a:pt x="11662" y="9243"/>
                  <a:pt x="11694" y="9174"/>
                </a:cubicBezTo>
                <a:lnTo>
                  <a:pt x="11694" y="9174"/>
                </a:lnTo>
                <a:cubicBezTo>
                  <a:pt x="11845" y="8840"/>
                  <a:pt x="11958" y="8506"/>
                  <a:pt x="12002" y="8140"/>
                </a:cubicBezTo>
                <a:lnTo>
                  <a:pt x="12002" y="8140"/>
                </a:lnTo>
                <a:cubicBezTo>
                  <a:pt x="12040" y="7870"/>
                  <a:pt x="12084" y="7592"/>
                  <a:pt x="12141" y="7321"/>
                </a:cubicBezTo>
                <a:lnTo>
                  <a:pt x="12141" y="7321"/>
                </a:lnTo>
                <a:cubicBezTo>
                  <a:pt x="12242" y="6855"/>
                  <a:pt x="12418" y="6420"/>
                  <a:pt x="12752" y="6061"/>
                </a:cubicBezTo>
                <a:lnTo>
                  <a:pt x="12752" y="6061"/>
                </a:lnTo>
                <a:cubicBezTo>
                  <a:pt x="12872" y="5923"/>
                  <a:pt x="13017" y="5841"/>
                  <a:pt x="13199" y="5835"/>
                </a:cubicBezTo>
                <a:lnTo>
                  <a:pt x="13199" y="5835"/>
                </a:lnTo>
                <a:cubicBezTo>
                  <a:pt x="13376" y="5828"/>
                  <a:pt x="13552" y="5797"/>
                  <a:pt x="13722" y="5784"/>
                </a:cubicBezTo>
                <a:lnTo>
                  <a:pt x="13722" y="5784"/>
                </a:lnTo>
                <a:cubicBezTo>
                  <a:pt x="13773" y="5778"/>
                  <a:pt x="13817" y="5790"/>
                  <a:pt x="13874" y="5790"/>
                </a:cubicBezTo>
                <a:lnTo>
                  <a:pt x="13874" y="5790"/>
                </a:lnTo>
                <a:cubicBezTo>
                  <a:pt x="13848" y="5916"/>
                  <a:pt x="13754" y="5948"/>
                  <a:pt x="13685" y="6005"/>
                </a:cubicBezTo>
                <a:lnTo>
                  <a:pt x="13685" y="6005"/>
                </a:lnTo>
                <a:cubicBezTo>
                  <a:pt x="13357" y="6263"/>
                  <a:pt x="13092" y="6578"/>
                  <a:pt x="12935" y="6969"/>
                </a:cubicBezTo>
                <a:lnTo>
                  <a:pt x="12935" y="6969"/>
                </a:lnTo>
                <a:cubicBezTo>
                  <a:pt x="12884" y="7101"/>
                  <a:pt x="12847" y="7240"/>
                  <a:pt x="12803" y="7378"/>
                </a:cubicBezTo>
                <a:lnTo>
                  <a:pt x="12803" y="7378"/>
                </a:lnTo>
                <a:cubicBezTo>
                  <a:pt x="12702" y="7693"/>
                  <a:pt x="12614" y="8008"/>
                  <a:pt x="12513" y="8317"/>
                </a:cubicBezTo>
                <a:lnTo>
                  <a:pt x="12513" y="8317"/>
                </a:lnTo>
                <a:cubicBezTo>
                  <a:pt x="12368" y="8764"/>
                  <a:pt x="12109" y="9123"/>
                  <a:pt x="11713" y="9382"/>
                </a:cubicBezTo>
                <a:lnTo>
                  <a:pt x="11713" y="9382"/>
                </a:lnTo>
                <a:cubicBezTo>
                  <a:pt x="11694" y="9394"/>
                  <a:pt x="11675" y="9401"/>
                  <a:pt x="11656" y="9407"/>
                </a:cubicBezTo>
                <a:lnTo>
                  <a:pt x="11656" y="9407"/>
                </a:lnTo>
                <a:cubicBezTo>
                  <a:pt x="11656" y="9407"/>
                  <a:pt x="11656" y="9407"/>
                  <a:pt x="11656" y="9407"/>
                </a:cubicBezTo>
                <a:lnTo>
                  <a:pt x="11656" y="9407"/>
                </a:lnTo>
                <a:cubicBezTo>
                  <a:pt x="11650" y="9407"/>
                  <a:pt x="11637" y="9401"/>
                  <a:pt x="11612" y="9388"/>
                </a:cubicBezTo>
                <a:moveTo>
                  <a:pt x="11335" y="9092"/>
                </a:moveTo>
                <a:cubicBezTo>
                  <a:pt x="11341" y="8651"/>
                  <a:pt x="11341" y="8210"/>
                  <a:pt x="11341" y="7769"/>
                </a:cubicBezTo>
                <a:lnTo>
                  <a:pt x="11341" y="7769"/>
                </a:lnTo>
                <a:cubicBezTo>
                  <a:pt x="11341" y="7567"/>
                  <a:pt x="11335" y="7359"/>
                  <a:pt x="11353" y="7158"/>
                </a:cubicBezTo>
                <a:lnTo>
                  <a:pt x="11353" y="7158"/>
                </a:lnTo>
                <a:cubicBezTo>
                  <a:pt x="11379" y="6792"/>
                  <a:pt x="11473" y="6446"/>
                  <a:pt x="11681" y="6143"/>
                </a:cubicBezTo>
                <a:lnTo>
                  <a:pt x="11681" y="6143"/>
                </a:lnTo>
                <a:cubicBezTo>
                  <a:pt x="11757" y="6030"/>
                  <a:pt x="11845" y="5967"/>
                  <a:pt x="11983" y="5961"/>
                </a:cubicBezTo>
                <a:lnTo>
                  <a:pt x="11983" y="5961"/>
                </a:lnTo>
                <a:cubicBezTo>
                  <a:pt x="12204" y="5948"/>
                  <a:pt x="12425" y="5916"/>
                  <a:pt x="12645" y="5898"/>
                </a:cubicBezTo>
                <a:lnTo>
                  <a:pt x="12645" y="5898"/>
                </a:lnTo>
                <a:cubicBezTo>
                  <a:pt x="12695" y="5973"/>
                  <a:pt x="12639" y="6005"/>
                  <a:pt x="12614" y="6036"/>
                </a:cubicBezTo>
                <a:lnTo>
                  <a:pt x="12614" y="6036"/>
                </a:lnTo>
                <a:cubicBezTo>
                  <a:pt x="12248" y="6452"/>
                  <a:pt x="12078" y="6950"/>
                  <a:pt x="11983" y="7485"/>
                </a:cubicBezTo>
                <a:lnTo>
                  <a:pt x="11983" y="7485"/>
                </a:lnTo>
                <a:cubicBezTo>
                  <a:pt x="11933" y="7769"/>
                  <a:pt x="11895" y="8059"/>
                  <a:pt x="11845" y="8336"/>
                </a:cubicBezTo>
                <a:lnTo>
                  <a:pt x="11845" y="8336"/>
                </a:lnTo>
                <a:cubicBezTo>
                  <a:pt x="11757" y="8764"/>
                  <a:pt x="11587" y="9161"/>
                  <a:pt x="11360" y="9527"/>
                </a:cubicBezTo>
                <a:lnTo>
                  <a:pt x="11360" y="9527"/>
                </a:lnTo>
                <a:cubicBezTo>
                  <a:pt x="11341" y="9552"/>
                  <a:pt x="11316" y="9564"/>
                  <a:pt x="11272" y="9596"/>
                </a:cubicBezTo>
                <a:lnTo>
                  <a:pt x="11272" y="9596"/>
                </a:lnTo>
                <a:cubicBezTo>
                  <a:pt x="11297" y="9413"/>
                  <a:pt x="11328" y="9256"/>
                  <a:pt x="11335" y="9092"/>
                </a:cubicBezTo>
                <a:moveTo>
                  <a:pt x="10238" y="10415"/>
                </a:moveTo>
                <a:cubicBezTo>
                  <a:pt x="10503" y="9722"/>
                  <a:pt x="10560" y="8997"/>
                  <a:pt x="10522" y="8260"/>
                </a:cubicBezTo>
                <a:lnTo>
                  <a:pt x="10522" y="8260"/>
                </a:lnTo>
                <a:cubicBezTo>
                  <a:pt x="10503" y="7951"/>
                  <a:pt x="10490" y="7649"/>
                  <a:pt x="10490" y="7340"/>
                </a:cubicBezTo>
                <a:lnTo>
                  <a:pt x="10490" y="7340"/>
                </a:lnTo>
                <a:cubicBezTo>
                  <a:pt x="10497" y="6899"/>
                  <a:pt x="10667" y="6521"/>
                  <a:pt x="10950" y="6187"/>
                </a:cubicBezTo>
                <a:lnTo>
                  <a:pt x="10950" y="6187"/>
                </a:lnTo>
                <a:cubicBezTo>
                  <a:pt x="11001" y="6124"/>
                  <a:pt x="11064" y="6074"/>
                  <a:pt x="11152" y="6068"/>
                </a:cubicBezTo>
                <a:lnTo>
                  <a:pt x="11152" y="6068"/>
                </a:lnTo>
                <a:cubicBezTo>
                  <a:pt x="11284" y="6049"/>
                  <a:pt x="11416" y="6030"/>
                  <a:pt x="11574" y="6011"/>
                </a:cubicBezTo>
                <a:lnTo>
                  <a:pt x="11574" y="6011"/>
                </a:lnTo>
                <a:cubicBezTo>
                  <a:pt x="11561" y="6080"/>
                  <a:pt x="11561" y="6099"/>
                  <a:pt x="11555" y="6118"/>
                </a:cubicBezTo>
                <a:lnTo>
                  <a:pt x="11555" y="6118"/>
                </a:lnTo>
                <a:cubicBezTo>
                  <a:pt x="11278" y="6553"/>
                  <a:pt x="11209" y="7032"/>
                  <a:pt x="11215" y="7536"/>
                </a:cubicBezTo>
                <a:lnTo>
                  <a:pt x="11215" y="7536"/>
                </a:lnTo>
                <a:cubicBezTo>
                  <a:pt x="11221" y="7876"/>
                  <a:pt x="11227" y="8216"/>
                  <a:pt x="11234" y="8550"/>
                </a:cubicBezTo>
                <a:lnTo>
                  <a:pt x="11234" y="8550"/>
                </a:lnTo>
                <a:cubicBezTo>
                  <a:pt x="11234" y="8915"/>
                  <a:pt x="11215" y="9274"/>
                  <a:pt x="11120" y="9621"/>
                </a:cubicBezTo>
                <a:lnTo>
                  <a:pt x="11120" y="9621"/>
                </a:lnTo>
                <a:cubicBezTo>
                  <a:pt x="11076" y="9797"/>
                  <a:pt x="10994" y="9942"/>
                  <a:pt x="10843" y="10056"/>
                </a:cubicBezTo>
                <a:lnTo>
                  <a:pt x="10843" y="10056"/>
                </a:lnTo>
                <a:cubicBezTo>
                  <a:pt x="10673" y="10188"/>
                  <a:pt x="10522" y="10339"/>
                  <a:pt x="10358" y="10478"/>
                </a:cubicBezTo>
                <a:lnTo>
                  <a:pt x="10358" y="10478"/>
                </a:lnTo>
                <a:cubicBezTo>
                  <a:pt x="10320" y="10516"/>
                  <a:pt x="10282" y="10541"/>
                  <a:pt x="10201" y="10598"/>
                </a:cubicBezTo>
                <a:lnTo>
                  <a:pt x="10201" y="10598"/>
                </a:lnTo>
                <a:cubicBezTo>
                  <a:pt x="10219" y="10503"/>
                  <a:pt x="10219" y="10459"/>
                  <a:pt x="10238" y="10415"/>
                </a:cubicBezTo>
                <a:moveTo>
                  <a:pt x="8481" y="12355"/>
                </a:moveTo>
                <a:cubicBezTo>
                  <a:pt x="8670" y="11713"/>
                  <a:pt x="8695" y="11039"/>
                  <a:pt x="8751" y="10377"/>
                </a:cubicBezTo>
                <a:lnTo>
                  <a:pt x="8751" y="10377"/>
                </a:lnTo>
                <a:cubicBezTo>
                  <a:pt x="8783" y="9905"/>
                  <a:pt x="8814" y="9432"/>
                  <a:pt x="8890" y="8966"/>
                </a:cubicBezTo>
                <a:lnTo>
                  <a:pt x="8890" y="8966"/>
                </a:lnTo>
                <a:cubicBezTo>
                  <a:pt x="9054" y="7958"/>
                  <a:pt x="9507" y="7101"/>
                  <a:pt x="10219" y="6370"/>
                </a:cubicBezTo>
                <a:lnTo>
                  <a:pt x="10219" y="6370"/>
                </a:lnTo>
                <a:cubicBezTo>
                  <a:pt x="10371" y="6213"/>
                  <a:pt x="10541" y="6124"/>
                  <a:pt x="10761" y="6150"/>
                </a:cubicBezTo>
                <a:lnTo>
                  <a:pt x="10761" y="6150"/>
                </a:lnTo>
                <a:cubicBezTo>
                  <a:pt x="10799" y="6206"/>
                  <a:pt x="10755" y="6244"/>
                  <a:pt x="10723" y="6282"/>
                </a:cubicBezTo>
                <a:lnTo>
                  <a:pt x="10723" y="6282"/>
                </a:lnTo>
                <a:cubicBezTo>
                  <a:pt x="10459" y="6647"/>
                  <a:pt x="10352" y="7057"/>
                  <a:pt x="10364" y="7498"/>
                </a:cubicBezTo>
                <a:lnTo>
                  <a:pt x="10364" y="7498"/>
                </a:lnTo>
                <a:cubicBezTo>
                  <a:pt x="10371" y="7737"/>
                  <a:pt x="10377" y="7970"/>
                  <a:pt x="10390" y="8210"/>
                </a:cubicBezTo>
                <a:lnTo>
                  <a:pt x="10390" y="8210"/>
                </a:lnTo>
                <a:cubicBezTo>
                  <a:pt x="10421" y="8701"/>
                  <a:pt x="10408" y="9193"/>
                  <a:pt x="10314" y="9684"/>
                </a:cubicBezTo>
                <a:lnTo>
                  <a:pt x="10314" y="9684"/>
                </a:lnTo>
                <a:cubicBezTo>
                  <a:pt x="10238" y="10081"/>
                  <a:pt x="10106" y="10459"/>
                  <a:pt x="9930" y="10818"/>
                </a:cubicBezTo>
                <a:lnTo>
                  <a:pt x="9930" y="10818"/>
                </a:lnTo>
                <a:cubicBezTo>
                  <a:pt x="9885" y="10900"/>
                  <a:pt x="9835" y="10982"/>
                  <a:pt x="9766" y="11045"/>
                </a:cubicBezTo>
                <a:lnTo>
                  <a:pt x="9766" y="11045"/>
                </a:lnTo>
                <a:cubicBezTo>
                  <a:pt x="9337" y="11473"/>
                  <a:pt x="8940" y="11933"/>
                  <a:pt x="8562" y="12406"/>
                </a:cubicBezTo>
                <a:lnTo>
                  <a:pt x="8562" y="12406"/>
                </a:lnTo>
                <a:cubicBezTo>
                  <a:pt x="8550" y="12425"/>
                  <a:pt x="8531" y="12437"/>
                  <a:pt x="8481" y="12481"/>
                </a:cubicBezTo>
                <a:lnTo>
                  <a:pt x="8481" y="12481"/>
                </a:lnTo>
                <a:cubicBezTo>
                  <a:pt x="8481" y="12412"/>
                  <a:pt x="8474" y="12381"/>
                  <a:pt x="8481" y="12355"/>
                </a:cubicBezTo>
                <a:moveTo>
                  <a:pt x="7391" y="14000"/>
                </a:moveTo>
                <a:cubicBezTo>
                  <a:pt x="7479" y="13363"/>
                  <a:pt x="7441" y="12727"/>
                  <a:pt x="7353" y="12091"/>
                </a:cubicBezTo>
                <a:lnTo>
                  <a:pt x="7353" y="12091"/>
                </a:lnTo>
                <a:cubicBezTo>
                  <a:pt x="7302" y="11706"/>
                  <a:pt x="7265" y="11316"/>
                  <a:pt x="7220" y="10925"/>
                </a:cubicBezTo>
                <a:lnTo>
                  <a:pt x="7220" y="10925"/>
                </a:lnTo>
                <a:cubicBezTo>
                  <a:pt x="7157" y="10339"/>
                  <a:pt x="7189" y="9753"/>
                  <a:pt x="7309" y="9180"/>
                </a:cubicBezTo>
                <a:lnTo>
                  <a:pt x="7309" y="9180"/>
                </a:lnTo>
                <a:cubicBezTo>
                  <a:pt x="7454" y="8518"/>
                  <a:pt x="7706" y="7901"/>
                  <a:pt x="8077" y="7340"/>
                </a:cubicBezTo>
                <a:lnTo>
                  <a:pt x="8077" y="7340"/>
                </a:lnTo>
                <a:cubicBezTo>
                  <a:pt x="8487" y="6723"/>
                  <a:pt x="8361" y="6830"/>
                  <a:pt x="9029" y="6572"/>
                </a:cubicBezTo>
                <a:lnTo>
                  <a:pt x="9029" y="6572"/>
                </a:lnTo>
                <a:cubicBezTo>
                  <a:pt x="9312" y="6458"/>
                  <a:pt x="9615" y="6389"/>
                  <a:pt x="9911" y="6301"/>
                </a:cubicBezTo>
                <a:lnTo>
                  <a:pt x="9911" y="6301"/>
                </a:lnTo>
                <a:cubicBezTo>
                  <a:pt x="9955" y="6288"/>
                  <a:pt x="10005" y="6288"/>
                  <a:pt x="10056" y="6282"/>
                </a:cubicBezTo>
                <a:lnTo>
                  <a:pt x="10056" y="6282"/>
                </a:lnTo>
                <a:cubicBezTo>
                  <a:pt x="10074" y="6389"/>
                  <a:pt x="9999" y="6420"/>
                  <a:pt x="9955" y="6471"/>
                </a:cubicBezTo>
                <a:lnTo>
                  <a:pt x="9955" y="6471"/>
                </a:lnTo>
                <a:cubicBezTo>
                  <a:pt x="9703" y="6761"/>
                  <a:pt x="9476" y="7063"/>
                  <a:pt x="9293" y="7397"/>
                </a:cubicBezTo>
                <a:lnTo>
                  <a:pt x="9293" y="7397"/>
                </a:lnTo>
                <a:cubicBezTo>
                  <a:pt x="9010" y="7939"/>
                  <a:pt x="8802" y="8512"/>
                  <a:pt x="8739" y="9123"/>
                </a:cubicBezTo>
                <a:lnTo>
                  <a:pt x="8739" y="9123"/>
                </a:lnTo>
                <a:cubicBezTo>
                  <a:pt x="8676" y="9779"/>
                  <a:pt x="8613" y="10434"/>
                  <a:pt x="8575" y="11089"/>
                </a:cubicBezTo>
                <a:lnTo>
                  <a:pt x="8575" y="11089"/>
                </a:lnTo>
                <a:cubicBezTo>
                  <a:pt x="8525" y="11851"/>
                  <a:pt x="8323" y="12570"/>
                  <a:pt x="7958" y="13237"/>
                </a:cubicBezTo>
                <a:lnTo>
                  <a:pt x="7958" y="13237"/>
                </a:lnTo>
                <a:cubicBezTo>
                  <a:pt x="7806" y="13527"/>
                  <a:pt x="7611" y="13792"/>
                  <a:pt x="7435" y="14069"/>
                </a:cubicBezTo>
                <a:lnTo>
                  <a:pt x="7435" y="14069"/>
                </a:lnTo>
                <a:cubicBezTo>
                  <a:pt x="7435" y="14075"/>
                  <a:pt x="7416" y="14075"/>
                  <a:pt x="7397" y="14075"/>
                </a:cubicBezTo>
                <a:lnTo>
                  <a:pt x="7397" y="14075"/>
                </a:lnTo>
                <a:cubicBezTo>
                  <a:pt x="7397" y="14050"/>
                  <a:pt x="7384" y="14025"/>
                  <a:pt x="7391" y="14000"/>
                </a:cubicBezTo>
                <a:moveTo>
                  <a:pt x="17232" y="6540"/>
                </a:moveTo>
                <a:cubicBezTo>
                  <a:pt x="17288" y="6483"/>
                  <a:pt x="17339" y="6420"/>
                  <a:pt x="17446" y="6301"/>
                </a:cubicBezTo>
                <a:lnTo>
                  <a:pt x="17446" y="6301"/>
                </a:lnTo>
                <a:cubicBezTo>
                  <a:pt x="17452" y="6502"/>
                  <a:pt x="17465" y="6622"/>
                  <a:pt x="17458" y="6742"/>
                </a:cubicBezTo>
                <a:lnTo>
                  <a:pt x="17458" y="6742"/>
                </a:lnTo>
                <a:cubicBezTo>
                  <a:pt x="17452" y="6799"/>
                  <a:pt x="17414" y="6855"/>
                  <a:pt x="17377" y="6906"/>
                </a:cubicBezTo>
                <a:lnTo>
                  <a:pt x="17377" y="6906"/>
                </a:lnTo>
                <a:cubicBezTo>
                  <a:pt x="16621" y="7775"/>
                  <a:pt x="15707" y="8317"/>
                  <a:pt x="14510" y="8254"/>
                </a:cubicBezTo>
                <a:lnTo>
                  <a:pt x="14510" y="8254"/>
                </a:lnTo>
                <a:cubicBezTo>
                  <a:pt x="14397" y="8248"/>
                  <a:pt x="14283" y="8241"/>
                  <a:pt x="14170" y="8229"/>
                </a:cubicBezTo>
                <a:lnTo>
                  <a:pt x="14170" y="8229"/>
                </a:lnTo>
                <a:cubicBezTo>
                  <a:pt x="14151" y="8229"/>
                  <a:pt x="14138" y="8216"/>
                  <a:pt x="14100" y="8197"/>
                </a:cubicBezTo>
                <a:lnTo>
                  <a:pt x="14100" y="8197"/>
                </a:lnTo>
                <a:cubicBezTo>
                  <a:pt x="14132" y="8166"/>
                  <a:pt x="14151" y="8134"/>
                  <a:pt x="14182" y="8115"/>
                </a:cubicBezTo>
                <a:lnTo>
                  <a:pt x="14182" y="8115"/>
                </a:lnTo>
                <a:cubicBezTo>
                  <a:pt x="14233" y="8077"/>
                  <a:pt x="14289" y="8052"/>
                  <a:pt x="14333" y="8014"/>
                </a:cubicBezTo>
                <a:lnTo>
                  <a:pt x="14333" y="8014"/>
                </a:lnTo>
                <a:cubicBezTo>
                  <a:pt x="14592" y="7813"/>
                  <a:pt x="14863" y="7655"/>
                  <a:pt x="15203" y="7674"/>
                </a:cubicBezTo>
                <a:lnTo>
                  <a:pt x="15203" y="7674"/>
                </a:lnTo>
                <a:cubicBezTo>
                  <a:pt x="16003" y="7523"/>
                  <a:pt x="16690" y="7158"/>
                  <a:pt x="17232" y="6540"/>
                </a:cubicBezTo>
                <a:moveTo>
                  <a:pt x="16671" y="7725"/>
                </a:moveTo>
                <a:cubicBezTo>
                  <a:pt x="16898" y="7561"/>
                  <a:pt x="17099" y="7347"/>
                  <a:pt x="17314" y="7158"/>
                </a:cubicBezTo>
                <a:lnTo>
                  <a:pt x="17314" y="7158"/>
                </a:lnTo>
                <a:cubicBezTo>
                  <a:pt x="17364" y="7114"/>
                  <a:pt x="17414" y="7063"/>
                  <a:pt x="17490" y="7000"/>
                </a:cubicBezTo>
                <a:lnTo>
                  <a:pt x="17490" y="7000"/>
                </a:lnTo>
                <a:cubicBezTo>
                  <a:pt x="17521" y="7120"/>
                  <a:pt x="17566" y="7214"/>
                  <a:pt x="17572" y="7309"/>
                </a:cubicBezTo>
                <a:lnTo>
                  <a:pt x="17572" y="7309"/>
                </a:lnTo>
                <a:cubicBezTo>
                  <a:pt x="17578" y="7378"/>
                  <a:pt x="17547" y="7454"/>
                  <a:pt x="17509" y="7510"/>
                </a:cubicBezTo>
                <a:lnTo>
                  <a:pt x="17509" y="7510"/>
                </a:lnTo>
                <a:cubicBezTo>
                  <a:pt x="17326" y="7800"/>
                  <a:pt x="17093" y="8046"/>
                  <a:pt x="16803" y="8229"/>
                </a:cubicBezTo>
                <a:lnTo>
                  <a:pt x="16803" y="8229"/>
                </a:lnTo>
                <a:cubicBezTo>
                  <a:pt x="16161" y="8644"/>
                  <a:pt x="15461" y="8846"/>
                  <a:pt x="14699" y="8796"/>
                </a:cubicBezTo>
                <a:lnTo>
                  <a:pt x="14699" y="8796"/>
                </a:lnTo>
                <a:cubicBezTo>
                  <a:pt x="14485" y="8783"/>
                  <a:pt x="14270" y="8752"/>
                  <a:pt x="14056" y="8733"/>
                </a:cubicBezTo>
                <a:lnTo>
                  <a:pt x="14056" y="8733"/>
                </a:lnTo>
                <a:cubicBezTo>
                  <a:pt x="13811" y="8720"/>
                  <a:pt x="13571" y="8707"/>
                  <a:pt x="13294" y="8695"/>
                </a:cubicBezTo>
                <a:lnTo>
                  <a:pt x="13294" y="8695"/>
                </a:lnTo>
                <a:cubicBezTo>
                  <a:pt x="13514" y="8518"/>
                  <a:pt x="13710" y="8361"/>
                  <a:pt x="13981" y="8367"/>
                </a:cubicBezTo>
                <a:lnTo>
                  <a:pt x="13981" y="8367"/>
                </a:lnTo>
                <a:cubicBezTo>
                  <a:pt x="14157" y="8374"/>
                  <a:pt x="14333" y="8374"/>
                  <a:pt x="14504" y="8380"/>
                </a:cubicBezTo>
                <a:lnTo>
                  <a:pt x="14504" y="8380"/>
                </a:lnTo>
                <a:cubicBezTo>
                  <a:pt x="14579" y="8386"/>
                  <a:pt x="14649" y="8386"/>
                  <a:pt x="14718" y="8386"/>
                </a:cubicBezTo>
                <a:lnTo>
                  <a:pt x="14718" y="8386"/>
                </a:lnTo>
                <a:cubicBezTo>
                  <a:pt x="15436" y="8386"/>
                  <a:pt x="16085" y="8159"/>
                  <a:pt x="16671" y="7725"/>
                </a:cubicBezTo>
                <a:moveTo>
                  <a:pt x="6635" y="15329"/>
                </a:moveTo>
                <a:cubicBezTo>
                  <a:pt x="6628" y="14699"/>
                  <a:pt x="6559" y="14075"/>
                  <a:pt x="6420" y="13464"/>
                </a:cubicBezTo>
                <a:lnTo>
                  <a:pt x="6420" y="13464"/>
                </a:lnTo>
                <a:cubicBezTo>
                  <a:pt x="6332" y="13105"/>
                  <a:pt x="6257" y="12740"/>
                  <a:pt x="6181" y="12381"/>
                </a:cubicBezTo>
                <a:lnTo>
                  <a:pt x="6181" y="12381"/>
                </a:lnTo>
                <a:cubicBezTo>
                  <a:pt x="5923" y="11177"/>
                  <a:pt x="6061" y="10005"/>
                  <a:pt x="6452" y="8859"/>
                </a:cubicBezTo>
                <a:lnTo>
                  <a:pt x="6452" y="8859"/>
                </a:lnTo>
                <a:cubicBezTo>
                  <a:pt x="6458" y="8840"/>
                  <a:pt x="6464" y="8821"/>
                  <a:pt x="6471" y="8796"/>
                </a:cubicBezTo>
                <a:lnTo>
                  <a:pt x="6471" y="8796"/>
                </a:lnTo>
                <a:cubicBezTo>
                  <a:pt x="6609" y="8241"/>
                  <a:pt x="6950" y="7832"/>
                  <a:pt x="7384" y="7485"/>
                </a:cubicBezTo>
                <a:lnTo>
                  <a:pt x="7384" y="7485"/>
                </a:lnTo>
                <a:cubicBezTo>
                  <a:pt x="7605" y="7309"/>
                  <a:pt x="7819" y="7139"/>
                  <a:pt x="8121" y="7013"/>
                </a:cubicBezTo>
                <a:lnTo>
                  <a:pt x="8121" y="7013"/>
                </a:lnTo>
                <a:cubicBezTo>
                  <a:pt x="8058" y="7126"/>
                  <a:pt x="8014" y="7208"/>
                  <a:pt x="7970" y="7277"/>
                </a:cubicBezTo>
                <a:lnTo>
                  <a:pt x="7970" y="7277"/>
                </a:lnTo>
                <a:cubicBezTo>
                  <a:pt x="7592" y="7857"/>
                  <a:pt x="7334" y="8481"/>
                  <a:pt x="7189" y="9148"/>
                </a:cubicBezTo>
                <a:lnTo>
                  <a:pt x="7189" y="9148"/>
                </a:lnTo>
                <a:cubicBezTo>
                  <a:pt x="7063" y="9734"/>
                  <a:pt x="7038" y="10327"/>
                  <a:pt x="7094" y="10925"/>
                </a:cubicBezTo>
                <a:lnTo>
                  <a:pt x="7094" y="10925"/>
                </a:lnTo>
                <a:cubicBezTo>
                  <a:pt x="7139" y="11347"/>
                  <a:pt x="7189" y="11763"/>
                  <a:pt x="7239" y="12179"/>
                </a:cubicBezTo>
                <a:lnTo>
                  <a:pt x="7239" y="12179"/>
                </a:lnTo>
                <a:cubicBezTo>
                  <a:pt x="7309" y="12721"/>
                  <a:pt x="7353" y="13263"/>
                  <a:pt x="7283" y="13811"/>
                </a:cubicBezTo>
                <a:lnTo>
                  <a:pt x="7283" y="13811"/>
                </a:lnTo>
                <a:cubicBezTo>
                  <a:pt x="7227" y="14252"/>
                  <a:pt x="7151" y="14686"/>
                  <a:pt x="6943" y="15083"/>
                </a:cubicBezTo>
                <a:lnTo>
                  <a:pt x="6943" y="15083"/>
                </a:lnTo>
                <a:cubicBezTo>
                  <a:pt x="6887" y="15190"/>
                  <a:pt x="6842" y="15310"/>
                  <a:pt x="6792" y="15424"/>
                </a:cubicBezTo>
                <a:lnTo>
                  <a:pt x="6792" y="15424"/>
                </a:lnTo>
                <a:cubicBezTo>
                  <a:pt x="6754" y="15493"/>
                  <a:pt x="6710" y="15562"/>
                  <a:pt x="6647" y="15682"/>
                </a:cubicBezTo>
                <a:lnTo>
                  <a:pt x="6647" y="15682"/>
                </a:lnTo>
                <a:cubicBezTo>
                  <a:pt x="6641" y="15524"/>
                  <a:pt x="6635" y="15430"/>
                  <a:pt x="6635" y="15329"/>
                </a:cubicBezTo>
                <a:moveTo>
                  <a:pt x="16387" y="8600"/>
                </a:moveTo>
                <a:cubicBezTo>
                  <a:pt x="16828" y="8405"/>
                  <a:pt x="17206" y="8128"/>
                  <a:pt x="17496" y="7737"/>
                </a:cubicBezTo>
                <a:lnTo>
                  <a:pt x="17496" y="7737"/>
                </a:lnTo>
                <a:cubicBezTo>
                  <a:pt x="17528" y="7693"/>
                  <a:pt x="17572" y="7649"/>
                  <a:pt x="17616" y="7599"/>
                </a:cubicBezTo>
                <a:lnTo>
                  <a:pt x="17616" y="7599"/>
                </a:lnTo>
                <a:cubicBezTo>
                  <a:pt x="17647" y="7636"/>
                  <a:pt x="17673" y="7655"/>
                  <a:pt x="17679" y="7681"/>
                </a:cubicBezTo>
                <a:lnTo>
                  <a:pt x="17679" y="7681"/>
                </a:lnTo>
                <a:cubicBezTo>
                  <a:pt x="17698" y="7756"/>
                  <a:pt x="17717" y="7838"/>
                  <a:pt x="17736" y="7920"/>
                </a:cubicBezTo>
                <a:lnTo>
                  <a:pt x="17736" y="7920"/>
                </a:lnTo>
                <a:cubicBezTo>
                  <a:pt x="17811" y="8348"/>
                  <a:pt x="17704" y="8701"/>
                  <a:pt x="17351" y="8985"/>
                </a:cubicBezTo>
                <a:lnTo>
                  <a:pt x="17351" y="8985"/>
                </a:lnTo>
                <a:cubicBezTo>
                  <a:pt x="16841" y="9382"/>
                  <a:pt x="16299" y="9709"/>
                  <a:pt x="15707" y="9961"/>
                </a:cubicBezTo>
                <a:lnTo>
                  <a:pt x="15707" y="9961"/>
                </a:lnTo>
                <a:cubicBezTo>
                  <a:pt x="15216" y="10169"/>
                  <a:pt x="14705" y="10333"/>
                  <a:pt x="14170" y="10402"/>
                </a:cubicBezTo>
                <a:lnTo>
                  <a:pt x="14170" y="10402"/>
                </a:lnTo>
                <a:cubicBezTo>
                  <a:pt x="13811" y="10446"/>
                  <a:pt x="13458" y="10440"/>
                  <a:pt x="13099" y="10383"/>
                </a:cubicBezTo>
                <a:lnTo>
                  <a:pt x="13099" y="10383"/>
                </a:lnTo>
                <a:cubicBezTo>
                  <a:pt x="12790" y="10339"/>
                  <a:pt x="12488" y="10301"/>
                  <a:pt x="12179" y="10270"/>
                </a:cubicBezTo>
                <a:lnTo>
                  <a:pt x="12179" y="10270"/>
                </a:lnTo>
                <a:cubicBezTo>
                  <a:pt x="11794" y="10226"/>
                  <a:pt x="11423" y="10270"/>
                  <a:pt x="11051" y="10383"/>
                </a:cubicBezTo>
                <a:lnTo>
                  <a:pt x="11051" y="10383"/>
                </a:lnTo>
                <a:cubicBezTo>
                  <a:pt x="11013" y="10396"/>
                  <a:pt x="10975" y="10402"/>
                  <a:pt x="10931" y="10409"/>
                </a:cubicBezTo>
                <a:lnTo>
                  <a:pt x="10931" y="10409"/>
                </a:lnTo>
                <a:cubicBezTo>
                  <a:pt x="10925" y="10409"/>
                  <a:pt x="10919" y="10396"/>
                  <a:pt x="10894" y="10377"/>
                </a:cubicBezTo>
                <a:lnTo>
                  <a:pt x="10894" y="10377"/>
                </a:lnTo>
                <a:cubicBezTo>
                  <a:pt x="10938" y="10333"/>
                  <a:pt x="10975" y="10289"/>
                  <a:pt x="11013" y="10257"/>
                </a:cubicBezTo>
                <a:lnTo>
                  <a:pt x="11013" y="10257"/>
                </a:lnTo>
                <a:cubicBezTo>
                  <a:pt x="11561" y="9785"/>
                  <a:pt x="12160" y="9382"/>
                  <a:pt x="12765" y="8991"/>
                </a:cubicBezTo>
                <a:lnTo>
                  <a:pt x="12765" y="8991"/>
                </a:lnTo>
                <a:cubicBezTo>
                  <a:pt x="12891" y="8909"/>
                  <a:pt x="13029" y="8884"/>
                  <a:pt x="13174" y="8859"/>
                </a:cubicBezTo>
                <a:lnTo>
                  <a:pt x="13174" y="8859"/>
                </a:lnTo>
                <a:cubicBezTo>
                  <a:pt x="13565" y="8802"/>
                  <a:pt x="13955" y="8840"/>
                  <a:pt x="14340" y="8896"/>
                </a:cubicBezTo>
                <a:lnTo>
                  <a:pt x="14340" y="8896"/>
                </a:lnTo>
                <a:cubicBezTo>
                  <a:pt x="14523" y="8915"/>
                  <a:pt x="14699" y="8928"/>
                  <a:pt x="14875" y="8928"/>
                </a:cubicBezTo>
                <a:lnTo>
                  <a:pt x="14875" y="8928"/>
                </a:lnTo>
                <a:cubicBezTo>
                  <a:pt x="15398" y="8928"/>
                  <a:pt x="15902" y="8827"/>
                  <a:pt x="16387" y="8600"/>
                </a:cubicBezTo>
                <a:close/>
                <a:moveTo>
                  <a:pt x="6338" y="16369"/>
                </a:moveTo>
                <a:cubicBezTo>
                  <a:pt x="6288" y="15720"/>
                  <a:pt x="6093" y="15102"/>
                  <a:pt x="5891" y="14485"/>
                </a:cubicBezTo>
                <a:lnTo>
                  <a:pt x="5891" y="14485"/>
                </a:lnTo>
                <a:cubicBezTo>
                  <a:pt x="5778" y="14151"/>
                  <a:pt x="5671" y="13817"/>
                  <a:pt x="5582" y="13483"/>
                </a:cubicBezTo>
                <a:lnTo>
                  <a:pt x="5582" y="13483"/>
                </a:lnTo>
                <a:cubicBezTo>
                  <a:pt x="5419" y="12903"/>
                  <a:pt x="5393" y="12311"/>
                  <a:pt x="5456" y="11713"/>
                </a:cubicBezTo>
                <a:lnTo>
                  <a:pt x="5456" y="11713"/>
                </a:lnTo>
                <a:cubicBezTo>
                  <a:pt x="5532" y="11032"/>
                  <a:pt x="5677" y="10371"/>
                  <a:pt x="5885" y="9722"/>
                </a:cubicBezTo>
                <a:lnTo>
                  <a:pt x="5885" y="9722"/>
                </a:lnTo>
                <a:cubicBezTo>
                  <a:pt x="5967" y="9470"/>
                  <a:pt x="6061" y="9224"/>
                  <a:pt x="6250" y="9022"/>
                </a:cubicBezTo>
                <a:lnTo>
                  <a:pt x="6250" y="9022"/>
                </a:lnTo>
                <a:cubicBezTo>
                  <a:pt x="6200" y="9249"/>
                  <a:pt x="6143" y="9476"/>
                  <a:pt x="6086" y="9709"/>
                </a:cubicBezTo>
                <a:lnTo>
                  <a:pt x="6086" y="9709"/>
                </a:lnTo>
                <a:cubicBezTo>
                  <a:pt x="5960" y="10270"/>
                  <a:pt x="5891" y="10843"/>
                  <a:pt x="5935" y="11423"/>
                </a:cubicBezTo>
                <a:lnTo>
                  <a:pt x="5935" y="11423"/>
                </a:lnTo>
                <a:cubicBezTo>
                  <a:pt x="5960" y="11788"/>
                  <a:pt x="6017" y="12154"/>
                  <a:pt x="6080" y="12519"/>
                </a:cubicBezTo>
                <a:lnTo>
                  <a:pt x="6080" y="12519"/>
                </a:lnTo>
                <a:cubicBezTo>
                  <a:pt x="6137" y="12840"/>
                  <a:pt x="6219" y="13162"/>
                  <a:pt x="6294" y="13483"/>
                </a:cubicBezTo>
                <a:lnTo>
                  <a:pt x="6294" y="13483"/>
                </a:lnTo>
                <a:cubicBezTo>
                  <a:pt x="6496" y="14352"/>
                  <a:pt x="6534" y="15228"/>
                  <a:pt x="6490" y="16117"/>
                </a:cubicBezTo>
                <a:lnTo>
                  <a:pt x="6490" y="16117"/>
                </a:lnTo>
                <a:cubicBezTo>
                  <a:pt x="6483" y="16230"/>
                  <a:pt x="6464" y="16337"/>
                  <a:pt x="6395" y="16450"/>
                </a:cubicBezTo>
                <a:lnTo>
                  <a:pt x="6395" y="16450"/>
                </a:lnTo>
                <a:cubicBezTo>
                  <a:pt x="6370" y="16413"/>
                  <a:pt x="6338" y="16394"/>
                  <a:pt x="6338" y="16369"/>
                </a:cubicBezTo>
                <a:moveTo>
                  <a:pt x="14762" y="10415"/>
                </a:moveTo>
                <a:cubicBezTo>
                  <a:pt x="15606" y="10201"/>
                  <a:pt x="16381" y="9829"/>
                  <a:pt x="17099" y="9331"/>
                </a:cubicBezTo>
                <a:lnTo>
                  <a:pt x="17099" y="9331"/>
                </a:lnTo>
                <a:cubicBezTo>
                  <a:pt x="17175" y="9281"/>
                  <a:pt x="17251" y="9224"/>
                  <a:pt x="17326" y="9174"/>
                </a:cubicBezTo>
                <a:lnTo>
                  <a:pt x="17326" y="9174"/>
                </a:lnTo>
                <a:cubicBezTo>
                  <a:pt x="17112" y="9533"/>
                  <a:pt x="16287" y="10314"/>
                  <a:pt x="15965" y="10497"/>
                </a:cubicBezTo>
                <a:lnTo>
                  <a:pt x="15965" y="10497"/>
                </a:lnTo>
                <a:cubicBezTo>
                  <a:pt x="15260" y="10900"/>
                  <a:pt x="14510" y="11165"/>
                  <a:pt x="13685" y="11152"/>
                </a:cubicBezTo>
                <a:lnTo>
                  <a:pt x="13685" y="11152"/>
                </a:lnTo>
                <a:cubicBezTo>
                  <a:pt x="13199" y="11146"/>
                  <a:pt x="12714" y="11133"/>
                  <a:pt x="12235" y="11120"/>
                </a:cubicBezTo>
                <a:lnTo>
                  <a:pt x="12235" y="11120"/>
                </a:lnTo>
                <a:cubicBezTo>
                  <a:pt x="12046" y="11120"/>
                  <a:pt x="11864" y="11114"/>
                  <a:pt x="11675" y="11114"/>
                </a:cubicBezTo>
                <a:lnTo>
                  <a:pt x="11675" y="11114"/>
                </a:lnTo>
                <a:cubicBezTo>
                  <a:pt x="11038" y="11114"/>
                  <a:pt x="10434" y="11259"/>
                  <a:pt x="9854" y="11517"/>
                </a:cubicBezTo>
                <a:lnTo>
                  <a:pt x="9854" y="11517"/>
                </a:lnTo>
                <a:cubicBezTo>
                  <a:pt x="9797" y="11543"/>
                  <a:pt x="9747" y="11574"/>
                  <a:pt x="9696" y="11593"/>
                </a:cubicBezTo>
                <a:lnTo>
                  <a:pt x="9696" y="11593"/>
                </a:lnTo>
                <a:cubicBezTo>
                  <a:pt x="9640" y="11536"/>
                  <a:pt x="9684" y="11511"/>
                  <a:pt x="9709" y="11492"/>
                </a:cubicBezTo>
                <a:lnTo>
                  <a:pt x="9709" y="11492"/>
                </a:lnTo>
                <a:cubicBezTo>
                  <a:pt x="9898" y="11297"/>
                  <a:pt x="10087" y="11108"/>
                  <a:pt x="10276" y="10925"/>
                </a:cubicBezTo>
                <a:lnTo>
                  <a:pt x="10276" y="10925"/>
                </a:lnTo>
                <a:cubicBezTo>
                  <a:pt x="10333" y="10868"/>
                  <a:pt x="10402" y="10818"/>
                  <a:pt x="10471" y="10774"/>
                </a:cubicBezTo>
                <a:lnTo>
                  <a:pt x="10471" y="10774"/>
                </a:lnTo>
                <a:cubicBezTo>
                  <a:pt x="10975" y="10490"/>
                  <a:pt x="11517" y="10339"/>
                  <a:pt x="12097" y="10390"/>
                </a:cubicBezTo>
                <a:lnTo>
                  <a:pt x="12097" y="10390"/>
                </a:lnTo>
                <a:cubicBezTo>
                  <a:pt x="12418" y="10415"/>
                  <a:pt x="12733" y="10446"/>
                  <a:pt x="13048" y="10503"/>
                </a:cubicBezTo>
                <a:lnTo>
                  <a:pt x="13048" y="10503"/>
                </a:lnTo>
                <a:cubicBezTo>
                  <a:pt x="13262" y="10541"/>
                  <a:pt x="13477" y="10553"/>
                  <a:pt x="13685" y="10553"/>
                </a:cubicBezTo>
                <a:lnTo>
                  <a:pt x="13685" y="10553"/>
                </a:lnTo>
                <a:cubicBezTo>
                  <a:pt x="14050" y="10553"/>
                  <a:pt x="14403" y="10503"/>
                  <a:pt x="14762" y="10415"/>
                </a:cubicBezTo>
                <a:close/>
                <a:moveTo>
                  <a:pt x="15713" y="10774"/>
                </a:moveTo>
                <a:cubicBezTo>
                  <a:pt x="15764" y="10749"/>
                  <a:pt x="15820" y="10730"/>
                  <a:pt x="15934" y="10686"/>
                </a:cubicBezTo>
                <a:lnTo>
                  <a:pt x="15934" y="10686"/>
                </a:lnTo>
                <a:cubicBezTo>
                  <a:pt x="15795" y="10938"/>
                  <a:pt x="15701" y="11133"/>
                  <a:pt x="15581" y="11309"/>
                </a:cubicBezTo>
                <a:lnTo>
                  <a:pt x="15581" y="11309"/>
                </a:lnTo>
                <a:cubicBezTo>
                  <a:pt x="15493" y="11442"/>
                  <a:pt x="15373" y="11561"/>
                  <a:pt x="15253" y="11669"/>
                </a:cubicBezTo>
                <a:lnTo>
                  <a:pt x="15253" y="11669"/>
                </a:lnTo>
                <a:cubicBezTo>
                  <a:pt x="14901" y="11977"/>
                  <a:pt x="14497" y="12204"/>
                  <a:pt x="14069" y="12387"/>
                </a:cubicBezTo>
                <a:lnTo>
                  <a:pt x="14069" y="12387"/>
                </a:lnTo>
                <a:cubicBezTo>
                  <a:pt x="13628" y="12570"/>
                  <a:pt x="13174" y="12689"/>
                  <a:pt x="12708" y="12771"/>
                </a:cubicBezTo>
                <a:lnTo>
                  <a:pt x="12708" y="12771"/>
                </a:lnTo>
                <a:cubicBezTo>
                  <a:pt x="12343" y="12834"/>
                  <a:pt x="11977" y="12891"/>
                  <a:pt x="11612" y="12941"/>
                </a:cubicBezTo>
                <a:lnTo>
                  <a:pt x="11612" y="12941"/>
                </a:lnTo>
                <a:cubicBezTo>
                  <a:pt x="10843" y="13048"/>
                  <a:pt x="10100" y="13256"/>
                  <a:pt x="9381" y="13533"/>
                </a:cubicBezTo>
                <a:lnTo>
                  <a:pt x="9381" y="13533"/>
                </a:lnTo>
                <a:cubicBezTo>
                  <a:pt x="8720" y="13792"/>
                  <a:pt x="8121" y="14138"/>
                  <a:pt x="7586" y="14605"/>
                </a:cubicBezTo>
                <a:lnTo>
                  <a:pt x="7586" y="14605"/>
                </a:lnTo>
                <a:cubicBezTo>
                  <a:pt x="7554" y="14630"/>
                  <a:pt x="7523" y="14655"/>
                  <a:pt x="7491" y="14674"/>
                </a:cubicBezTo>
                <a:lnTo>
                  <a:pt x="7491" y="14674"/>
                </a:lnTo>
                <a:cubicBezTo>
                  <a:pt x="7428" y="14617"/>
                  <a:pt x="7485" y="14579"/>
                  <a:pt x="7504" y="14542"/>
                </a:cubicBezTo>
                <a:lnTo>
                  <a:pt x="7504" y="14542"/>
                </a:lnTo>
                <a:cubicBezTo>
                  <a:pt x="7901" y="13748"/>
                  <a:pt x="8405" y="13017"/>
                  <a:pt x="8966" y="12336"/>
                </a:cubicBezTo>
                <a:lnTo>
                  <a:pt x="8966" y="12336"/>
                </a:lnTo>
                <a:cubicBezTo>
                  <a:pt x="9255" y="11990"/>
                  <a:pt x="9627" y="11750"/>
                  <a:pt x="10043" y="11574"/>
                </a:cubicBezTo>
                <a:lnTo>
                  <a:pt x="10043" y="11574"/>
                </a:lnTo>
                <a:cubicBezTo>
                  <a:pt x="10572" y="11360"/>
                  <a:pt x="11120" y="11234"/>
                  <a:pt x="11694" y="11240"/>
                </a:cubicBezTo>
                <a:lnTo>
                  <a:pt x="11694" y="11240"/>
                </a:lnTo>
                <a:cubicBezTo>
                  <a:pt x="12248" y="11246"/>
                  <a:pt x="12803" y="11253"/>
                  <a:pt x="13357" y="11278"/>
                </a:cubicBezTo>
                <a:lnTo>
                  <a:pt x="13357" y="11278"/>
                </a:lnTo>
                <a:cubicBezTo>
                  <a:pt x="13433" y="11284"/>
                  <a:pt x="13508" y="11284"/>
                  <a:pt x="13590" y="11284"/>
                </a:cubicBezTo>
                <a:lnTo>
                  <a:pt x="13590" y="11284"/>
                </a:lnTo>
                <a:cubicBezTo>
                  <a:pt x="14333" y="11284"/>
                  <a:pt x="15039" y="11120"/>
                  <a:pt x="15713" y="10774"/>
                </a:cubicBezTo>
                <a:moveTo>
                  <a:pt x="5608" y="19273"/>
                </a:moveTo>
                <a:cubicBezTo>
                  <a:pt x="5374" y="18271"/>
                  <a:pt x="4959" y="17326"/>
                  <a:pt x="4587" y="16369"/>
                </a:cubicBezTo>
                <a:lnTo>
                  <a:pt x="4587" y="16369"/>
                </a:lnTo>
                <a:cubicBezTo>
                  <a:pt x="4474" y="16085"/>
                  <a:pt x="4373" y="15789"/>
                  <a:pt x="4278" y="15499"/>
                </a:cubicBezTo>
                <a:lnTo>
                  <a:pt x="4278" y="15499"/>
                </a:lnTo>
                <a:cubicBezTo>
                  <a:pt x="4096" y="14913"/>
                  <a:pt x="4051" y="14308"/>
                  <a:pt x="4114" y="13697"/>
                </a:cubicBezTo>
                <a:lnTo>
                  <a:pt x="4114" y="13697"/>
                </a:lnTo>
                <a:cubicBezTo>
                  <a:pt x="4127" y="13559"/>
                  <a:pt x="4165" y="13445"/>
                  <a:pt x="4272" y="13344"/>
                </a:cubicBezTo>
                <a:lnTo>
                  <a:pt x="4272" y="13344"/>
                </a:lnTo>
                <a:cubicBezTo>
                  <a:pt x="4675" y="12941"/>
                  <a:pt x="4978" y="12469"/>
                  <a:pt x="5173" y="11927"/>
                </a:cubicBezTo>
                <a:lnTo>
                  <a:pt x="5173" y="11927"/>
                </a:lnTo>
                <a:cubicBezTo>
                  <a:pt x="5198" y="11858"/>
                  <a:pt x="5230" y="11795"/>
                  <a:pt x="5267" y="11732"/>
                </a:cubicBezTo>
                <a:lnTo>
                  <a:pt x="5267" y="11732"/>
                </a:lnTo>
                <a:cubicBezTo>
                  <a:pt x="5274" y="11719"/>
                  <a:pt x="5299" y="11713"/>
                  <a:pt x="5324" y="11700"/>
                </a:cubicBezTo>
                <a:lnTo>
                  <a:pt x="5324" y="11700"/>
                </a:lnTo>
                <a:cubicBezTo>
                  <a:pt x="5318" y="11845"/>
                  <a:pt x="5311" y="11984"/>
                  <a:pt x="5305" y="12129"/>
                </a:cubicBezTo>
                <a:lnTo>
                  <a:pt x="5305" y="12129"/>
                </a:lnTo>
                <a:cubicBezTo>
                  <a:pt x="5286" y="12595"/>
                  <a:pt x="5330" y="13055"/>
                  <a:pt x="5456" y="13502"/>
                </a:cubicBezTo>
                <a:lnTo>
                  <a:pt x="5456" y="13502"/>
                </a:lnTo>
                <a:cubicBezTo>
                  <a:pt x="5551" y="13848"/>
                  <a:pt x="5671" y="14189"/>
                  <a:pt x="5771" y="14535"/>
                </a:cubicBezTo>
                <a:lnTo>
                  <a:pt x="5771" y="14535"/>
                </a:lnTo>
                <a:cubicBezTo>
                  <a:pt x="5891" y="14945"/>
                  <a:pt x="6017" y="15361"/>
                  <a:pt x="6118" y="15776"/>
                </a:cubicBezTo>
                <a:lnTo>
                  <a:pt x="6118" y="15776"/>
                </a:lnTo>
                <a:cubicBezTo>
                  <a:pt x="6175" y="15997"/>
                  <a:pt x="6194" y="16224"/>
                  <a:pt x="6212" y="16450"/>
                </a:cubicBezTo>
                <a:lnTo>
                  <a:pt x="6212" y="16450"/>
                </a:lnTo>
                <a:cubicBezTo>
                  <a:pt x="6244" y="16797"/>
                  <a:pt x="6206" y="17144"/>
                  <a:pt x="6112" y="17484"/>
                </a:cubicBezTo>
                <a:lnTo>
                  <a:pt x="6112" y="17484"/>
                </a:lnTo>
                <a:cubicBezTo>
                  <a:pt x="5967" y="18000"/>
                  <a:pt x="5853" y="18523"/>
                  <a:pt x="5727" y="19040"/>
                </a:cubicBezTo>
                <a:lnTo>
                  <a:pt x="5727" y="19040"/>
                </a:lnTo>
                <a:cubicBezTo>
                  <a:pt x="5708" y="19128"/>
                  <a:pt x="5689" y="19216"/>
                  <a:pt x="5658" y="19349"/>
                </a:cubicBezTo>
                <a:lnTo>
                  <a:pt x="5658" y="19349"/>
                </a:lnTo>
                <a:cubicBezTo>
                  <a:pt x="5620" y="19292"/>
                  <a:pt x="5608" y="19286"/>
                  <a:pt x="5608" y="19273"/>
                </a:cubicBezTo>
                <a:moveTo>
                  <a:pt x="6855" y="15965"/>
                </a:moveTo>
                <a:cubicBezTo>
                  <a:pt x="6937" y="15757"/>
                  <a:pt x="7019" y="15543"/>
                  <a:pt x="7120" y="15342"/>
                </a:cubicBezTo>
                <a:lnTo>
                  <a:pt x="7120" y="15342"/>
                </a:lnTo>
                <a:cubicBezTo>
                  <a:pt x="7183" y="15216"/>
                  <a:pt x="7271" y="15102"/>
                  <a:pt x="7372" y="14995"/>
                </a:cubicBezTo>
                <a:lnTo>
                  <a:pt x="7372" y="14995"/>
                </a:lnTo>
                <a:cubicBezTo>
                  <a:pt x="7863" y="14466"/>
                  <a:pt x="8449" y="14075"/>
                  <a:pt x="9104" y="13785"/>
                </a:cubicBezTo>
                <a:lnTo>
                  <a:pt x="9104" y="13785"/>
                </a:lnTo>
                <a:cubicBezTo>
                  <a:pt x="9860" y="13458"/>
                  <a:pt x="10648" y="13218"/>
                  <a:pt x="11467" y="13092"/>
                </a:cubicBezTo>
                <a:lnTo>
                  <a:pt x="11467" y="13092"/>
                </a:lnTo>
                <a:cubicBezTo>
                  <a:pt x="11889" y="13023"/>
                  <a:pt x="12317" y="12960"/>
                  <a:pt x="12740" y="12891"/>
                </a:cubicBezTo>
                <a:lnTo>
                  <a:pt x="12740" y="12891"/>
                </a:lnTo>
                <a:cubicBezTo>
                  <a:pt x="13136" y="12822"/>
                  <a:pt x="13527" y="12721"/>
                  <a:pt x="13905" y="12582"/>
                </a:cubicBezTo>
                <a:lnTo>
                  <a:pt x="13905" y="12582"/>
                </a:lnTo>
                <a:cubicBezTo>
                  <a:pt x="14378" y="12406"/>
                  <a:pt x="14825" y="12173"/>
                  <a:pt x="15222" y="11858"/>
                </a:cubicBezTo>
                <a:lnTo>
                  <a:pt x="15222" y="11858"/>
                </a:lnTo>
                <a:cubicBezTo>
                  <a:pt x="15266" y="11826"/>
                  <a:pt x="15297" y="11757"/>
                  <a:pt x="15386" y="11782"/>
                </a:cubicBezTo>
                <a:lnTo>
                  <a:pt x="15386" y="11782"/>
                </a:lnTo>
                <a:cubicBezTo>
                  <a:pt x="15335" y="11921"/>
                  <a:pt x="15234" y="12028"/>
                  <a:pt x="15127" y="12116"/>
                </a:cubicBezTo>
                <a:lnTo>
                  <a:pt x="15127" y="12116"/>
                </a:lnTo>
                <a:cubicBezTo>
                  <a:pt x="14894" y="12299"/>
                  <a:pt x="14667" y="12494"/>
                  <a:pt x="14415" y="12658"/>
                </a:cubicBezTo>
                <a:lnTo>
                  <a:pt x="14415" y="12658"/>
                </a:lnTo>
                <a:cubicBezTo>
                  <a:pt x="13685" y="13124"/>
                  <a:pt x="12897" y="13470"/>
                  <a:pt x="12046" y="13678"/>
                </a:cubicBezTo>
                <a:lnTo>
                  <a:pt x="12046" y="13678"/>
                </a:lnTo>
                <a:cubicBezTo>
                  <a:pt x="11561" y="13798"/>
                  <a:pt x="11064" y="13905"/>
                  <a:pt x="10585" y="14044"/>
                </a:cubicBezTo>
                <a:lnTo>
                  <a:pt x="10585" y="14044"/>
                </a:lnTo>
                <a:cubicBezTo>
                  <a:pt x="10182" y="14157"/>
                  <a:pt x="9778" y="14296"/>
                  <a:pt x="9388" y="14447"/>
                </a:cubicBezTo>
                <a:lnTo>
                  <a:pt x="9388" y="14447"/>
                </a:lnTo>
                <a:cubicBezTo>
                  <a:pt x="8499" y="14800"/>
                  <a:pt x="7718" y="15335"/>
                  <a:pt x="7019" y="15984"/>
                </a:cubicBezTo>
                <a:lnTo>
                  <a:pt x="7019" y="15984"/>
                </a:lnTo>
                <a:cubicBezTo>
                  <a:pt x="6968" y="16035"/>
                  <a:pt x="6931" y="16098"/>
                  <a:pt x="6830" y="16110"/>
                </a:cubicBezTo>
                <a:lnTo>
                  <a:pt x="6830" y="16110"/>
                </a:lnTo>
                <a:cubicBezTo>
                  <a:pt x="6842" y="16054"/>
                  <a:pt x="6842" y="16009"/>
                  <a:pt x="6855" y="15965"/>
                </a:cubicBezTo>
                <a:moveTo>
                  <a:pt x="6502" y="17049"/>
                </a:moveTo>
                <a:cubicBezTo>
                  <a:pt x="6572" y="16639"/>
                  <a:pt x="6817" y="16350"/>
                  <a:pt x="7107" y="16072"/>
                </a:cubicBezTo>
                <a:lnTo>
                  <a:pt x="7107" y="16072"/>
                </a:lnTo>
                <a:cubicBezTo>
                  <a:pt x="7913" y="15316"/>
                  <a:pt x="8833" y="14743"/>
                  <a:pt x="9879" y="14397"/>
                </a:cubicBezTo>
                <a:lnTo>
                  <a:pt x="9879" y="14397"/>
                </a:lnTo>
                <a:cubicBezTo>
                  <a:pt x="10377" y="14226"/>
                  <a:pt x="10887" y="14100"/>
                  <a:pt x="11391" y="13962"/>
                </a:cubicBezTo>
                <a:lnTo>
                  <a:pt x="11391" y="13962"/>
                </a:lnTo>
                <a:cubicBezTo>
                  <a:pt x="11631" y="13899"/>
                  <a:pt x="11870" y="13848"/>
                  <a:pt x="12109" y="13792"/>
                </a:cubicBezTo>
                <a:lnTo>
                  <a:pt x="12109" y="13792"/>
                </a:lnTo>
                <a:cubicBezTo>
                  <a:pt x="12859" y="13609"/>
                  <a:pt x="13552" y="13307"/>
                  <a:pt x="14220" y="12929"/>
                </a:cubicBezTo>
                <a:lnTo>
                  <a:pt x="14220" y="12929"/>
                </a:lnTo>
                <a:cubicBezTo>
                  <a:pt x="14560" y="12733"/>
                  <a:pt x="14875" y="12513"/>
                  <a:pt x="15165" y="12248"/>
                </a:cubicBezTo>
                <a:lnTo>
                  <a:pt x="15165" y="12248"/>
                </a:lnTo>
                <a:cubicBezTo>
                  <a:pt x="15209" y="12204"/>
                  <a:pt x="15260" y="12166"/>
                  <a:pt x="15310" y="12129"/>
                </a:cubicBezTo>
                <a:lnTo>
                  <a:pt x="15310" y="12129"/>
                </a:lnTo>
                <a:cubicBezTo>
                  <a:pt x="15373" y="12242"/>
                  <a:pt x="15329" y="12336"/>
                  <a:pt x="15291" y="12431"/>
                </a:cubicBezTo>
                <a:lnTo>
                  <a:pt x="15291" y="12431"/>
                </a:lnTo>
                <a:cubicBezTo>
                  <a:pt x="15184" y="12664"/>
                  <a:pt x="15045" y="12885"/>
                  <a:pt x="14882" y="13080"/>
                </a:cubicBezTo>
                <a:lnTo>
                  <a:pt x="14882" y="13080"/>
                </a:lnTo>
                <a:cubicBezTo>
                  <a:pt x="14485" y="13552"/>
                  <a:pt x="14000" y="13905"/>
                  <a:pt x="13470" y="14214"/>
                </a:cubicBezTo>
                <a:lnTo>
                  <a:pt x="13470" y="14214"/>
                </a:lnTo>
                <a:cubicBezTo>
                  <a:pt x="13086" y="14434"/>
                  <a:pt x="12683" y="14617"/>
                  <a:pt x="12267" y="14768"/>
                </a:cubicBezTo>
                <a:lnTo>
                  <a:pt x="12267" y="14768"/>
                </a:lnTo>
                <a:cubicBezTo>
                  <a:pt x="11542" y="15033"/>
                  <a:pt x="10799" y="15235"/>
                  <a:pt x="10056" y="15436"/>
                </a:cubicBezTo>
                <a:lnTo>
                  <a:pt x="10056" y="15436"/>
                </a:lnTo>
                <a:cubicBezTo>
                  <a:pt x="9646" y="15550"/>
                  <a:pt x="9243" y="15669"/>
                  <a:pt x="8846" y="15802"/>
                </a:cubicBezTo>
                <a:lnTo>
                  <a:pt x="8846" y="15802"/>
                </a:lnTo>
                <a:cubicBezTo>
                  <a:pt x="8405" y="15940"/>
                  <a:pt x="7983" y="16135"/>
                  <a:pt x="7586" y="16381"/>
                </a:cubicBezTo>
                <a:lnTo>
                  <a:pt x="7586" y="16381"/>
                </a:lnTo>
                <a:cubicBezTo>
                  <a:pt x="7233" y="16602"/>
                  <a:pt x="6912" y="16854"/>
                  <a:pt x="6628" y="17156"/>
                </a:cubicBezTo>
                <a:lnTo>
                  <a:pt x="6628" y="17156"/>
                </a:lnTo>
                <a:cubicBezTo>
                  <a:pt x="6584" y="17207"/>
                  <a:pt x="6534" y="17244"/>
                  <a:pt x="6433" y="17339"/>
                </a:cubicBezTo>
                <a:lnTo>
                  <a:pt x="6433" y="17339"/>
                </a:lnTo>
                <a:cubicBezTo>
                  <a:pt x="6471" y="17200"/>
                  <a:pt x="6490" y="17125"/>
                  <a:pt x="6502" y="17049"/>
                </a:cubicBezTo>
                <a:moveTo>
                  <a:pt x="5942" y="19367"/>
                </a:moveTo>
                <a:cubicBezTo>
                  <a:pt x="5954" y="19279"/>
                  <a:pt x="5960" y="19191"/>
                  <a:pt x="5979" y="19103"/>
                </a:cubicBezTo>
                <a:lnTo>
                  <a:pt x="5979" y="19103"/>
                </a:lnTo>
                <a:cubicBezTo>
                  <a:pt x="6055" y="18763"/>
                  <a:pt x="6131" y="18422"/>
                  <a:pt x="6212" y="18082"/>
                </a:cubicBezTo>
                <a:lnTo>
                  <a:pt x="6212" y="18082"/>
                </a:lnTo>
                <a:cubicBezTo>
                  <a:pt x="6250" y="17956"/>
                  <a:pt x="6301" y="17830"/>
                  <a:pt x="6370" y="17717"/>
                </a:cubicBezTo>
                <a:lnTo>
                  <a:pt x="6370" y="17717"/>
                </a:lnTo>
                <a:cubicBezTo>
                  <a:pt x="6622" y="17282"/>
                  <a:pt x="6987" y="16948"/>
                  <a:pt x="7391" y="16658"/>
                </a:cubicBezTo>
                <a:lnTo>
                  <a:pt x="7391" y="16658"/>
                </a:lnTo>
                <a:cubicBezTo>
                  <a:pt x="7800" y="16375"/>
                  <a:pt x="8235" y="16148"/>
                  <a:pt x="8701" y="15984"/>
                </a:cubicBezTo>
                <a:lnTo>
                  <a:pt x="8701" y="15984"/>
                </a:lnTo>
                <a:cubicBezTo>
                  <a:pt x="9123" y="15839"/>
                  <a:pt x="9545" y="15713"/>
                  <a:pt x="9974" y="15594"/>
                </a:cubicBezTo>
                <a:lnTo>
                  <a:pt x="9974" y="15594"/>
                </a:lnTo>
                <a:cubicBezTo>
                  <a:pt x="10742" y="15379"/>
                  <a:pt x="11517" y="15172"/>
                  <a:pt x="12273" y="14901"/>
                </a:cubicBezTo>
                <a:lnTo>
                  <a:pt x="12273" y="14901"/>
                </a:lnTo>
                <a:cubicBezTo>
                  <a:pt x="12979" y="14636"/>
                  <a:pt x="13653" y="14308"/>
                  <a:pt x="14252" y="13842"/>
                </a:cubicBezTo>
                <a:lnTo>
                  <a:pt x="14252" y="13842"/>
                </a:lnTo>
                <a:cubicBezTo>
                  <a:pt x="14636" y="13546"/>
                  <a:pt x="14982" y="13212"/>
                  <a:pt x="15234" y="12790"/>
                </a:cubicBezTo>
                <a:lnTo>
                  <a:pt x="15234" y="12790"/>
                </a:lnTo>
                <a:cubicBezTo>
                  <a:pt x="15253" y="12765"/>
                  <a:pt x="15272" y="12740"/>
                  <a:pt x="15297" y="12721"/>
                </a:cubicBezTo>
                <a:lnTo>
                  <a:pt x="15297" y="12721"/>
                </a:lnTo>
                <a:cubicBezTo>
                  <a:pt x="15297" y="12714"/>
                  <a:pt x="15304" y="12721"/>
                  <a:pt x="15316" y="12721"/>
                </a:cubicBezTo>
                <a:lnTo>
                  <a:pt x="15316" y="12721"/>
                </a:lnTo>
                <a:cubicBezTo>
                  <a:pt x="15323" y="12721"/>
                  <a:pt x="15329" y="12721"/>
                  <a:pt x="15342" y="12721"/>
                </a:cubicBezTo>
                <a:lnTo>
                  <a:pt x="15342" y="12721"/>
                </a:lnTo>
                <a:cubicBezTo>
                  <a:pt x="15392" y="12815"/>
                  <a:pt x="15392" y="12922"/>
                  <a:pt x="15392" y="13036"/>
                </a:cubicBezTo>
                <a:lnTo>
                  <a:pt x="15392" y="13036"/>
                </a:lnTo>
                <a:cubicBezTo>
                  <a:pt x="15329" y="14252"/>
                  <a:pt x="14749" y="15178"/>
                  <a:pt x="13773" y="15877"/>
                </a:cubicBezTo>
                <a:lnTo>
                  <a:pt x="13773" y="15877"/>
                </a:lnTo>
                <a:cubicBezTo>
                  <a:pt x="13464" y="16098"/>
                  <a:pt x="13124" y="16268"/>
                  <a:pt x="12771" y="16419"/>
                </a:cubicBezTo>
                <a:lnTo>
                  <a:pt x="12771" y="16419"/>
                </a:lnTo>
                <a:cubicBezTo>
                  <a:pt x="12072" y="16728"/>
                  <a:pt x="11341" y="16929"/>
                  <a:pt x="10591" y="17081"/>
                </a:cubicBezTo>
                <a:lnTo>
                  <a:pt x="10591" y="17081"/>
                </a:lnTo>
                <a:cubicBezTo>
                  <a:pt x="10251" y="17150"/>
                  <a:pt x="9904" y="17207"/>
                  <a:pt x="9564" y="17282"/>
                </a:cubicBezTo>
                <a:lnTo>
                  <a:pt x="9564" y="17282"/>
                </a:lnTo>
                <a:cubicBezTo>
                  <a:pt x="8720" y="17465"/>
                  <a:pt x="7939" y="17792"/>
                  <a:pt x="7220" y="18284"/>
                </a:cubicBezTo>
                <a:lnTo>
                  <a:pt x="7220" y="18284"/>
                </a:lnTo>
                <a:cubicBezTo>
                  <a:pt x="6811" y="18561"/>
                  <a:pt x="6439" y="18882"/>
                  <a:pt x="6118" y="19260"/>
                </a:cubicBezTo>
                <a:lnTo>
                  <a:pt x="6118" y="19260"/>
                </a:lnTo>
                <a:cubicBezTo>
                  <a:pt x="6080" y="19304"/>
                  <a:pt x="6036" y="19349"/>
                  <a:pt x="5998" y="19393"/>
                </a:cubicBezTo>
                <a:lnTo>
                  <a:pt x="5998" y="19393"/>
                </a:lnTo>
                <a:cubicBezTo>
                  <a:pt x="5979" y="19386"/>
                  <a:pt x="5960" y="19380"/>
                  <a:pt x="5942" y="19367"/>
                </a:cubicBezTo>
                <a:moveTo>
                  <a:pt x="5715" y="21012"/>
                </a:moveTo>
                <a:cubicBezTo>
                  <a:pt x="5752" y="20691"/>
                  <a:pt x="5790" y="20363"/>
                  <a:pt x="5828" y="20035"/>
                </a:cubicBezTo>
                <a:lnTo>
                  <a:pt x="5828" y="20035"/>
                </a:lnTo>
                <a:cubicBezTo>
                  <a:pt x="5841" y="19884"/>
                  <a:pt x="5904" y="19758"/>
                  <a:pt x="5992" y="19638"/>
                </a:cubicBezTo>
                <a:lnTo>
                  <a:pt x="5992" y="19638"/>
                </a:lnTo>
                <a:cubicBezTo>
                  <a:pt x="6112" y="19475"/>
                  <a:pt x="6238" y="19311"/>
                  <a:pt x="6376" y="19160"/>
                </a:cubicBezTo>
                <a:lnTo>
                  <a:pt x="6376" y="19160"/>
                </a:lnTo>
                <a:cubicBezTo>
                  <a:pt x="6987" y="18517"/>
                  <a:pt x="7718" y="18051"/>
                  <a:pt x="8544" y="17723"/>
                </a:cubicBezTo>
                <a:lnTo>
                  <a:pt x="8544" y="17723"/>
                </a:lnTo>
                <a:cubicBezTo>
                  <a:pt x="8966" y="17559"/>
                  <a:pt x="9400" y="17440"/>
                  <a:pt x="9848" y="17351"/>
                </a:cubicBezTo>
                <a:lnTo>
                  <a:pt x="9848" y="17351"/>
                </a:lnTo>
                <a:cubicBezTo>
                  <a:pt x="10238" y="17276"/>
                  <a:pt x="10635" y="17200"/>
                  <a:pt x="11026" y="17118"/>
                </a:cubicBezTo>
                <a:lnTo>
                  <a:pt x="11026" y="17118"/>
                </a:lnTo>
                <a:cubicBezTo>
                  <a:pt x="11782" y="16948"/>
                  <a:pt x="12513" y="16702"/>
                  <a:pt x="13206" y="16356"/>
                </a:cubicBezTo>
                <a:lnTo>
                  <a:pt x="13206" y="16356"/>
                </a:lnTo>
                <a:cubicBezTo>
                  <a:pt x="13829" y="16047"/>
                  <a:pt x="14378" y="15631"/>
                  <a:pt x="14793" y="15071"/>
                </a:cubicBezTo>
                <a:lnTo>
                  <a:pt x="14793" y="15071"/>
                </a:lnTo>
                <a:cubicBezTo>
                  <a:pt x="15134" y="14617"/>
                  <a:pt x="15367" y="14119"/>
                  <a:pt x="15449" y="13552"/>
                </a:cubicBezTo>
                <a:lnTo>
                  <a:pt x="15449" y="13552"/>
                </a:lnTo>
                <a:cubicBezTo>
                  <a:pt x="15455" y="13496"/>
                  <a:pt x="15474" y="13439"/>
                  <a:pt x="15493" y="13376"/>
                </a:cubicBezTo>
                <a:lnTo>
                  <a:pt x="15493" y="13376"/>
                </a:lnTo>
                <a:cubicBezTo>
                  <a:pt x="15581" y="13464"/>
                  <a:pt x="15776" y="13735"/>
                  <a:pt x="15783" y="13804"/>
                </a:cubicBezTo>
                <a:lnTo>
                  <a:pt x="15783" y="13804"/>
                </a:lnTo>
                <a:cubicBezTo>
                  <a:pt x="15789" y="13874"/>
                  <a:pt x="15783" y="13949"/>
                  <a:pt x="15770" y="14012"/>
                </a:cubicBezTo>
                <a:lnTo>
                  <a:pt x="15770" y="14012"/>
                </a:lnTo>
                <a:cubicBezTo>
                  <a:pt x="15657" y="14535"/>
                  <a:pt x="15461" y="15014"/>
                  <a:pt x="15159" y="15455"/>
                </a:cubicBezTo>
                <a:lnTo>
                  <a:pt x="15159" y="15455"/>
                </a:lnTo>
                <a:cubicBezTo>
                  <a:pt x="14844" y="15915"/>
                  <a:pt x="14472" y="16324"/>
                  <a:pt x="14056" y="16696"/>
                </a:cubicBezTo>
                <a:lnTo>
                  <a:pt x="14056" y="16696"/>
                </a:lnTo>
                <a:cubicBezTo>
                  <a:pt x="13741" y="16986"/>
                  <a:pt x="13388" y="17213"/>
                  <a:pt x="12985" y="17358"/>
                </a:cubicBezTo>
                <a:lnTo>
                  <a:pt x="12985" y="17358"/>
                </a:lnTo>
                <a:cubicBezTo>
                  <a:pt x="12563" y="17522"/>
                  <a:pt x="12135" y="17673"/>
                  <a:pt x="11706" y="17799"/>
                </a:cubicBezTo>
                <a:lnTo>
                  <a:pt x="11706" y="17799"/>
                </a:lnTo>
                <a:cubicBezTo>
                  <a:pt x="11183" y="17950"/>
                  <a:pt x="10654" y="18076"/>
                  <a:pt x="10125" y="18208"/>
                </a:cubicBezTo>
                <a:lnTo>
                  <a:pt x="10125" y="18208"/>
                </a:lnTo>
                <a:cubicBezTo>
                  <a:pt x="9041" y="18479"/>
                  <a:pt x="8046" y="18926"/>
                  <a:pt x="7139" y="19569"/>
                </a:cubicBezTo>
                <a:lnTo>
                  <a:pt x="7139" y="19569"/>
                </a:lnTo>
                <a:cubicBezTo>
                  <a:pt x="6616" y="19947"/>
                  <a:pt x="6162" y="20388"/>
                  <a:pt x="5834" y="20949"/>
                </a:cubicBezTo>
                <a:lnTo>
                  <a:pt x="5834" y="20949"/>
                </a:lnTo>
                <a:cubicBezTo>
                  <a:pt x="5815" y="20980"/>
                  <a:pt x="5784" y="21006"/>
                  <a:pt x="5759" y="21037"/>
                </a:cubicBezTo>
                <a:lnTo>
                  <a:pt x="5759" y="21037"/>
                </a:lnTo>
                <a:cubicBezTo>
                  <a:pt x="5740" y="21031"/>
                  <a:pt x="5727" y="21018"/>
                  <a:pt x="5715" y="21012"/>
                </a:cubicBezTo>
                <a:moveTo>
                  <a:pt x="5311" y="19021"/>
                </a:moveTo>
                <a:cubicBezTo>
                  <a:pt x="5116" y="18605"/>
                  <a:pt x="4927" y="18196"/>
                  <a:pt x="4738" y="17786"/>
                </a:cubicBezTo>
                <a:lnTo>
                  <a:pt x="4738" y="17786"/>
                </a:lnTo>
                <a:cubicBezTo>
                  <a:pt x="4543" y="17345"/>
                  <a:pt x="4348" y="16898"/>
                  <a:pt x="4165" y="16450"/>
                </a:cubicBezTo>
                <a:lnTo>
                  <a:pt x="4165" y="16450"/>
                </a:lnTo>
                <a:cubicBezTo>
                  <a:pt x="4007" y="16060"/>
                  <a:pt x="3900" y="15650"/>
                  <a:pt x="3825" y="15235"/>
                </a:cubicBezTo>
                <a:lnTo>
                  <a:pt x="3825" y="15235"/>
                </a:lnTo>
                <a:cubicBezTo>
                  <a:pt x="3749" y="14794"/>
                  <a:pt x="3762" y="14352"/>
                  <a:pt x="3812" y="13911"/>
                </a:cubicBezTo>
                <a:lnTo>
                  <a:pt x="3812" y="13911"/>
                </a:lnTo>
                <a:cubicBezTo>
                  <a:pt x="3825" y="13798"/>
                  <a:pt x="3825" y="13798"/>
                  <a:pt x="3970" y="13697"/>
                </a:cubicBezTo>
                <a:lnTo>
                  <a:pt x="3970" y="13697"/>
                </a:lnTo>
                <a:cubicBezTo>
                  <a:pt x="3976" y="13754"/>
                  <a:pt x="3995" y="13804"/>
                  <a:pt x="3988" y="13855"/>
                </a:cubicBezTo>
                <a:lnTo>
                  <a:pt x="3988" y="13855"/>
                </a:lnTo>
                <a:cubicBezTo>
                  <a:pt x="3907" y="14542"/>
                  <a:pt x="4039" y="15203"/>
                  <a:pt x="4259" y="15852"/>
                </a:cubicBezTo>
                <a:lnTo>
                  <a:pt x="4259" y="15852"/>
                </a:lnTo>
                <a:cubicBezTo>
                  <a:pt x="4348" y="16104"/>
                  <a:pt x="4448" y="16356"/>
                  <a:pt x="4543" y="16602"/>
                </a:cubicBezTo>
                <a:lnTo>
                  <a:pt x="4543" y="16602"/>
                </a:lnTo>
                <a:cubicBezTo>
                  <a:pt x="4744" y="17131"/>
                  <a:pt x="4952" y="17660"/>
                  <a:pt x="5154" y="18189"/>
                </a:cubicBezTo>
                <a:lnTo>
                  <a:pt x="5154" y="18189"/>
                </a:lnTo>
                <a:cubicBezTo>
                  <a:pt x="5242" y="18441"/>
                  <a:pt x="5318" y="18700"/>
                  <a:pt x="5393" y="18952"/>
                </a:cubicBezTo>
                <a:lnTo>
                  <a:pt x="5393" y="18952"/>
                </a:lnTo>
                <a:cubicBezTo>
                  <a:pt x="5406" y="19008"/>
                  <a:pt x="5393" y="19065"/>
                  <a:pt x="5393" y="19122"/>
                </a:cubicBezTo>
                <a:lnTo>
                  <a:pt x="5393" y="19122"/>
                </a:lnTo>
                <a:cubicBezTo>
                  <a:pt x="5362" y="19090"/>
                  <a:pt x="5330" y="19059"/>
                  <a:pt x="5311" y="19021"/>
                </a:cubicBezTo>
                <a:moveTo>
                  <a:pt x="5286" y="20898"/>
                </a:moveTo>
                <a:cubicBezTo>
                  <a:pt x="5160" y="20457"/>
                  <a:pt x="4984" y="20042"/>
                  <a:pt x="4732" y="19664"/>
                </a:cubicBezTo>
                <a:lnTo>
                  <a:pt x="4732" y="19664"/>
                </a:lnTo>
                <a:cubicBezTo>
                  <a:pt x="4562" y="19405"/>
                  <a:pt x="4385" y="19153"/>
                  <a:pt x="4222" y="18895"/>
                </a:cubicBezTo>
                <a:lnTo>
                  <a:pt x="4222" y="18895"/>
                </a:lnTo>
                <a:cubicBezTo>
                  <a:pt x="3970" y="18492"/>
                  <a:pt x="3711" y="18095"/>
                  <a:pt x="3484" y="17679"/>
                </a:cubicBezTo>
                <a:lnTo>
                  <a:pt x="3484" y="17679"/>
                </a:lnTo>
                <a:cubicBezTo>
                  <a:pt x="3075" y="16942"/>
                  <a:pt x="2873" y="16135"/>
                  <a:pt x="2873" y="15285"/>
                </a:cubicBezTo>
                <a:lnTo>
                  <a:pt x="2873" y="15285"/>
                </a:lnTo>
                <a:cubicBezTo>
                  <a:pt x="2880" y="15096"/>
                  <a:pt x="2924" y="14901"/>
                  <a:pt x="2949" y="14712"/>
                </a:cubicBezTo>
                <a:lnTo>
                  <a:pt x="2949" y="14712"/>
                </a:lnTo>
                <a:cubicBezTo>
                  <a:pt x="2961" y="14661"/>
                  <a:pt x="2974" y="14605"/>
                  <a:pt x="3006" y="14567"/>
                </a:cubicBezTo>
                <a:lnTo>
                  <a:pt x="3006" y="14567"/>
                </a:lnTo>
                <a:cubicBezTo>
                  <a:pt x="3201" y="14359"/>
                  <a:pt x="3402" y="14157"/>
                  <a:pt x="3661" y="13956"/>
                </a:cubicBezTo>
                <a:lnTo>
                  <a:pt x="3661" y="13956"/>
                </a:lnTo>
                <a:cubicBezTo>
                  <a:pt x="3667" y="14044"/>
                  <a:pt x="3680" y="14088"/>
                  <a:pt x="3673" y="14138"/>
                </a:cubicBezTo>
                <a:lnTo>
                  <a:pt x="3673" y="14138"/>
                </a:lnTo>
                <a:cubicBezTo>
                  <a:pt x="3610" y="14655"/>
                  <a:pt x="3654" y="15165"/>
                  <a:pt x="3793" y="15663"/>
                </a:cubicBezTo>
                <a:lnTo>
                  <a:pt x="3793" y="15663"/>
                </a:lnTo>
                <a:cubicBezTo>
                  <a:pt x="3881" y="15997"/>
                  <a:pt x="3988" y="16337"/>
                  <a:pt x="4114" y="16658"/>
                </a:cubicBezTo>
                <a:lnTo>
                  <a:pt x="4114" y="16658"/>
                </a:lnTo>
                <a:cubicBezTo>
                  <a:pt x="4291" y="17099"/>
                  <a:pt x="4492" y="17528"/>
                  <a:pt x="4681" y="17956"/>
                </a:cubicBezTo>
                <a:lnTo>
                  <a:pt x="4681" y="17956"/>
                </a:lnTo>
                <a:cubicBezTo>
                  <a:pt x="4826" y="18278"/>
                  <a:pt x="4984" y="18586"/>
                  <a:pt x="5122" y="18908"/>
                </a:cubicBezTo>
                <a:lnTo>
                  <a:pt x="5122" y="18908"/>
                </a:lnTo>
                <a:cubicBezTo>
                  <a:pt x="5286" y="19279"/>
                  <a:pt x="5393" y="19664"/>
                  <a:pt x="5463" y="20061"/>
                </a:cubicBezTo>
                <a:lnTo>
                  <a:pt x="5463" y="20061"/>
                </a:lnTo>
                <a:cubicBezTo>
                  <a:pt x="5526" y="20432"/>
                  <a:pt x="5488" y="20791"/>
                  <a:pt x="5362" y="21157"/>
                </a:cubicBezTo>
                <a:lnTo>
                  <a:pt x="5362" y="21157"/>
                </a:lnTo>
                <a:cubicBezTo>
                  <a:pt x="5337" y="21069"/>
                  <a:pt x="5311" y="20980"/>
                  <a:pt x="5286" y="20898"/>
                </a:cubicBezTo>
                <a:moveTo>
                  <a:pt x="5582" y="23387"/>
                </a:moveTo>
                <a:cubicBezTo>
                  <a:pt x="5601" y="22870"/>
                  <a:pt x="5614" y="22354"/>
                  <a:pt x="5645" y="21843"/>
                </a:cubicBezTo>
                <a:lnTo>
                  <a:pt x="5645" y="21843"/>
                </a:lnTo>
                <a:cubicBezTo>
                  <a:pt x="5658" y="21680"/>
                  <a:pt x="5708" y="21522"/>
                  <a:pt x="5771" y="21371"/>
                </a:cubicBezTo>
                <a:lnTo>
                  <a:pt x="5771" y="21371"/>
                </a:lnTo>
                <a:cubicBezTo>
                  <a:pt x="6030" y="20716"/>
                  <a:pt x="6490" y="20218"/>
                  <a:pt x="7038" y="19802"/>
                </a:cubicBezTo>
                <a:lnTo>
                  <a:pt x="7038" y="19802"/>
                </a:lnTo>
                <a:cubicBezTo>
                  <a:pt x="7907" y="19147"/>
                  <a:pt x="8871" y="18668"/>
                  <a:pt x="9930" y="18391"/>
                </a:cubicBezTo>
                <a:lnTo>
                  <a:pt x="9930" y="18391"/>
                </a:lnTo>
                <a:cubicBezTo>
                  <a:pt x="10528" y="18233"/>
                  <a:pt x="11127" y="18089"/>
                  <a:pt x="11719" y="17925"/>
                </a:cubicBezTo>
                <a:lnTo>
                  <a:pt x="11719" y="17925"/>
                </a:lnTo>
                <a:cubicBezTo>
                  <a:pt x="12128" y="17805"/>
                  <a:pt x="12525" y="17673"/>
                  <a:pt x="12922" y="17528"/>
                </a:cubicBezTo>
                <a:lnTo>
                  <a:pt x="12922" y="17528"/>
                </a:lnTo>
                <a:cubicBezTo>
                  <a:pt x="13514" y="17307"/>
                  <a:pt x="14018" y="16961"/>
                  <a:pt x="14447" y="16501"/>
                </a:cubicBezTo>
                <a:lnTo>
                  <a:pt x="14447" y="16501"/>
                </a:lnTo>
                <a:cubicBezTo>
                  <a:pt x="14649" y="16287"/>
                  <a:pt x="14844" y="16060"/>
                  <a:pt x="15039" y="15827"/>
                </a:cubicBezTo>
                <a:lnTo>
                  <a:pt x="15039" y="15827"/>
                </a:lnTo>
                <a:cubicBezTo>
                  <a:pt x="15430" y="15354"/>
                  <a:pt x="15688" y="14812"/>
                  <a:pt x="15846" y="14214"/>
                </a:cubicBezTo>
                <a:lnTo>
                  <a:pt x="15846" y="14214"/>
                </a:lnTo>
                <a:cubicBezTo>
                  <a:pt x="15858" y="14151"/>
                  <a:pt x="15883" y="14088"/>
                  <a:pt x="15909" y="14006"/>
                </a:cubicBezTo>
                <a:lnTo>
                  <a:pt x="15909" y="14006"/>
                </a:lnTo>
                <a:cubicBezTo>
                  <a:pt x="16047" y="14075"/>
                  <a:pt x="16072" y="14182"/>
                  <a:pt x="16098" y="14296"/>
                </a:cubicBezTo>
                <a:lnTo>
                  <a:pt x="16098" y="14296"/>
                </a:lnTo>
                <a:cubicBezTo>
                  <a:pt x="16161" y="14605"/>
                  <a:pt x="16192" y="14926"/>
                  <a:pt x="16179" y="15247"/>
                </a:cubicBezTo>
                <a:lnTo>
                  <a:pt x="16179" y="15247"/>
                </a:lnTo>
                <a:cubicBezTo>
                  <a:pt x="16154" y="16047"/>
                  <a:pt x="15921" y="16784"/>
                  <a:pt x="15449" y="17433"/>
                </a:cubicBezTo>
                <a:lnTo>
                  <a:pt x="15449" y="17433"/>
                </a:lnTo>
                <a:cubicBezTo>
                  <a:pt x="14800" y="18328"/>
                  <a:pt x="13981" y="19015"/>
                  <a:pt x="12966" y="19462"/>
                </a:cubicBezTo>
                <a:lnTo>
                  <a:pt x="12966" y="19462"/>
                </a:lnTo>
                <a:cubicBezTo>
                  <a:pt x="12229" y="19783"/>
                  <a:pt x="11454" y="19991"/>
                  <a:pt x="10667" y="20142"/>
                </a:cubicBezTo>
                <a:lnTo>
                  <a:pt x="10667" y="20142"/>
                </a:lnTo>
                <a:cubicBezTo>
                  <a:pt x="10471" y="20180"/>
                  <a:pt x="10282" y="20218"/>
                  <a:pt x="10087" y="20250"/>
                </a:cubicBezTo>
                <a:lnTo>
                  <a:pt x="10087" y="20250"/>
                </a:lnTo>
                <a:cubicBezTo>
                  <a:pt x="8997" y="20413"/>
                  <a:pt x="8058" y="20898"/>
                  <a:pt x="7220" y="21598"/>
                </a:cubicBezTo>
                <a:lnTo>
                  <a:pt x="7220" y="21598"/>
                </a:lnTo>
                <a:cubicBezTo>
                  <a:pt x="6653" y="22070"/>
                  <a:pt x="6181" y="22625"/>
                  <a:pt x="5797" y="23255"/>
                </a:cubicBezTo>
                <a:lnTo>
                  <a:pt x="5797" y="23255"/>
                </a:lnTo>
                <a:cubicBezTo>
                  <a:pt x="5759" y="23324"/>
                  <a:pt x="5708" y="23393"/>
                  <a:pt x="5664" y="23463"/>
                </a:cubicBezTo>
                <a:lnTo>
                  <a:pt x="5664" y="23463"/>
                </a:lnTo>
                <a:cubicBezTo>
                  <a:pt x="5658" y="23469"/>
                  <a:pt x="5652" y="23475"/>
                  <a:pt x="5626" y="23488"/>
                </a:cubicBezTo>
                <a:lnTo>
                  <a:pt x="5626" y="23488"/>
                </a:lnTo>
                <a:cubicBezTo>
                  <a:pt x="5608" y="23450"/>
                  <a:pt x="5582" y="23419"/>
                  <a:pt x="5582" y="23387"/>
                </a:cubicBezTo>
                <a:moveTo>
                  <a:pt x="16293" y="14655"/>
                </a:moveTo>
                <a:cubicBezTo>
                  <a:pt x="16299" y="14661"/>
                  <a:pt x="16312" y="14661"/>
                  <a:pt x="16318" y="14668"/>
                </a:cubicBezTo>
                <a:lnTo>
                  <a:pt x="16318" y="14668"/>
                </a:lnTo>
                <a:lnTo>
                  <a:pt x="16261" y="14731"/>
                </a:lnTo>
                <a:lnTo>
                  <a:pt x="16261" y="14731"/>
                </a:lnTo>
                <a:cubicBezTo>
                  <a:pt x="16274" y="14705"/>
                  <a:pt x="16280" y="14680"/>
                  <a:pt x="16293" y="14655"/>
                </a:cubicBezTo>
                <a:close/>
                <a:moveTo>
                  <a:pt x="5885" y="24338"/>
                </a:moveTo>
                <a:cubicBezTo>
                  <a:pt x="6137" y="23803"/>
                  <a:pt x="6521" y="23381"/>
                  <a:pt x="6962" y="23003"/>
                </a:cubicBezTo>
                <a:lnTo>
                  <a:pt x="6962" y="23003"/>
                </a:lnTo>
                <a:cubicBezTo>
                  <a:pt x="7479" y="22555"/>
                  <a:pt x="8058" y="22196"/>
                  <a:pt x="8688" y="21932"/>
                </a:cubicBezTo>
                <a:lnTo>
                  <a:pt x="8688" y="21932"/>
                </a:lnTo>
                <a:cubicBezTo>
                  <a:pt x="9129" y="21743"/>
                  <a:pt x="9589" y="21591"/>
                  <a:pt x="10062" y="21465"/>
                </a:cubicBezTo>
                <a:lnTo>
                  <a:pt x="10062" y="21465"/>
                </a:lnTo>
                <a:cubicBezTo>
                  <a:pt x="10629" y="21321"/>
                  <a:pt x="11196" y="21176"/>
                  <a:pt x="11763" y="21037"/>
                </a:cubicBezTo>
                <a:lnTo>
                  <a:pt x="11763" y="21037"/>
                </a:lnTo>
                <a:cubicBezTo>
                  <a:pt x="12784" y="20791"/>
                  <a:pt x="13735" y="20388"/>
                  <a:pt x="14611" y="19809"/>
                </a:cubicBezTo>
                <a:lnTo>
                  <a:pt x="14611" y="19809"/>
                </a:lnTo>
                <a:cubicBezTo>
                  <a:pt x="15033" y="19525"/>
                  <a:pt x="15405" y="19191"/>
                  <a:pt x="15732" y="18807"/>
                </a:cubicBezTo>
                <a:lnTo>
                  <a:pt x="15732" y="18807"/>
                </a:lnTo>
                <a:cubicBezTo>
                  <a:pt x="16324" y="18114"/>
                  <a:pt x="16621" y="17307"/>
                  <a:pt x="16690" y="16413"/>
                </a:cubicBezTo>
                <a:lnTo>
                  <a:pt x="16690" y="16413"/>
                </a:lnTo>
                <a:cubicBezTo>
                  <a:pt x="16734" y="15902"/>
                  <a:pt x="16690" y="15405"/>
                  <a:pt x="16532" y="14920"/>
                </a:cubicBezTo>
                <a:lnTo>
                  <a:pt x="16532" y="14920"/>
                </a:lnTo>
                <a:cubicBezTo>
                  <a:pt x="16513" y="14850"/>
                  <a:pt x="16507" y="14781"/>
                  <a:pt x="16495" y="14705"/>
                </a:cubicBezTo>
                <a:lnTo>
                  <a:pt x="16495" y="14705"/>
                </a:lnTo>
                <a:cubicBezTo>
                  <a:pt x="16488" y="14699"/>
                  <a:pt x="16501" y="14693"/>
                  <a:pt x="16507" y="14686"/>
                </a:cubicBezTo>
                <a:lnTo>
                  <a:pt x="16507" y="14686"/>
                </a:lnTo>
                <a:cubicBezTo>
                  <a:pt x="16684" y="14794"/>
                  <a:pt x="16721" y="14831"/>
                  <a:pt x="16791" y="14976"/>
                </a:cubicBezTo>
                <a:lnTo>
                  <a:pt x="16791" y="14976"/>
                </a:lnTo>
                <a:cubicBezTo>
                  <a:pt x="16841" y="15090"/>
                  <a:pt x="16891" y="15203"/>
                  <a:pt x="16923" y="15323"/>
                </a:cubicBezTo>
                <a:lnTo>
                  <a:pt x="16923" y="15323"/>
                </a:lnTo>
                <a:cubicBezTo>
                  <a:pt x="17118" y="15959"/>
                  <a:pt x="17200" y="16608"/>
                  <a:pt x="17131" y="17270"/>
                </a:cubicBezTo>
                <a:lnTo>
                  <a:pt x="17131" y="17270"/>
                </a:lnTo>
                <a:cubicBezTo>
                  <a:pt x="17055" y="18007"/>
                  <a:pt x="16778" y="18662"/>
                  <a:pt x="16337" y="19254"/>
                </a:cubicBezTo>
                <a:lnTo>
                  <a:pt x="16337" y="19254"/>
                </a:lnTo>
                <a:cubicBezTo>
                  <a:pt x="15612" y="20218"/>
                  <a:pt x="14680" y="20930"/>
                  <a:pt x="13571" y="21409"/>
                </a:cubicBezTo>
                <a:lnTo>
                  <a:pt x="13571" y="21409"/>
                </a:lnTo>
                <a:cubicBezTo>
                  <a:pt x="13048" y="21629"/>
                  <a:pt x="12506" y="21793"/>
                  <a:pt x="11952" y="21913"/>
                </a:cubicBezTo>
                <a:lnTo>
                  <a:pt x="11952" y="21913"/>
                </a:lnTo>
                <a:cubicBezTo>
                  <a:pt x="11511" y="22007"/>
                  <a:pt x="11064" y="22083"/>
                  <a:pt x="10623" y="22177"/>
                </a:cubicBezTo>
                <a:lnTo>
                  <a:pt x="10623" y="22177"/>
                </a:lnTo>
                <a:cubicBezTo>
                  <a:pt x="10169" y="22278"/>
                  <a:pt x="9715" y="22366"/>
                  <a:pt x="9268" y="22492"/>
                </a:cubicBezTo>
                <a:lnTo>
                  <a:pt x="9268" y="22492"/>
                </a:lnTo>
                <a:cubicBezTo>
                  <a:pt x="8373" y="22738"/>
                  <a:pt x="7573" y="23173"/>
                  <a:pt x="6899" y="23822"/>
                </a:cubicBezTo>
                <a:lnTo>
                  <a:pt x="6899" y="23822"/>
                </a:lnTo>
                <a:cubicBezTo>
                  <a:pt x="6401" y="24301"/>
                  <a:pt x="6036" y="24868"/>
                  <a:pt x="5771" y="25498"/>
                </a:cubicBezTo>
                <a:lnTo>
                  <a:pt x="5771" y="25498"/>
                </a:lnTo>
                <a:cubicBezTo>
                  <a:pt x="5746" y="25554"/>
                  <a:pt x="5721" y="25611"/>
                  <a:pt x="5696" y="25661"/>
                </a:cubicBezTo>
                <a:lnTo>
                  <a:pt x="5696" y="25661"/>
                </a:lnTo>
                <a:cubicBezTo>
                  <a:pt x="5689" y="25668"/>
                  <a:pt x="5677" y="25674"/>
                  <a:pt x="5633" y="25687"/>
                </a:cubicBezTo>
                <a:lnTo>
                  <a:pt x="5633" y="25687"/>
                </a:lnTo>
                <a:cubicBezTo>
                  <a:pt x="5545" y="25195"/>
                  <a:pt x="5689" y="24761"/>
                  <a:pt x="5885" y="24338"/>
                </a:cubicBezTo>
                <a:moveTo>
                  <a:pt x="5589" y="24445"/>
                </a:moveTo>
                <a:cubicBezTo>
                  <a:pt x="5551" y="24086"/>
                  <a:pt x="5645" y="23759"/>
                  <a:pt x="5828" y="23450"/>
                </a:cubicBezTo>
                <a:lnTo>
                  <a:pt x="5828" y="23450"/>
                </a:lnTo>
                <a:cubicBezTo>
                  <a:pt x="6477" y="22348"/>
                  <a:pt x="7365" y="21497"/>
                  <a:pt x="8487" y="20898"/>
                </a:cubicBezTo>
                <a:lnTo>
                  <a:pt x="8487" y="20898"/>
                </a:lnTo>
                <a:cubicBezTo>
                  <a:pt x="8934" y="20659"/>
                  <a:pt x="9413" y="20502"/>
                  <a:pt x="9911" y="20407"/>
                </a:cubicBezTo>
                <a:lnTo>
                  <a:pt x="9911" y="20407"/>
                </a:lnTo>
                <a:cubicBezTo>
                  <a:pt x="10345" y="20325"/>
                  <a:pt x="10780" y="20250"/>
                  <a:pt x="11215" y="20155"/>
                </a:cubicBezTo>
                <a:lnTo>
                  <a:pt x="11215" y="20155"/>
                </a:lnTo>
                <a:cubicBezTo>
                  <a:pt x="11769" y="20035"/>
                  <a:pt x="12305" y="19865"/>
                  <a:pt x="12834" y="19657"/>
                </a:cubicBezTo>
                <a:lnTo>
                  <a:pt x="12834" y="19657"/>
                </a:lnTo>
                <a:cubicBezTo>
                  <a:pt x="13861" y="19241"/>
                  <a:pt x="14705" y="18586"/>
                  <a:pt x="15386" y="17723"/>
                </a:cubicBezTo>
                <a:lnTo>
                  <a:pt x="15386" y="17723"/>
                </a:lnTo>
                <a:cubicBezTo>
                  <a:pt x="15738" y="17282"/>
                  <a:pt x="16009" y="16797"/>
                  <a:pt x="16154" y="16255"/>
                </a:cubicBezTo>
                <a:lnTo>
                  <a:pt x="16154" y="16255"/>
                </a:lnTo>
                <a:cubicBezTo>
                  <a:pt x="16287" y="15757"/>
                  <a:pt x="16368" y="15253"/>
                  <a:pt x="16261" y="14737"/>
                </a:cubicBezTo>
                <a:lnTo>
                  <a:pt x="16261" y="14737"/>
                </a:lnTo>
                <a:cubicBezTo>
                  <a:pt x="16287" y="14737"/>
                  <a:pt x="16318" y="14743"/>
                  <a:pt x="16350" y="14743"/>
                </a:cubicBezTo>
                <a:lnTo>
                  <a:pt x="16350" y="14743"/>
                </a:lnTo>
                <a:cubicBezTo>
                  <a:pt x="16583" y="15386"/>
                  <a:pt x="16627" y="16047"/>
                  <a:pt x="16532" y="16721"/>
                </a:cubicBezTo>
                <a:lnTo>
                  <a:pt x="16532" y="16721"/>
                </a:lnTo>
                <a:cubicBezTo>
                  <a:pt x="16368" y="17881"/>
                  <a:pt x="15764" y="18769"/>
                  <a:pt x="14863" y="19468"/>
                </a:cubicBezTo>
                <a:lnTo>
                  <a:pt x="14863" y="19468"/>
                </a:lnTo>
                <a:cubicBezTo>
                  <a:pt x="14069" y="20079"/>
                  <a:pt x="13187" y="20508"/>
                  <a:pt x="12223" y="20779"/>
                </a:cubicBezTo>
                <a:lnTo>
                  <a:pt x="12223" y="20779"/>
                </a:lnTo>
                <a:cubicBezTo>
                  <a:pt x="11851" y="20886"/>
                  <a:pt x="11467" y="20968"/>
                  <a:pt x="11089" y="21075"/>
                </a:cubicBezTo>
                <a:lnTo>
                  <a:pt x="11089" y="21075"/>
                </a:lnTo>
                <a:cubicBezTo>
                  <a:pt x="10503" y="21226"/>
                  <a:pt x="9917" y="21377"/>
                  <a:pt x="9337" y="21554"/>
                </a:cubicBezTo>
                <a:lnTo>
                  <a:pt x="9337" y="21554"/>
                </a:lnTo>
                <a:cubicBezTo>
                  <a:pt x="8531" y="21799"/>
                  <a:pt x="7794" y="22184"/>
                  <a:pt x="7126" y="22700"/>
                </a:cubicBezTo>
                <a:lnTo>
                  <a:pt x="7126" y="22700"/>
                </a:lnTo>
                <a:cubicBezTo>
                  <a:pt x="6698" y="23041"/>
                  <a:pt x="6307" y="23419"/>
                  <a:pt x="6005" y="23878"/>
                </a:cubicBezTo>
                <a:lnTo>
                  <a:pt x="6005" y="23878"/>
                </a:lnTo>
                <a:cubicBezTo>
                  <a:pt x="5872" y="24086"/>
                  <a:pt x="5765" y="24307"/>
                  <a:pt x="5633" y="24540"/>
                </a:cubicBezTo>
                <a:lnTo>
                  <a:pt x="5633" y="24540"/>
                </a:lnTo>
                <a:cubicBezTo>
                  <a:pt x="5620" y="24508"/>
                  <a:pt x="5589" y="24477"/>
                  <a:pt x="5589" y="24445"/>
                </a:cubicBezTo>
                <a:moveTo>
                  <a:pt x="5173" y="21699"/>
                </a:moveTo>
                <a:cubicBezTo>
                  <a:pt x="5009" y="21333"/>
                  <a:pt x="4801" y="21006"/>
                  <a:pt x="4549" y="20709"/>
                </a:cubicBezTo>
                <a:lnTo>
                  <a:pt x="4549" y="20709"/>
                </a:lnTo>
                <a:cubicBezTo>
                  <a:pt x="4329" y="20445"/>
                  <a:pt x="4108" y="20187"/>
                  <a:pt x="3894" y="19928"/>
                </a:cubicBezTo>
                <a:lnTo>
                  <a:pt x="3894" y="19928"/>
                </a:lnTo>
                <a:cubicBezTo>
                  <a:pt x="3037" y="18882"/>
                  <a:pt x="2533" y="17679"/>
                  <a:pt x="2344" y="16343"/>
                </a:cubicBezTo>
                <a:lnTo>
                  <a:pt x="2344" y="16343"/>
                </a:lnTo>
                <a:cubicBezTo>
                  <a:pt x="2306" y="16035"/>
                  <a:pt x="2300" y="15732"/>
                  <a:pt x="2331" y="15424"/>
                </a:cubicBezTo>
                <a:lnTo>
                  <a:pt x="2331" y="15424"/>
                </a:lnTo>
                <a:cubicBezTo>
                  <a:pt x="2350" y="15291"/>
                  <a:pt x="2388" y="15184"/>
                  <a:pt x="2489" y="15096"/>
                </a:cubicBezTo>
                <a:lnTo>
                  <a:pt x="2489" y="15096"/>
                </a:lnTo>
                <a:cubicBezTo>
                  <a:pt x="2571" y="15014"/>
                  <a:pt x="2634" y="14907"/>
                  <a:pt x="2785" y="14844"/>
                </a:cubicBezTo>
                <a:lnTo>
                  <a:pt x="2785" y="14844"/>
                </a:lnTo>
                <a:cubicBezTo>
                  <a:pt x="2678" y="15858"/>
                  <a:pt x="2867" y="16772"/>
                  <a:pt x="3321" y="17629"/>
                </a:cubicBezTo>
                <a:lnTo>
                  <a:pt x="3321" y="17629"/>
                </a:lnTo>
                <a:cubicBezTo>
                  <a:pt x="3560" y="18089"/>
                  <a:pt x="3837" y="18517"/>
                  <a:pt x="4108" y="18958"/>
                </a:cubicBezTo>
                <a:lnTo>
                  <a:pt x="4108" y="18958"/>
                </a:lnTo>
                <a:cubicBezTo>
                  <a:pt x="4285" y="19235"/>
                  <a:pt x="4480" y="19500"/>
                  <a:pt x="4656" y="19777"/>
                </a:cubicBezTo>
                <a:lnTo>
                  <a:pt x="4656" y="19777"/>
                </a:lnTo>
                <a:cubicBezTo>
                  <a:pt x="5028" y="20376"/>
                  <a:pt x="5248" y="21024"/>
                  <a:pt x="5311" y="21724"/>
                </a:cubicBezTo>
                <a:lnTo>
                  <a:pt x="5311" y="21724"/>
                </a:lnTo>
                <a:cubicBezTo>
                  <a:pt x="5311" y="21768"/>
                  <a:pt x="5305" y="21818"/>
                  <a:pt x="5299" y="21925"/>
                </a:cubicBezTo>
                <a:lnTo>
                  <a:pt x="5299" y="21925"/>
                </a:lnTo>
                <a:cubicBezTo>
                  <a:pt x="5236" y="21818"/>
                  <a:pt x="5198" y="21755"/>
                  <a:pt x="5173" y="21699"/>
                </a:cubicBezTo>
                <a:moveTo>
                  <a:pt x="5765" y="27180"/>
                </a:moveTo>
                <a:cubicBezTo>
                  <a:pt x="5734" y="26934"/>
                  <a:pt x="5708" y="26688"/>
                  <a:pt x="5677" y="26443"/>
                </a:cubicBezTo>
                <a:lnTo>
                  <a:pt x="5677" y="26443"/>
                </a:lnTo>
                <a:cubicBezTo>
                  <a:pt x="5658" y="26266"/>
                  <a:pt x="5689" y="26096"/>
                  <a:pt x="5740" y="25932"/>
                </a:cubicBezTo>
                <a:lnTo>
                  <a:pt x="5740" y="25932"/>
                </a:lnTo>
                <a:cubicBezTo>
                  <a:pt x="6187" y="24590"/>
                  <a:pt x="7044" y="23614"/>
                  <a:pt x="8304" y="22990"/>
                </a:cubicBezTo>
                <a:lnTo>
                  <a:pt x="8304" y="22990"/>
                </a:lnTo>
                <a:cubicBezTo>
                  <a:pt x="8833" y="22726"/>
                  <a:pt x="9394" y="22562"/>
                  <a:pt x="9974" y="22442"/>
                </a:cubicBezTo>
                <a:lnTo>
                  <a:pt x="9974" y="22442"/>
                </a:lnTo>
                <a:cubicBezTo>
                  <a:pt x="10446" y="22348"/>
                  <a:pt x="10919" y="22253"/>
                  <a:pt x="11391" y="22159"/>
                </a:cubicBezTo>
                <a:lnTo>
                  <a:pt x="11391" y="22159"/>
                </a:lnTo>
                <a:cubicBezTo>
                  <a:pt x="11920" y="22058"/>
                  <a:pt x="12437" y="21938"/>
                  <a:pt x="12947" y="21774"/>
                </a:cubicBezTo>
                <a:lnTo>
                  <a:pt x="12947" y="21774"/>
                </a:lnTo>
                <a:cubicBezTo>
                  <a:pt x="14302" y="21333"/>
                  <a:pt x="15449" y="20577"/>
                  <a:pt x="16337" y="19456"/>
                </a:cubicBezTo>
                <a:lnTo>
                  <a:pt x="16337" y="19456"/>
                </a:lnTo>
                <a:cubicBezTo>
                  <a:pt x="16797" y="18882"/>
                  <a:pt x="17099" y="18240"/>
                  <a:pt x="17219" y="17515"/>
                </a:cubicBezTo>
                <a:lnTo>
                  <a:pt x="17219" y="17515"/>
                </a:lnTo>
                <a:cubicBezTo>
                  <a:pt x="17326" y="16885"/>
                  <a:pt x="17276" y="16261"/>
                  <a:pt x="17143" y="15644"/>
                </a:cubicBezTo>
                <a:lnTo>
                  <a:pt x="17143" y="15644"/>
                </a:lnTo>
                <a:cubicBezTo>
                  <a:pt x="17118" y="15556"/>
                  <a:pt x="17099" y="15468"/>
                  <a:pt x="17074" y="15379"/>
                </a:cubicBezTo>
                <a:lnTo>
                  <a:pt x="17074" y="15379"/>
                </a:lnTo>
                <a:cubicBezTo>
                  <a:pt x="17074" y="15367"/>
                  <a:pt x="17074" y="15354"/>
                  <a:pt x="17074" y="15316"/>
                </a:cubicBezTo>
                <a:lnTo>
                  <a:pt x="17074" y="15316"/>
                </a:lnTo>
                <a:cubicBezTo>
                  <a:pt x="17118" y="15335"/>
                  <a:pt x="17137" y="15342"/>
                  <a:pt x="17150" y="15354"/>
                </a:cubicBezTo>
                <a:lnTo>
                  <a:pt x="17150" y="15354"/>
                </a:lnTo>
                <a:cubicBezTo>
                  <a:pt x="17723" y="16022"/>
                  <a:pt x="18044" y="16778"/>
                  <a:pt x="17981" y="17666"/>
                </a:cubicBezTo>
                <a:lnTo>
                  <a:pt x="17981" y="17666"/>
                </a:lnTo>
                <a:cubicBezTo>
                  <a:pt x="17956" y="18089"/>
                  <a:pt x="17824" y="18473"/>
                  <a:pt x="17641" y="18845"/>
                </a:cubicBezTo>
                <a:lnTo>
                  <a:pt x="17641" y="18845"/>
                </a:lnTo>
                <a:cubicBezTo>
                  <a:pt x="17370" y="19386"/>
                  <a:pt x="17017" y="19865"/>
                  <a:pt x="16602" y="20294"/>
                </a:cubicBezTo>
                <a:lnTo>
                  <a:pt x="16602" y="20294"/>
                </a:lnTo>
                <a:cubicBezTo>
                  <a:pt x="15216" y="21711"/>
                  <a:pt x="13565" y="22637"/>
                  <a:pt x="11593" y="22940"/>
                </a:cubicBezTo>
                <a:lnTo>
                  <a:pt x="11593" y="22940"/>
                </a:lnTo>
                <a:cubicBezTo>
                  <a:pt x="11045" y="23022"/>
                  <a:pt x="10490" y="23078"/>
                  <a:pt x="9942" y="23148"/>
                </a:cubicBezTo>
                <a:lnTo>
                  <a:pt x="9942" y="23148"/>
                </a:lnTo>
                <a:cubicBezTo>
                  <a:pt x="9703" y="23173"/>
                  <a:pt x="9470" y="23198"/>
                  <a:pt x="9237" y="23242"/>
                </a:cubicBezTo>
                <a:lnTo>
                  <a:pt x="9237" y="23242"/>
                </a:lnTo>
                <a:cubicBezTo>
                  <a:pt x="8707" y="23330"/>
                  <a:pt x="8210" y="23526"/>
                  <a:pt x="7743" y="23797"/>
                </a:cubicBezTo>
                <a:lnTo>
                  <a:pt x="7743" y="23797"/>
                </a:lnTo>
                <a:cubicBezTo>
                  <a:pt x="7107" y="24162"/>
                  <a:pt x="6641" y="24679"/>
                  <a:pt x="6326" y="25340"/>
                </a:cubicBezTo>
                <a:lnTo>
                  <a:pt x="6326" y="25340"/>
                </a:lnTo>
                <a:cubicBezTo>
                  <a:pt x="6049" y="25907"/>
                  <a:pt x="5878" y="26506"/>
                  <a:pt x="5860" y="27148"/>
                </a:cubicBezTo>
                <a:lnTo>
                  <a:pt x="5860" y="27148"/>
                </a:lnTo>
                <a:cubicBezTo>
                  <a:pt x="5860" y="27199"/>
                  <a:pt x="5847" y="27243"/>
                  <a:pt x="5834" y="27363"/>
                </a:cubicBezTo>
                <a:lnTo>
                  <a:pt x="5834" y="27363"/>
                </a:lnTo>
                <a:cubicBezTo>
                  <a:pt x="5790" y="27262"/>
                  <a:pt x="5765" y="27224"/>
                  <a:pt x="5765" y="27180"/>
                </a:cubicBezTo>
                <a:moveTo>
                  <a:pt x="5223" y="22486"/>
                </a:moveTo>
                <a:cubicBezTo>
                  <a:pt x="4959" y="21862"/>
                  <a:pt x="4530" y="21352"/>
                  <a:pt x="4070" y="20861"/>
                </a:cubicBezTo>
                <a:lnTo>
                  <a:pt x="4070" y="20861"/>
                </a:lnTo>
                <a:cubicBezTo>
                  <a:pt x="3862" y="20634"/>
                  <a:pt x="3642" y="20420"/>
                  <a:pt x="3434" y="20187"/>
                </a:cubicBezTo>
                <a:lnTo>
                  <a:pt x="3434" y="20187"/>
                </a:lnTo>
                <a:cubicBezTo>
                  <a:pt x="2546" y="19191"/>
                  <a:pt x="1979" y="18032"/>
                  <a:pt x="1758" y="16709"/>
                </a:cubicBezTo>
                <a:lnTo>
                  <a:pt x="1758" y="16709"/>
                </a:lnTo>
                <a:cubicBezTo>
                  <a:pt x="1727" y="16545"/>
                  <a:pt x="1720" y="16381"/>
                  <a:pt x="1695" y="16217"/>
                </a:cubicBezTo>
                <a:lnTo>
                  <a:pt x="1695" y="16217"/>
                </a:lnTo>
                <a:cubicBezTo>
                  <a:pt x="1683" y="16123"/>
                  <a:pt x="1695" y="16041"/>
                  <a:pt x="1764" y="15959"/>
                </a:cubicBezTo>
                <a:lnTo>
                  <a:pt x="1764" y="15959"/>
                </a:lnTo>
                <a:cubicBezTo>
                  <a:pt x="1890" y="15802"/>
                  <a:pt x="2004" y="15631"/>
                  <a:pt x="2199" y="15442"/>
                </a:cubicBezTo>
                <a:lnTo>
                  <a:pt x="2199" y="15442"/>
                </a:lnTo>
                <a:cubicBezTo>
                  <a:pt x="2199" y="15669"/>
                  <a:pt x="2193" y="15827"/>
                  <a:pt x="2193" y="15978"/>
                </a:cubicBezTo>
                <a:lnTo>
                  <a:pt x="2193" y="15978"/>
                </a:lnTo>
                <a:cubicBezTo>
                  <a:pt x="2212" y="16539"/>
                  <a:pt x="2331" y="17081"/>
                  <a:pt x="2502" y="17610"/>
                </a:cubicBezTo>
                <a:lnTo>
                  <a:pt x="2502" y="17610"/>
                </a:lnTo>
                <a:cubicBezTo>
                  <a:pt x="2804" y="18561"/>
                  <a:pt x="3283" y="19418"/>
                  <a:pt x="3938" y="20180"/>
                </a:cubicBezTo>
                <a:lnTo>
                  <a:pt x="3938" y="20180"/>
                </a:lnTo>
                <a:cubicBezTo>
                  <a:pt x="4127" y="20407"/>
                  <a:pt x="4322" y="20634"/>
                  <a:pt x="4511" y="20861"/>
                </a:cubicBezTo>
                <a:lnTo>
                  <a:pt x="4511" y="20861"/>
                </a:lnTo>
                <a:cubicBezTo>
                  <a:pt x="4877" y="21308"/>
                  <a:pt x="5122" y="21812"/>
                  <a:pt x="5286" y="22360"/>
                </a:cubicBezTo>
                <a:lnTo>
                  <a:pt x="5286" y="22360"/>
                </a:lnTo>
                <a:cubicBezTo>
                  <a:pt x="5305" y="22423"/>
                  <a:pt x="5349" y="22492"/>
                  <a:pt x="5293" y="22581"/>
                </a:cubicBezTo>
                <a:lnTo>
                  <a:pt x="5293" y="22581"/>
                </a:lnTo>
                <a:cubicBezTo>
                  <a:pt x="5267" y="22543"/>
                  <a:pt x="5242" y="22518"/>
                  <a:pt x="5223" y="22486"/>
                </a:cubicBezTo>
                <a:moveTo>
                  <a:pt x="5223" y="24370"/>
                </a:moveTo>
                <a:cubicBezTo>
                  <a:pt x="4915" y="23633"/>
                  <a:pt x="4448" y="22996"/>
                  <a:pt x="3919" y="22398"/>
                </a:cubicBezTo>
                <a:lnTo>
                  <a:pt x="3919" y="22398"/>
                </a:lnTo>
                <a:cubicBezTo>
                  <a:pt x="3673" y="22121"/>
                  <a:pt x="3409" y="21862"/>
                  <a:pt x="3157" y="21591"/>
                </a:cubicBezTo>
                <a:lnTo>
                  <a:pt x="3157" y="21591"/>
                </a:lnTo>
                <a:cubicBezTo>
                  <a:pt x="2886" y="21295"/>
                  <a:pt x="2609" y="21006"/>
                  <a:pt x="2357" y="20697"/>
                </a:cubicBezTo>
                <a:lnTo>
                  <a:pt x="2357" y="20697"/>
                </a:lnTo>
                <a:cubicBezTo>
                  <a:pt x="1638" y="19796"/>
                  <a:pt x="1229" y="18763"/>
                  <a:pt x="1166" y="17610"/>
                </a:cubicBezTo>
                <a:lnTo>
                  <a:pt x="1166" y="17610"/>
                </a:lnTo>
                <a:cubicBezTo>
                  <a:pt x="1160" y="17534"/>
                  <a:pt x="1166" y="17465"/>
                  <a:pt x="1160" y="17396"/>
                </a:cubicBezTo>
                <a:lnTo>
                  <a:pt x="1160" y="17396"/>
                </a:lnTo>
                <a:cubicBezTo>
                  <a:pt x="1128" y="16980"/>
                  <a:pt x="1254" y="16627"/>
                  <a:pt x="1563" y="16287"/>
                </a:cubicBezTo>
                <a:lnTo>
                  <a:pt x="1563" y="16287"/>
                </a:lnTo>
                <a:cubicBezTo>
                  <a:pt x="1582" y="16400"/>
                  <a:pt x="1594" y="16469"/>
                  <a:pt x="1607" y="16539"/>
                </a:cubicBezTo>
                <a:lnTo>
                  <a:pt x="1607" y="16539"/>
                </a:lnTo>
                <a:cubicBezTo>
                  <a:pt x="1796" y="17937"/>
                  <a:pt x="2369" y="19160"/>
                  <a:pt x="3289" y="20218"/>
                </a:cubicBezTo>
                <a:lnTo>
                  <a:pt x="3289" y="20218"/>
                </a:lnTo>
                <a:cubicBezTo>
                  <a:pt x="3459" y="20413"/>
                  <a:pt x="3648" y="20590"/>
                  <a:pt x="3818" y="20779"/>
                </a:cubicBezTo>
                <a:lnTo>
                  <a:pt x="3818" y="20779"/>
                </a:lnTo>
                <a:cubicBezTo>
                  <a:pt x="4070" y="21062"/>
                  <a:pt x="4329" y="21346"/>
                  <a:pt x="4568" y="21636"/>
                </a:cubicBezTo>
                <a:lnTo>
                  <a:pt x="4568" y="21636"/>
                </a:lnTo>
                <a:cubicBezTo>
                  <a:pt x="4852" y="21982"/>
                  <a:pt x="5059" y="22373"/>
                  <a:pt x="5211" y="22795"/>
                </a:cubicBezTo>
                <a:lnTo>
                  <a:pt x="5211" y="22795"/>
                </a:lnTo>
                <a:cubicBezTo>
                  <a:pt x="5293" y="22996"/>
                  <a:pt x="5324" y="23204"/>
                  <a:pt x="5324" y="23425"/>
                </a:cubicBezTo>
                <a:lnTo>
                  <a:pt x="5324" y="23425"/>
                </a:lnTo>
                <a:cubicBezTo>
                  <a:pt x="5311" y="23765"/>
                  <a:pt x="5318" y="24099"/>
                  <a:pt x="5318" y="24490"/>
                </a:cubicBezTo>
                <a:lnTo>
                  <a:pt x="5318" y="24490"/>
                </a:lnTo>
                <a:cubicBezTo>
                  <a:pt x="5267" y="24427"/>
                  <a:pt x="5236" y="24401"/>
                  <a:pt x="5223" y="24370"/>
                </a:cubicBezTo>
                <a:moveTo>
                  <a:pt x="5192" y="25013"/>
                </a:moveTo>
                <a:cubicBezTo>
                  <a:pt x="4952" y="24458"/>
                  <a:pt x="4606" y="23979"/>
                  <a:pt x="4165" y="23563"/>
                </a:cubicBezTo>
                <a:lnTo>
                  <a:pt x="4165" y="23563"/>
                </a:lnTo>
                <a:cubicBezTo>
                  <a:pt x="3856" y="23274"/>
                  <a:pt x="3541" y="22996"/>
                  <a:pt x="3232" y="22713"/>
                </a:cubicBezTo>
                <a:lnTo>
                  <a:pt x="3232" y="22713"/>
                </a:lnTo>
                <a:cubicBezTo>
                  <a:pt x="2930" y="22436"/>
                  <a:pt x="2640" y="22146"/>
                  <a:pt x="2376" y="21825"/>
                </a:cubicBezTo>
                <a:lnTo>
                  <a:pt x="2376" y="21825"/>
                </a:lnTo>
                <a:cubicBezTo>
                  <a:pt x="1412" y="20646"/>
                  <a:pt x="908" y="19292"/>
                  <a:pt x="876" y="17767"/>
                </a:cubicBezTo>
                <a:lnTo>
                  <a:pt x="876" y="17767"/>
                </a:lnTo>
                <a:cubicBezTo>
                  <a:pt x="870" y="17622"/>
                  <a:pt x="870" y="17484"/>
                  <a:pt x="964" y="17364"/>
                </a:cubicBezTo>
                <a:lnTo>
                  <a:pt x="964" y="17364"/>
                </a:lnTo>
                <a:cubicBezTo>
                  <a:pt x="1052" y="17370"/>
                  <a:pt x="1034" y="17427"/>
                  <a:pt x="1034" y="17477"/>
                </a:cubicBezTo>
                <a:lnTo>
                  <a:pt x="1034" y="17477"/>
                </a:lnTo>
                <a:cubicBezTo>
                  <a:pt x="1059" y="18208"/>
                  <a:pt x="1210" y="18901"/>
                  <a:pt x="1512" y="19569"/>
                </a:cubicBezTo>
                <a:lnTo>
                  <a:pt x="1512" y="19569"/>
                </a:lnTo>
                <a:cubicBezTo>
                  <a:pt x="1758" y="20105"/>
                  <a:pt x="2079" y="20596"/>
                  <a:pt x="2470" y="21037"/>
                </a:cubicBezTo>
                <a:lnTo>
                  <a:pt x="2470" y="21037"/>
                </a:lnTo>
                <a:cubicBezTo>
                  <a:pt x="2728" y="21327"/>
                  <a:pt x="2999" y="21610"/>
                  <a:pt x="3276" y="21888"/>
                </a:cubicBezTo>
                <a:lnTo>
                  <a:pt x="3276" y="21888"/>
                </a:lnTo>
                <a:cubicBezTo>
                  <a:pt x="3686" y="22310"/>
                  <a:pt x="4070" y="22744"/>
                  <a:pt x="4423" y="23217"/>
                </a:cubicBezTo>
                <a:lnTo>
                  <a:pt x="4423" y="23217"/>
                </a:lnTo>
                <a:cubicBezTo>
                  <a:pt x="4807" y="23746"/>
                  <a:pt x="5097" y="24319"/>
                  <a:pt x="5293" y="24950"/>
                </a:cubicBezTo>
                <a:lnTo>
                  <a:pt x="5293" y="24950"/>
                </a:lnTo>
                <a:cubicBezTo>
                  <a:pt x="5311" y="25013"/>
                  <a:pt x="5318" y="25082"/>
                  <a:pt x="5330" y="25151"/>
                </a:cubicBezTo>
                <a:lnTo>
                  <a:pt x="5330" y="25151"/>
                </a:lnTo>
                <a:cubicBezTo>
                  <a:pt x="5311" y="25157"/>
                  <a:pt x="5293" y="25164"/>
                  <a:pt x="5280" y="25176"/>
                </a:cubicBezTo>
                <a:lnTo>
                  <a:pt x="5280" y="25176"/>
                </a:lnTo>
                <a:cubicBezTo>
                  <a:pt x="5248" y="25120"/>
                  <a:pt x="5217" y="25069"/>
                  <a:pt x="5192" y="25013"/>
                </a:cubicBezTo>
                <a:moveTo>
                  <a:pt x="5557" y="28641"/>
                </a:moveTo>
                <a:cubicBezTo>
                  <a:pt x="5280" y="28213"/>
                  <a:pt x="5003" y="27778"/>
                  <a:pt x="4719" y="27350"/>
                </a:cubicBezTo>
                <a:lnTo>
                  <a:pt x="4719" y="27350"/>
                </a:lnTo>
                <a:cubicBezTo>
                  <a:pt x="4354" y="26795"/>
                  <a:pt x="3944" y="26279"/>
                  <a:pt x="3510" y="25781"/>
                </a:cubicBezTo>
                <a:lnTo>
                  <a:pt x="3510" y="25781"/>
                </a:lnTo>
                <a:cubicBezTo>
                  <a:pt x="3169" y="25391"/>
                  <a:pt x="2817" y="25000"/>
                  <a:pt x="2476" y="24603"/>
                </a:cubicBezTo>
                <a:lnTo>
                  <a:pt x="2476" y="24603"/>
                </a:lnTo>
                <a:cubicBezTo>
                  <a:pt x="2004" y="24067"/>
                  <a:pt x="1575" y="23500"/>
                  <a:pt x="1216" y="22883"/>
                </a:cubicBezTo>
                <a:lnTo>
                  <a:pt x="1216" y="22883"/>
                </a:lnTo>
                <a:cubicBezTo>
                  <a:pt x="819" y="22215"/>
                  <a:pt x="523" y="21510"/>
                  <a:pt x="416" y="20728"/>
                </a:cubicBezTo>
                <a:lnTo>
                  <a:pt x="416" y="20728"/>
                </a:lnTo>
                <a:cubicBezTo>
                  <a:pt x="290" y="19821"/>
                  <a:pt x="422" y="18945"/>
                  <a:pt x="687" y="18082"/>
                </a:cubicBezTo>
                <a:lnTo>
                  <a:pt x="687" y="18082"/>
                </a:lnTo>
                <a:cubicBezTo>
                  <a:pt x="782" y="18082"/>
                  <a:pt x="769" y="18152"/>
                  <a:pt x="775" y="18189"/>
                </a:cubicBezTo>
                <a:lnTo>
                  <a:pt x="775" y="18189"/>
                </a:lnTo>
                <a:cubicBezTo>
                  <a:pt x="813" y="18454"/>
                  <a:pt x="832" y="18725"/>
                  <a:pt x="882" y="18983"/>
                </a:cubicBezTo>
                <a:lnTo>
                  <a:pt x="882" y="18983"/>
                </a:lnTo>
                <a:cubicBezTo>
                  <a:pt x="1134" y="20287"/>
                  <a:pt x="1764" y="21396"/>
                  <a:pt x="2672" y="22341"/>
                </a:cubicBezTo>
                <a:lnTo>
                  <a:pt x="2672" y="22341"/>
                </a:lnTo>
                <a:cubicBezTo>
                  <a:pt x="2905" y="22581"/>
                  <a:pt x="3150" y="22801"/>
                  <a:pt x="3390" y="23022"/>
                </a:cubicBezTo>
                <a:lnTo>
                  <a:pt x="3390" y="23022"/>
                </a:lnTo>
                <a:cubicBezTo>
                  <a:pt x="3629" y="23248"/>
                  <a:pt x="3875" y="23469"/>
                  <a:pt x="4114" y="23696"/>
                </a:cubicBezTo>
                <a:lnTo>
                  <a:pt x="4114" y="23696"/>
                </a:lnTo>
                <a:cubicBezTo>
                  <a:pt x="4618" y="24168"/>
                  <a:pt x="4978" y="24742"/>
                  <a:pt x="5211" y="25391"/>
                </a:cubicBezTo>
                <a:lnTo>
                  <a:pt x="5211" y="25391"/>
                </a:lnTo>
                <a:cubicBezTo>
                  <a:pt x="5299" y="25636"/>
                  <a:pt x="5362" y="25882"/>
                  <a:pt x="5387" y="26140"/>
                </a:cubicBezTo>
                <a:lnTo>
                  <a:pt x="5387" y="26140"/>
                </a:lnTo>
                <a:cubicBezTo>
                  <a:pt x="5463" y="26978"/>
                  <a:pt x="5563" y="27816"/>
                  <a:pt x="5715" y="28648"/>
                </a:cubicBezTo>
                <a:lnTo>
                  <a:pt x="5715" y="28648"/>
                </a:lnTo>
                <a:cubicBezTo>
                  <a:pt x="5727" y="28704"/>
                  <a:pt x="5727" y="28761"/>
                  <a:pt x="5734" y="28893"/>
                </a:cubicBezTo>
                <a:lnTo>
                  <a:pt x="5734" y="28893"/>
                </a:lnTo>
                <a:cubicBezTo>
                  <a:pt x="5652" y="28767"/>
                  <a:pt x="5601" y="28711"/>
                  <a:pt x="5557" y="28641"/>
                </a:cubicBezTo>
                <a:moveTo>
                  <a:pt x="5400" y="19134"/>
                </a:moveTo>
                <a:cubicBezTo>
                  <a:pt x="5463" y="19160"/>
                  <a:pt x="5444" y="19210"/>
                  <a:pt x="5425" y="19254"/>
                </a:cubicBezTo>
                <a:lnTo>
                  <a:pt x="5425" y="19254"/>
                </a:lnTo>
                <a:cubicBezTo>
                  <a:pt x="5374" y="19223"/>
                  <a:pt x="5374" y="19185"/>
                  <a:pt x="5400" y="19134"/>
                </a:cubicBezTo>
                <a:close/>
                <a:moveTo>
                  <a:pt x="5437" y="19279"/>
                </a:moveTo>
                <a:cubicBezTo>
                  <a:pt x="5444" y="19286"/>
                  <a:pt x="5450" y="19292"/>
                  <a:pt x="5456" y="19298"/>
                </a:cubicBezTo>
                <a:lnTo>
                  <a:pt x="5456" y="19298"/>
                </a:lnTo>
                <a:cubicBezTo>
                  <a:pt x="5463" y="19298"/>
                  <a:pt x="5450" y="19311"/>
                  <a:pt x="5450" y="19317"/>
                </a:cubicBezTo>
                <a:lnTo>
                  <a:pt x="5450" y="19317"/>
                </a:lnTo>
                <a:cubicBezTo>
                  <a:pt x="5444" y="19304"/>
                  <a:pt x="5444" y="19292"/>
                  <a:pt x="5437" y="192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1"/>
          <p:cNvGrpSpPr/>
          <p:nvPr/>
        </p:nvGrpSpPr>
        <p:grpSpPr>
          <a:xfrm>
            <a:off x="6763295" y="-569080"/>
            <a:ext cx="2906915" cy="2836602"/>
            <a:chOff x="6763295" y="-569080"/>
            <a:chExt cx="2906915" cy="2836602"/>
          </a:xfrm>
        </p:grpSpPr>
        <p:sp>
          <p:nvSpPr>
            <p:cNvPr id="88" name="Google Shape;88;p11"/>
            <p:cNvSpPr/>
            <p:nvPr/>
          </p:nvSpPr>
          <p:spPr>
            <a:xfrm rot="911286">
              <a:off x="7021572" y="-295956"/>
              <a:ext cx="2390361" cy="2290354"/>
            </a:xfrm>
            <a:custGeom>
              <a:avLst/>
              <a:gdLst/>
              <a:ahLst/>
              <a:cxnLst/>
              <a:rect l="l" t="t" r="r" b="b"/>
              <a:pathLst>
                <a:path w="25814" h="24734" extrusionOk="0">
                  <a:moveTo>
                    <a:pt x="24282" y="1"/>
                  </a:moveTo>
                  <a:cubicBezTo>
                    <a:pt x="24267" y="1"/>
                    <a:pt x="24252" y="4"/>
                    <a:pt x="24238" y="11"/>
                  </a:cubicBezTo>
                  <a:cubicBezTo>
                    <a:pt x="24175" y="62"/>
                    <a:pt x="24106" y="112"/>
                    <a:pt x="24043" y="169"/>
                  </a:cubicBezTo>
                  <a:cubicBezTo>
                    <a:pt x="23539" y="610"/>
                    <a:pt x="23104" y="1114"/>
                    <a:pt x="22720" y="1662"/>
                  </a:cubicBezTo>
                  <a:cubicBezTo>
                    <a:pt x="22493" y="1996"/>
                    <a:pt x="22216" y="2260"/>
                    <a:pt x="21876" y="2468"/>
                  </a:cubicBezTo>
                  <a:cubicBezTo>
                    <a:pt x="21629" y="2620"/>
                    <a:pt x="21365" y="2698"/>
                    <a:pt x="21087" y="2698"/>
                  </a:cubicBezTo>
                  <a:cubicBezTo>
                    <a:pt x="21031" y="2698"/>
                    <a:pt x="20975" y="2695"/>
                    <a:pt x="20918" y="2689"/>
                  </a:cubicBezTo>
                  <a:cubicBezTo>
                    <a:pt x="20723" y="2670"/>
                    <a:pt x="20527" y="2645"/>
                    <a:pt x="20332" y="2620"/>
                  </a:cubicBezTo>
                  <a:cubicBezTo>
                    <a:pt x="19985" y="2563"/>
                    <a:pt x="19639" y="2544"/>
                    <a:pt x="19286" y="2538"/>
                  </a:cubicBezTo>
                  <a:cubicBezTo>
                    <a:pt x="19272" y="2537"/>
                    <a:pt x="19257" y="2537"/>
                    <a:pt x="19243" y="2537"/>
                  </a:cubicBezTo>
                  <a:cubicBezTo>
                    <a:pt x="18767" y="2537"/>
                    <a:pt x="18309" y="2638"/>
                    <a:pt x="17875" y="2827"/>
                  </a:cubicBezTo>
                  <a:cubicBezTo>
                    <a:pt x="17421" y="3029"/>
                    <a:pt x="17043" y="3325"/>
                    <a:pt x="16766" y="3747"/>
                  </a:cubicBezTo>
                  <a:cubicBezTo>
                    <a:pt x="16640" y="3936"/>
                    <a:pt x="16501" y="4119"/>
                    <a:pt x="16331" y="4270"/>
                  </a:cubicBezTo>
                  <a:cubicBezTo>
                    <a:pt x="16306" y="4295"/>
                    <a:pt x="16281" y="4327"/>
                    <a:pt x="16243" y="4365"/>
                  </a:cubicBezTo>
                  <a:cubicBezTo>
                    <a:pt x="16300" y="4384"/>
                    <a:pt x="16338" y="4409"/>
                    <a:pt x="16382" y="4415"/>
                  </a:cubicBezTo>
                  <a:cubicBezTo>
                    <a:pt x="16545" y="4434"/>
                    <a:pt x="16709" y="4447"/>
                    <a:pt x="16873" y="4472"/>
                  </a:cubicBezTo>
                  <a:cubicBezTo>
                    <a:pt x="16949" y="4482"/>
                    <a:pt x="17024" y="4487"/>
                    <a:pt x="17098" y="4487"/>
                  </a:cubicBezTo>
                  <a:cubicBezTo>
                    <a:pt x="17159" y="4487"/>
                    <a:pt x="17220" y="4484"/>
                    <a:pt x="17283" y="4478"/>
                  </a:cubicBezTo>
                  <a:cubicBezTo>
                    <a:pt x="17730" y="4434"/>
                    <a:pt x="18165" y="4327"/>
                    <a:pt x="18580" y="4151"/>
                  </a:cubicBezTo>
                  <a:cubicBezTo>
                    <a:pt x="18788" y="4056"/>
                    <a:pt x="18990" y="3961"/>
                    <a:pt x="19198" y="3867"/>
                  </a:cubicBezTo>
                  <a:cubicBezTo>
                    <a:pt x="19431" y="3766"/>
                    <a:pt x="19658" y="3659"/>
                    <a:pt x="19885" y="3565"/>
                  </a:cubicBezTo>
                  <a:cubicBezTo>
                    <a:pt x="20206" y="3432"/>
                    <a:pt x="20534" y="3350"/>
                    <a:pt x="20867" y="3281"/>
                  </a:cubicBezTo>
                  <a:cubicBezTo>
                    <a:pt x="21264" y="3199"/>
                    <a:pt x="21617" y="3035"/>
                    <a:pt x="21939" y="2790"/>
                  </a:cubicBezTo>
                  <a:cubicBezTo>
                    <a:pt x="21964" y="2771"/>
                    <a:pt x="21983" y="2752"/>
                    <a:pt x="22008" y="2733"/>
                  </a:cubicBezTo>
                  <a:cubicBezTo>
                    <a:pt x="22022" y="2726"/>
                    <a:pt x="22037" y="2714"/>
                    <a:pt x="22054" y="2714"/>
                  </a:cubicBezTo>
                  <a:cubicBezTo>
                    <a:pt x="22066" y="2714"/>
                    <a:pt x="22080" y="2721"/>
                    <a:pt x="22096" y="2739"/>
                  </a:cubicBezTo>
                  <a:cubicBezTo>
                    <a:pt x="22033" y="2897"/>
                    <a:pt x="21957" y="3054"/>
                    <a:pt x="21907" y="3218"/>
                  </a:cubicBezTo>
                  <a:cubicBezTo>
                    <a:pt x="21813" y="3539"/>
                    <a:pt x="21668" y="3823"/>
                    <a:pt x="21485" y="4094"/>
                  </a:cubicBezTo>
                  <a:cubicBezTo>
                    <a:pt x="21189" y="4541"/>
                    <a:pt x="20817" y="4907"/>
                    <a:pt x="20332" y="5140"/>
                  </a:cubicBezTo>
                  <a:cubicBezTo>
                    <a:pt x="20162" y="5222"/>
                    <a:pt x="19992" y="5303"/>
                    <a:pt x="19828" y="5392"/>
                  </a:cubicBezTo>
                  <a:cubicBezTo>
                    <a:pt x="19557" y="5537"/>
                    <a:pt x="19286" y="5675"/>
                    <a:pt x="19034" y="5845"/>
                  </a:cubicBezTo>
                  <a:cubicBezTo>
                    <a:pt x="18951" y="5898"/>
                    <a:pt x="18875" y="5924"/>
                    <a:pt x="18796" y="5924"/>
                  </a:cubicBezTo>
                  <a:cubicBezTo>
                    <a:pt x="18743" y="5924"/>
                    <a:pt x="18689" y="5912"/>
                    <a:pt x="18631" y="5889"/>
                  </a:cubicBezTo>
                  <a:cubicBezTo>
                    <a:pt x="18499" y="5839"/>
                    <a:pt x="18366" y="5776"/>
                    <a:pt x="18240" y="5713"/>
                  </a:cubicBezTo>
                  <a:cubicBezTo>
                    <a:pt x="17692" y="5455"/>
                    <a:pt x="17144" y="5190"/>
                    <a:pt x="16596" y="4932"/>
                  </a:cubicBezTo>
                  <a:cubicBezTo>
                    <a:pt x="16401" y="4844"/>
                    <a:pt x="16199" y="4774"/>
                    <a:pt x="15997" y="4711"/>
                  </a:cubicBezTo>
                  <a:cubicBezTo>
                    <a:pt x="15698" y="4623"/>
                    <a:pt x="15401" y="4578"/>
                    <a:pt x="15108" y="4578"/>
                  </a:cubicBezTo>
                  <a:cubicBezTo>
                    <a:pt x="14711" y="4578"/>
                    <a:pt x="14319" y="4661"/>
                    <a:pt x="13931" y="4831"/>
                  </a:cubicBezTo>
                  <a:cubicBezTo>
                    <a:pt x="13660" y="4957"/>
                    <a:pt x="13389" y="5070"/>
                    <a:pt x="13118" y="5190"/>
                  </a:cubicBezTo>
                  <a:cubicBezTo>
                    <a:pt x="12825" y="5319"/>
                    <a:pt x="12523" y="5368"/>
                    <a:pt x="12210" y="5368"/>
                  </a:cubicBezTo>
                  <a:cubicBezTo>
                    <a:pt x="12173" y="5368"/>
                    <a:pt x="12135" y="5368"/>
                    <a:pt x="12097" y="5366"/>
                  </a:cubicBezTo>
                  <a:cubicBezTo>
                    <a:pt x="11839" y="5354"/>
                    <a:pt x="11587" y="5303"/>
                    <a:pt x="11335" y="5253"/>
                  </a:cubicBezTo>
                  <a:cubicBezTo>
                    <a:pt x="11027" y="5191"/>
                    <a:pt x="10720" y="5147"/>
                    <a:pt x="10410" y="5147"/>
                  </a:cubicBezTo>
                  <a:cubicBezTo>
                    <a:pt x="10282" y="5147"/>
                    <a:pt x="10154" y="5155"/>
                    <a:pt x="10025" y="5171"/>
                  </a:cubicBezTo>
                  <a:cubicBezTo>
                    <a:pt x="9218" y="5272"/>
                    <a:pt x="8506" y="5587"/>
                    <a:pt x="7889" y="6116"/>
                  </a:cubicBezTo>
                  <a:cubicBezTo>
                    <a:pt x="7643" y="6324"/>
                    <a:pt x="7410" y="6557"/>
                    <a:pt x="7177" y="6784"/>
                  </a:cubicBezTo>
                  <a:cubicBezTo>
                    <a:pt x="6994" y="6960"/>
                    <a:pt x="6818" y="7156"/>
                    <a:pt x="6622" y="7326"/>
                  </a:cubicBezTo>
                  <a:cubicBezTo>
                    <a:pt x="6301" y="7622"/>
                    <a:pt x="5942" y="7880"/>
                    <a:pt x="5514" y="8013"/>
                  </a:cubicBezTo>
                  <a:cubicBezTo>
                    <a:pt x="5501" y="8019"/>
                    <a:pt x="5501" y="8038"/>
                    <a:pt x="5482" y="8063"/>
                  </a:cubicBezTo>
                  <a:cubicBezTo>
                    <a:pt x="5551" y="8094"/>
                    <a:pt x="5614" y="8132"/>
                    <a:pt x="5684" y="8164"/>
                  </a:cubicBezTo>
                  <a:cubicBezTo>
                    <a:pt x="5955" y="8277"/>
                    <a:pt x="6238" y="8365"/>
                    <a:pt x="6522" y="8447"/>
                  </a:cubicBezTo>
                  <a:cubicBezTo>
                    <a:pt x="6950" y="8573"/>
                    <a:pt x="7372" y="8724"/>
                    <a:pt x="7794" y="8876"/>
                  </a:cubicBezTo>
                  <a:cubicBezTo>
                    <a:pt x="8200" y="9025"/>
                    <a:pt x="8610" y="9116"/>
                    <a:pt x="9031" y="9116"/>
                  </a:cubicBezTo>
                  <a:cubicBezTo>
                    <a:pt x="9160" y="9116"/>
                    <a:pt x="9289" y="9108"/>
                    <a:pt x="9420" y="9090"/>
                  </a:cubicBezTo>
                  <a:cubicBezTo>
                    <a:pt x="9678" y="9052"/>
                    <a:pt x="9930" y="9014"/>
                    <a:pt x="10188" y="8976"/>
                  </a:cubicBezTo>
                  <a:cubicBezTo>
                    <a:pt x="10371" y="8945"/>
                    <a:pt x="10560" y="8907"/>
                    <a:pt x="10749" y="8876"/>
                  </a:cubicBezTo>
                  <a:cubicBezTo>
                    <a:pt x="10936" y="8849"/>
                    <a:pt x="11124" y="8834"/>
                    <a:pt x="11312" y="8834"/>
                  </a:cubicBezTo>
                  <a:cubicBezTo>
                    <a:pt x="11561" y="8834"/>
                    <a:pt x="11812" y="8860"/>
                    <a:pt x="12060" y="8913"/>
                  </a:cubicBezTo>
                  <a:cubicBezTo>
                    <a:pt x="12286" y="8958"/>
                    <a:pt x="12520" y="9021"/>
                    <a:pt x="12746" y="9071"/>
                  </a:cubicBezTo>
                  <a:cubicBezTo>
                    <a:pt x="13118" y="9165"/>
                    <a:pt x="13496" y="9260"/>
                    <a:pt x="13874" y="9342"/>
                  </a:cubicBezTo>
                  <a:cubicBezTo>
                    <a:pt x="14090" y="9390"/>
                    <a:pt x="14302" y="9413"/>
                    <a:pt x="14510" y="9413"/>
                  </a:cubicBezTo>
                  <a:cubicBezTo>
                    <a:pt x="15045" y="9413"/>
                    <a:pt x="15555" y="9259"/>
                    <a:pt x="16035" y="8964"/>
                  </a:cubicBezTo>
                  <a:cubicBezTo>
                    <a:pt x="16249" y="8832"/>
                    <a:pt x="16451" y="8680"/>
                    <a:pt x="16646" y="8529"/>
                  </a:cubicBezTo>
                  <a:cubicBezTo>
                    <a:pt x="16892" y="8334"/>
                    <a:pt x="17106" y="8107"/>
                    <a:pt x="17314" y="7874"/>
                  </a:cubicBezTo>
                  <a:cubicBezTo>
                    <a:pt x="17692" y="7452"/>
                    <a:pt x="18070" y="7030"/>
                    <a:pt x="18448" y="6608"/>
                  </a:cubicBezTo>
                  <a:cubicBezTo>
                    <a:pt x="18782" y="6236"/>
                    <a:pt x="19179" y="5946"/>
                    <a:pt x="19620" y="5719"/>
                  </a:cubicBezTo>
                  <a:cubicBezTo>
                    <a:pt x="19847" y="5606"/>
                    <a:pt x="20067" y="5492"/>
                    <a:pt x="20294" y="5385"/>
                  </a:cubicBezTo>
                  <a:cubicBezTo>
                    <a:pt x="20754" y="5159"/>
                    <a:pt x="21170" y="4869"/>
                    <a:pt x="21472" y="4447"/>
                  </a:cubicBezTo>
                  <a:cubicBezTo>
                    <a:pt x="21491" y="4428"/>
                    <a:pt x="21523" y="4415"/>
                    <a:pt x="21560" y="4390"/>
                  </a:cubicBezTo>
                  <a:lnTo>
                    <a:pt x="21560" y="4390"/>
                  </a:lnTo>
                  <a:cubicBezTo>
                    <a:pt x="21554" y="4447"/>
                    <a:pt x="21554" y="4478"/>
                    <a:pt x="21548" y="4503"/>
                  </a:cubicBezTo>
                  <a:cubicBezTo>
                    <a:pt x="21434" y="4913"/>
                    <a:pt x="21334" y="5329"/>
                    <a:pt x="21208" y="5732"/>
                  </a:cubicBezTo>
                  <a:cubicBezTo>
                    <a:pt x="21107" y="6072"/>
                    <a:pt x="20956" y="6393"/>
                    <a:pt x="20748" y="6690"/>
                  </a:cubicBezTo>
                  <a:cubicBezTo>
                    <a:pt x="20420" y="7156"/>
                    <a:pt x="20017" y="7540"/>
                    <a:pt x="19557" y="7868"/>
                  </a:cubicBezTo>
                  <a:cubicBezTo>
                    <a:pt x="19173" y="8145"/>
                    <a:pt x="18763" y="8378"/>
                    <a:pt x="18341" y="8586"/>
                  </a:cubicBezTo>
                  <a:cubicBezTo>
                    <a:pt x="17843" y="8832"/>
                    <a:pt x="17358" y="9096"/>
                    <a:pt x="16892" y="9386"/>
                  </a:cubicBezTo>
                  <a:cubicBezTo>
                    <a:pt x="16041" y="9915"/>
                    <a:pt x="15267" y="10533"/>
                    <a:pt x="14630" y="11308"/>
                  </a:cubicBezTo>
                  <a:cubicBezTo>
                    <a:pt x="14366" y="11623"/>
                    <a:pt x="14114" y="11944"/>
                    <a:pt x="13862" y="12272"/>
                  </a:cubicBezTo>
                  <a:cubicBezTo>
                    <a:pt x="13376" y="12883"/>
                    <a:pt x="12809" y="13399"/>
                    <a:pt x="12097" y="13739"/>
                  </a:cubicBezTo>
                  <a:cubicBezTo>
                    <a:pt x="11946" y="13815"/>
                    <a:pt x="11801" y="13897"/>
                    <a:pt x="11656" y="13985"/>
                  </a:cubicBezTo>
                  <a:cubicBezTo>
                    <a:pt x="11285" y="14199"/>
                    <a:pt x="10951" y="14451"/>
                    <a:pt x="10699" y="14811"/>
                  </a:cubicBezTo>
                  <a:cubicBezTo>
                    <a:pt x="10648" y="14886"/>
                    <a:pt x="10585" y="14924"/>
                    <a:pt x="10497" y="14937"/>
                  </a:cubicBezTo>
                  <a:cubicBezTo>
                    <a:pt x="10390" y="14949"/>
                    <a:pt x="10283" y="14962"/>
                    <a:pt x="10182" y="14962"/>
                  </a:cubicBezTo>
                  <a:cubicBezTo>
                    <a:pt x="9987" y="14955"/>
                    <a:pt x="9804" y="14911"/>
                    <a:pt x="9621" y="14855"/>
                  </a:cubicBezTo>
                  <a:cubicBezTo>
                    <a:pt x="9325" y="14760"/>
                    <a:pt x="9042" y="14628"/>
                    <a:pt x="8765" y="14483"/>
                  </a:cubicBezTo>
                  <a:cubicBezTo>
                    <a:pt x="8424" y="14306"/>
                    <a:pt x="8072" y="14143"/>
                    <a:pt x="7706" y="14010"/>
                  </a:cubicBezTo>
                  <a:cubicBezTo>
                    <a:pt x="7405" y="13904"/>
                    <a:pt x="7101" y="13845"/>
                    <a:pt x="6794" y="13845"/>
                  </a:cubicBezTo>
                  <a:cubicBezTo>
                    <a:pt x="6593" y="13845"/>
                    <a:pt x="6392" y="13870"/>
                    <a:pt x="6188" y="13922"/>
                  </a:cubicBezTo>
                  <a:cubicBezTo>
                    <a:pt x="5419" y="14124"/>
                    <a:pt x="4795" y="14546"/>
                    <a:pt x="4291" y="15151"/>
                  </a:cubicBezTo>
                  <a:cubicBezTo>
                    <a:pt x="4096" y="15384"/>
                    <a:pt x="3920" y="15630"/>
                    <a:pt x="3750" y="15882"/>
                  </a:cubicBezTo>
                  <a:cubicBezTo>
                    <a:pt x="3409" y="16392"/>
                    <a:pt x="2987" y="16795"/>
                    <a:pt x="2452" y="17098"/>
                  </a:cubicBezTo>
                  <a:cubicBezTo>
                    <a:pt x="2174" y="17249"/>
                    <a:pt x="1904" y="17425"/>
                    <a:pt x="1633" y="17589"/>
                  </a:cubicBezTo>
                  <a:cubicBezTo>
                    <a:pt x="1034" y="17954"/>
                    <a:pt x="511" y="18414"/>
                    <a:pt x="58" y="18956"/>
                  </a:cubicBezTo>
                  <a:cubicBezTo>
                    <a:pt x="39" y="18981"/>
                    <a:pt x="1" y="19006"/>
                    <a:pt x="39" y="19063"/>
                  </a:cubicBezTo>
                  <a:cubicBezTo>
                    <a:pt x="247" y="19038"/>
                    <a:pt x="467" y="19019"/>
                    <a:pt x="688" y="18994"/>
                  </a:cubicBezTo>
                  <a:cubicBezTo>
                    <a:pt x="1077" y="18947"/>
                    <a:pt x="1469" y="18920"/>
                    <a:pt x="1860" y="18920"/>
                  </a:cubicBezTo>
                  <a:cubicBezTo>
                    <a:pt x="2203" y="18920"/>
                    <a:pt x="2545" y="18941"/>
                    <a:pt x="2886" y="18988"/>
                  </a:cubicBezTo>
                  <a:cubicBezTo>
                    <a:pt x="3428" y="19063"/>
                    <a:pt x="3964" y="19158"/>
                    <a:pt x="4499" y="19240"/>
                  </a:cubicBezTo>
                  <a:cubicBezTo>
                    <a:pt x="5003" y="19321"/>
                    <a:pt x="5507" y="19397"/>
                    <a:pt x="6011" y="19416"/>
                  </a:cubicBezTo>
                  <a:cubicBezTo>
                    <a:pt x="6053" y="19417"/>
                    <a:pt x="6094" y="19418"/>
                    <a:pt x="6135" y="19418"/>
                  </a:cubicBezTo>
                  <a:cubicBezTo>
                    <a:pt x="6829" y="19418"/>
                    <a:pt x="7457" y="19217"/>
                    <a:pt x="8034" y="18830"/>
                  </a:cubicBezTo>
                  <a:cubicBezTo>
                    <a:pt x="8613" y="18446"/>
                    <a:pt x="9080" y="17942"/>
                    <a:pt x="9477" y="17368"/>
                  </a:cubicBezTo>
                  <a:cubicBezTo>
                    <a:pt x="9785" y="16921"/>
                    <a:pt x="10031" y="16442"/>
                    <a:pt x="10277" y="15963"/>
                  </a:cubicBezTo>
                  <a:cubicBezTo>
                    <a:pt x="10409" y="15705"/>
                    <a:pt x="10541" y="15453"/>
                    <a:pt x="10680" y="15201"/>
                  </a:cubicBezTo>
                  <a:cubicBezTo>
                    <a:pt x="10888" y="14836"/>
                    <a:pt x="11152" y="14533"/>
                    <a:pt x="11512" y="14313"/>
                  </a:cubicBezTo>
                  <a:cubicBezTo>
                    <a:pt x="11795" y="14136"/>
                    <a:pt x="12091" y="13979"/>
                    <a:pt x="12381" y="13815"/>
                  </a:cubicBezTo>
                  <a:cubicBezTo>
                    <a:pt x="12400" y="13802"/>
                    <a:pt x="12431" y="13802"/>
                    <a:pt x="12494" y="13790"/>
                  </a:cubicBezTo>
                  <a:lnTo>
                    <a:pt x="12494" y="13790"/>
                  </a:lnTo>
                  <a:cubicBezTo>
                    <a:pt x="12167" y="14281"/>
                    <a:pt x="12041" y="14811"/>
                    <a:pt x="11971" y="15346"/>
                  </a:cubicBezTo>
                  <a:cubicBezTo>
                    <a:pt x="11537" y="15680"/>
                    <a:pt x="11184" y="16071"/>
                    <a:pt x="10894" y="16524"/>
                  </a:cubicBezTo>
                  <a:cubicBezTo>
                    <a:pt x="10680" y="16871"/>
                    <a:pt x="10529" y="17242"/>
                    <a:pt x="10535" y="17658"/>
                  </a:cubicBezTo>
                  <a:cubicBezTo>
                    <a:pt x="10535" y="17828"/>
                    <a:pt x="10535" y="18005"/>
                    <a:pt x="10548" y="18181"/>
                  </a:cubicBezTo>
                  <a:cubicBezTo>
                    <a:pt x="10573" y="18477"/>
                    <a:pt x="10585" y="18767"/>
                    <a:pt x="10566" y="19063"/>
                  </a:cubicBezTo>
                  <a:cubicBezTo>
                    <a:pt x="10541" y="19454"/>
                    <a:pt x="10598" y="19838"/>
                    <a:pt x="10686" y="20216"/>
                  </a:cubicBezTo>
                  <a:cubicBezTo>
                    <a:pt x="10692" y="20241"/>
                    <a:pt x="10711" y="20260"/>
                    <a:pt x="10737" y="20298"/>
                  </a:cubicBezTo>
                  <a:cubicBezTo>
                    <a:pt x="10768" y="20260"/>
                    <a:pt x="10787" y="20241"/>
                    <a:pt x="10806" y="20216"/>
                  </a:cubicBezTo>
                  <a:cubicBezTo>
                    <a:pt x="10894" y="20071"/>
                    <a:pt x="10989" y="19920"/>
                    <a:pt x="11083" y="19775"/>
                  </a:cubicBezTo>
                  <a:cubicBezTo>
                    <a:pt x="11360" y="19334"/>
                    <a:pt x="11644" y="18893"/>
                    <a:pt x="11915" y="18446"/>
                  </a:cubicBezTo>
                  <a:cubicBezTo>
                    <a:pt x="12154" y="18043"/>
                    <a:pt x="12274" y="17608"/>
                    <a:pt x="12242" y="17142"/>
                  </a:cubicBezTo>
                  <a:cubicBezTo>
                    <a:pt x="12236" y="17041"/>
                    <a:pt x="12236" y="16946"/>
                    <a:pt x="12230" y="16845"/>
                  </a:cubicBezTo>
                  <a:cubicBezTo>
                    <a:pt x="12211" y="16568"/>
                    <a:pt x="12192" y="16285"/>
                    <a:pt x="12167" y="16008"/>
                  </a:cubicBezTo>
                  <a:cubicBezTo>
                    <a:pt x="12142" y="15642"/>
                    <a:pt x="12167" y="15277"/>
                    <a:pt x="12249" y="14924"/>
                  </a:cubicBezTo>
                  <a:cubicBezTo>
                    <a:pt x="12387" y="14281"/>
                    <a:pt x="12677" y="13727"/>
                    <a:pt x="13169" y="13286"/>
                  </a:cubicBezTo>
                  <a:cubicBezTo>
                    <a:pt x="13395" y="13084"/>
                    <a:pt x="13610" y="12864"/>
                    <a:pt x="13805" y="12637"/>
                  </a:cubicBezTo>
                  <a:cubicBezTo>
                    <a:pt x="14082" y="12322"/>
                    <a:pt x="14334" y="11988"/>
                    <a:pt x="14592" y="11660"/>
                  </a:cubicBezTo>
                  <a:cubicBezTo>
                    <a:pt x="15128" y="10986"/>
                    <a:pt x="15752" y="10400"/>
                    <a:pt x="16457" y="9909"/>
                  </a:cubicBezTo>
                  <a:cubicBezTo>
                    <a:pt x="16514" y="9877"/>
                    <a:pt x="16564" y="9827"/>
                    <a:pt x="16671" y="9802"/>
                  </a:cubicBezTo>
                  <a:lnTo>
                    <a:pt x="16671" y="9802"/>
                  </a:lnTo>
                  <a:cubicBezTo>
                    <a:pt x="16495" y="10161"/>
                    <a:pt x="16363" y="10489"/>
                    <a:pt x="16275" y="10841"/>
                  </a:cubicBezTo>
                  <a:cubicBezTo>
                    <a:pt x="16193" y="11200"/>
                    <a:pt x="16212" y="11566"/>
                    <a:pt x="16230" y="11925"/>
                  </a:cubicBezTo>
                  <a:cubicBezTo>
                    <a:pt x="16035" y="12064"/>
                    <a:pt x="15852" y="12196"/>
                    <a:pt x="15670" y="12335"/>
                  </a:cubicBezTo>
                  <a:cubicBezTo>
                    <a:pt x="15040" y="12813"/>
                    <a:pt x="14460" y="13343"/>
                    <a:pt x="13994" y="13985"/>
                  </a:cubicBezTo>
                  <a:cubicBezTo>
                    <a:pt x="13742" y="14332"/>
                    <a:pt x="13521" y="14697"/>
                    <a:pt x="13389" y="15107"/>
                  </a:cubicBezTo>
                  <a:cubicBezTo>
                    <a:pt x="13288" y="15422"/>
                    <a:pt x="13225" y="15749"/>
                    <a:pt x="13213" y="16089"/>
                  </a:cubicBezTo>
                  <a:cubicBezTo>
                    <a:pt x="13200" y="16373"/>
                    <a:pt x="13194" y="16663"/>
                    <a:pt x="13206" y="16953"/>
                  </a:cubicBezTo>
                  <a:cubicBezTo>
                    <a:pt x="13213" y="17312"/>
                    <a:pt x="13175" y="17665"/>
                    <a:pt x="13080" y="18011"/>
                  </a:cubicBezTo>
                  <a:cubicBezTo>
                    <a:pt x="13049" y="18131"/>
                    <a:pt x="13011" y="18257"/>
                    <a:pt x="12979" y="18383"/>
                  </a:cubicBezTo>
                  <a:cubicBezTo>
                    <a:pt x="12916" y="18597"/>
                    <a:pt x="12866" y="18824"/>
                    <a:pt x="12860" y="19051"/>
                  </a:cubicBezTo>
                  <a:cubicBezTo>
                    <a:pt x="12860" y="19788"/>
                    <a:pt x="13024" y="20481"/>
                    <a:pt x="13408" y="21117"/>
                  </a:cubicBezTo>
                  <a:cubicBezTo>
                    <a:pt x="13565" y="21382"/>
                    <a:pt x="13742" y="21640"/>
                    <a:pt x="13931" y="21886"/>
                  </a:cubicBezTo>
                  <a:cubicBezTo>
                    <a:pt x="14315" y="22396"/>
                    <a:pt x="14536" y="22963"/>
                    <a:pt x="14643" y="23593"/>
                  </a:cubicBezTo>
                  <a:cubicBezTo>
                    <a:pt x="14693" y="23914"/>
                    <a:pt x="14756" y="24229"/>
                    <a:pt x="14813" y="24551"/>
                  </a:cubicBezTo>
                  <a:cubicBezTo>
                    <a:pt x="14825" y="24614"/>
                    <a:pt x="14838" y="24670"/>
                    <a:pt x="14857" y="24733"/>
                  </a:cubicBezTo>
                  <a:cubicBezTo>
                    <a:pt x="14870" y="24721"/>
                    <a:pt x="14882" y="24715"/>
                    <a:pt x="14882" y="24708"/>
                  </a:cubicBezTo>
                  <a:cubicBezTo>
                    <a:pt x="14901" y="24633"/>
                    <a:pt x="14914" y="24563"/>
                    <a:pt x="14926" y="24488"/>
                  </a:cubicBezTo>
                  <a:cubicBezTo>
                    <a:pt x="15027" y="23870"/>
                    <a:pt x="15178" y="23272"/>
                    <a:pt x="15418" y="22692"/>
                  </a:cubicBezTo>
                  <a:cubicBezTo>
                    <a:pt x="15556" y="22365"/>
                    <a:pt x="15714" y="22043"/>
                    <a:pt x="15909" y="21741"/>
                  </a:cubicBezTo>
                  <a:cubicBezTo>
                    <a:pt x="16086" y="21470"/>
                    <a:pt x="16262" y="21199"/>
                    <a:pt x="16438" y="20922"/>
                  </a:cubicBezTo>
                  <a:cubicBezTo>
                    <a:pt x="16577" y="20695"/>
                    <a:pt x="16690" y="20456"/>
                    <a:pt x="16760" y="20197"/>
                  </a:cubicBezTo>
                  <a:cubicBezTo>
                    <a:pt x="16854" y="19857"/>
                    <a:pt x="16873" y="19511"/>
                    <a:pt x="16848" y="19158"/>
                  </a:cubicBezTo>
                  <a:cubicBezTo>
                    <a:pt x="16842" y="18981"/>
                    <a:pt x="16823" y="18811"/>
                    <a:pt x="16816" y="18635"/>
                  </a:cubicBezTo>
                  <a:cubicBezTo>
                    <a:pt x="16791" y="18244"/>
                    <a:pt x="16842" y="17866"/>
                    <a:pt x="16986" y="17501"/>
                  </a:cubicBezTo>
                  <a:cubicBezTo>
                    <a:pt x="17094" y="17230"/>
                    <a:pt x="17213" y="16965"/>
                    <a:pt x="17333" y="16707"/>
                  </a:cubicBezTo>
                  <a:cubicBezTo>
                    <a:pt x="17535" y="16260"/>
                    <a:pt x="17604" y="15793"/>
                    <a:pt x="17535" y="15308"/>
                  </a:cubicBezTo>
                  <a:cubicBezTo>
                    <a:pt x="17503" y="15100"/>
                    <a:pt x="17465" y="14886"/>
                    <a:pt x="17409" y="14685"/>
                  </a:cubicBezTo>
                  <a:cubicBezTo>
                    <a:pt x="17320" y="14401"/>
                    <a:pt x="17213" y="14124"/>
                    <a:pt x="17106" y="13853"/>
                  </a:cubicBezTo>
                  <a:cubicBezTo>
                    <a:pt x="16993" y="13569"/>
                    <a:pt x="16867" y="13292"/>
                    <a:pt x="16747" y="13015"/>
                  </a:cubicBezTo>
                  <a:cubicBezTo>
                    <a:pt x="16634" y="12757"/>
                    <a:pt x="16552" y="12486"/>
                    <a:pt x="16489" y="12215"/>
                  </a:cubicBezTo>
                  <a:cubicBezTo>
                    <a:pt x="16275" y="11263"/>
                    <a:pt x="16495" y="10413"/>
                    <a:pt x="17043" y="9625"/>
                  </a:cubicBezTo>
                  <a:cubicBezTo>
                    <a:pt x="17119" y="9512"/>
                    <a:pt x="17213" y="9418"/>
                    <a:pt x="17339" y="9348"/>
                  </a:cubicBezTo>
                  <a:cubicBezTo>
                    <a:pt x="17698" y="9159"/>
                    <a:pt x="18058" y="8951"/>
                    <a:pt x="18423" y="8769"/>
                  </a:cubicBezTo>
                  <a:cubicBezTo>
                    <a:pt x="18990" y="8479"/>
                    <a:pt x="19544" y="8164"/>
                    <a:pt x="20036" y="7754"/>
                  </a:cubicBezTo>
                  <a:cubicBezTo>
                    <a:pt x="20055" y="7735"/>
                    <a:pt x="20086" y="7729"/>
                    <a:pt x="20111" y="7716"/>
                  </a:cubicBezTo>
                  <a:cubicBezTo>
                    <a:pt x="20118" y="7742"/>
                    <a:pt x="20124" y="7748"/>
                    <a:pt x="20118" y="7754"/>
                  </a:cubicBezTo>
                  <a:cubicBezTo>
                    <a:pt x="19967" y="8195"/>
                    <a:pt x="19941" y="8643"/>
                    <a:pt x="20093" y="9090"/>
                  </a:cubicBezTo>
                  <a:cubicBezTo>
                    <a:pt x="20118" y="9159"/>
                    <a:pt x="20105" y="9222"/>
                    <a:pt x="20080" y="9292"/>
                  </a:cubicBezTo>
                  <a:cubicBezTo>
                    <a:pt x="19998" y="9493"/>
                    <a:pt x="19916" y="9695"/>
                    <a:pt x="19834" y="9903"/>
                  </a:cubicBezTo>
                  <a:cubicBezTo>
                    <a:pt x="19677" y="10293"/>
                    <a:pt x="19557" y="10690"/>
                    <a:pt x="19513" y="11106"/>
                  </a:cubicBezTo>
                  <a:cubicBezTo>
                    <a:pt x="19456" y="11686"/>
                    <a:pt x="19601" y="12202"/>
                    <a:pt x="19992" y="12643"/>
                  </a:cubicBezTo>
                  <a:cubicBezTo>
                    <a:pt x="20017" y="12668"/>
                    <a:pt x="20042" y="12700"/>
                    <a:pt x="20067" y="12725"/>
                  </a:cubicBezTo>
                  <a:cubicBezTo>
                    <a:pt x="20231" y="12902"/>
                    <a:pt x="20363" y="13097"/>
                    <a:pt x="20458" y="13311"/>
                  </a:cubicBezTo>
                  <a:cubicBezTo>
                    <a:pt x="20464" y="13336"/>
                    <a:pt x="20489" y="13355"/>
                    <a:pt x="20508" y="13387"/>
                  </a:cubicBezTo>
                  <a:cubicBezTo>
                    <a:pt x="20527" y="13349"/>
                    <a:pt x="20546" y="13330"/>
                    <a:pt x="20546" y="13311"/>
                  </a:cubicBezTo>
                  <a:cubicBezTo>
                    <a:pt x="20634" y="12864"/>
                    <a:pt x="20760" y="12429"/>
                    <a:pt x="20811" y="11975"/>
                  </a:cubicBezTo>
                  <a:cubicBezTo>
                    <a:pt x="20830" y="11831"/>
                    <a:pt x="20842" y="11686"/>
                    <a:pt x="20855" y="11541"/>
                  </a:cubicBezTo>
                  <a:cubicBezTo>
                    <a:pt x="20905" y="10892"/>
                    <a:pt x="20798" y="10274"/>
                    <a:pt x="20534" y="9682"/>
                  </a:cubicBezTo>
                  <a:cubicBezTo>
                    <a:pt x="20408" y="9405"/>
                    <a:pt x="20294" y="9121"/>
                    <a:pt x="20231" y="8825"/>
                  </a:cubicBezTo>
                  <a:cubicBezTo>
                    <a:pt x="20137" y="8372"/>
                    <a:pt x="20206" y="7950"/>
                    <a:pt x="20458" y="7559"/>
                  </a:cubicBezTo>
                  <a:cubicBezTo>
                    <a:pt x="20527" y="7446"/>
                    <a:pt x="20615" y="7338"/>
                    <a:pt x="20697" y="7231"/>
                  </a:cubicBezTo>
                  <a:cubicBezTo>
                    <a:pt x="20767" y="7137"/>
                    <a:pt x="20849" y="7055"/>
                    <a:pt x="20893" y="6954"/>
                  </a:cubicBezTo>
                  <a:cubicBezTo>
                    <a:pt x="21056" y="6608"/>
                    <a:pt x="21214" y="6267"/>
                    <a:pt x="21353" y="5915"/>
                  </a:cubicBezTo>
                  <a:cubicBezTo>
                    <a:pt x="21441" y="5688"/>
                    <a:pt x="21497" y="5448"/>
                    <a:pt x="21567" y="5215"/>
                  </a:cubicBezTo>
                  <a:cubicBezTo>
                    <a:pt x="21592" y="5133"/>
                    <a:pt x="21592" y="5133"/>
                    <a:pt x="21661" y="5064"/>
                  </a:cubicBezTo>
                  <a:cubicBezTo>
                    <a:pt x="21668" y="5064"/>
                    <a:pt x="21674" y="5070"/>
                    <a:pt x="21680" y="5077"/>
                  </a:cubicBezTo>
                  <a:cubicBezTo>
                    <a:pt x="21693" y="5121"/>
                    <a:pt x="21705" y="5165"/>
                    <a:pt x="21712" y="5209"/>
                  </a:cubicBezTo>
                  <a:cubicBezTo>
                    <a:pt x="21775" y="5492"/>
                    <a:pt x="21876" y="5763"/>
                    <a:pt x="22039" y="6003"/>
                  </a:cubicBezTo>
                  <a:cubicBezTo>
                    <a:pt x="22109" y="6110"/>
                    <a:pt x="22109" y="6198"/>
                    <a:pt x="22052" y="6299"/>
                  </a:cubicBezTo>
                  <a:cubicBezTo>
                    <a:pt x="22020" y="6343"/>
                    <a:pt x="22002" y="6393"/>
                    <a:pt x="21983" y="6444"/>
                  </a:cubicBezTo>
                  <a:cubicBezTo>
                    <a:pt x="21825" y="6822"/>
                    <a:pt x="21661" y="7194"/>
                    <a:pt x="21510" y="7578"/>
                  </a:cubicBezTo>
                  <a:cubicBezTo>
                    <a:pt x="21302" y="8126"/>
                    <a:pt x="21201" y="8699"/>
                    <a:pt x="21176" y="9285"/>
                  </a:cubicBezTo>
                  <a:cubicBezTo>
                    <a:pt x="21157" y="9789"/>
                    <a:pt x="21283" y="10249"/>
                    <a:pt x="21579" y="10659"/>
                  </a:cubicBezTo>
                  <a:cubicBezTo>
                    <a:pt x="21737" y="10879"/>
                    <a:pt x="21907" y="11093"/>
                    <a:pt x="22083" y="11301"/>
                  </a:cubicBezTo>
                  <a:cubicBezTo>
                    <a:pt x="22323" y="11578"/>
                    <a:pt x="22543" y="11862"/>
                    <a:pt x="22732" y="12177"/>
                  </a:cubicBezTo>
                  <a:cubicBezTo>
                    <a:pt x="22783" y="12259"/>
                    <a:pt x="22839" y="12347"/>
                    <a:pt x="22890" y="12429"/>
                  </a:cubicBezTo>
                  <a:cubicBezTo>
                    <a:pt x="23117" y="12757"/>
                    <a:pt x="23388" y="13040"/>
                    <a:pt x="23721" y="13261"/>
                  </a:cubicBezTo>
                  <a:cubicBezTo>
                    <a:pt x="23854" y="13349"/>
                    <a:pt x="23992" y="13431"/>
                    <a:pt x="24125" y="13513"/>
                  </a:cubicBezTo>
                  <a:cubicBezTo>
                    <a:pt x="24408" y="13702"/>
                    <a:pt x="24698" y="13884"/>
                    <a:pt x="24975" y="14080"/>
                  </a:cubicBezTo>
                  <a:cubicBezTo>
                    <a:pt x="25246" y="14275"/>
                    <a:pt x="25448" y="14527"/>
                    <a:pt x="25637" y="14798"/>
                  </a:cubicBezTo>
                  <a:cubicBezTo>
                    <a:pt x="25675" y="14848"/>
                    <a:pt x="25712" y="14905"/>
                    <a:pt x="25763" y="14974"/>
                  </a:cubicBezTo>
                  <a:cubicBezTo>
                    <a:pt x="25801" y="14905"/>
                    <a:pt x="25807" y="14855"/>
                    <a:pt x="25807" y="14804"/>
                  </a:cubicBezTo>
                  <a:cubicBezTo>
                    <a:pt x="25807" y="14640"/>
                    <a:pt x="25813" y="14470"/>
                    <a:pt x="25813" y="14306"/>
                  </a:cubicBezTo>
                  <a:cubicBezTo>
                    <a:pt x="25813" y="13991"/>
                    <a:pt x="25763" y="13683"/>
                    <a:pt x="25675" y="13387"/>
                  </a:cubicBezTo>
                  <a:cubicBezTo>
                    <a:pt x="25549" y="12965"/>
                    <a:pt x="25366" y="12574"/>
                    <a:pt x="25158" y="12196"/>
                  </a:cubicBezTo>
                  <a:cubicBezTo>
                    <a:pt x="24969" y="11868"/>
                    <a:pt x="24780" y="11541"/>
                    <a:pt x="24591" y="11213"/>
                  </a:cubicBezTo>
                  <a:cubicBezTo>
                    <a:pt x="24364" y="10816"/>
                    <a:pt x="24226" y="10394"/>
                    <a:pt x="24181" y="9940"/>
                  </a:cubicBezTo>
                  <a:cubicBezTo>
                    <a:pt x="24156" y="9701"/>
                    <a:pt x="24137" y="9462"/>
                    <a:pt x="24112" y="9216"/>
                  </a:cubicBezTo>
                  <a:cubicBezTo>
                    <a:pt x="24093" y="9021"/>
                    <a:pt x="24074" y="8825"/>
                    <a:pt x="24049" y="8630"/>
                  </a:cubicBezTo>
                  <a:cubicBezTo>
                    <a:pt x="23986" y="8176"/>
                    <a:pt x="23822" y="7761"/>
                    <a:pt x="23532" y="7408"/>
                  </a:cubicBezTo>
                  <a:cubicBezTo>
                    <a:pt x="23343" y="7181"/>
                    <a:pt x="23148" y="6960"/>
                    <a:pt x="22947" y="6746"/>
                  </a:cubicBezTo>
                  <a:cubicBezTo>
                    <a:pt x="22802" y="6589"/>
                    <a:pt x="22644" y="6444"/>
                    <a:pt x="22499" y="6286"/>
                  </a:cubicBezTo>
                  <a:cubicBezTo>
                    <a:pt x="22178" y="5940"/>
                    <a:pt x="21970" y="5537"/>
                    <a:pt x="21888" y="5064"/>
                  </a:cubicBezTo>
                  <a:cubicBezTo>
                    <a:pt x="21857" y="4894"/>
                    <a:pt x="21831" y="4724"/>
                    <a:pt x="21806" y="4547"/>
                  </a:cubicBezTo>
                  <a:cubicBezTo>
                    <a:pt x="21787" y="4421"/>
                    <a:pt x="21794" y="4295"/>
                    <a:pt x="21838" y="4169"/>
                  </a:cubicBezTo>
                  <a:cubicBezTo>
                    <a:pt x="21869" y="4062"/>
                    <a:pt x="21894" y="3949"/>
                    <a:pt x="21926" y="3835"/>
                  </a:cubicBezTo>
                  <a:cubicBezTo>
                    <a:pt x="22121" y="3092"/>
                    <a:pt x="22443" y="2399"/>
                    <a:pt x="22890" y="1769"/>
                  </a:cubicBezTo>
                  <a:cubicBezTo>
                    <a:pt x="23293" y="1202"/>
                    <a:pt x="23747" y="685"/>
                    <a:pt x="24257" y="219"/>
                  </a:cubicBezTo>
                  <a:cubicBezTo>
                    <a:pt x="24289" y="188"/>
                    <a:pt x="24320" y="156"/>
                    <a:pt x="24345" y="118"/>
                  </a:cubicBezTo>
                  <a:cubicBezTo>
                    <a:pt x="24358" y="93"/>
                    <a:pt x="24352" y="55"/>
                    <a:pt x="24339" y="30"/>
                  </a:cubicBezTo>
                  <a:cubicBezTo>
                    <a:pt x="24327" y="10"/>
                    <a:pt x="24305" y="1"/>
                    <a:pt x="24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315262">
              <a:off x="6921113" y="-112454"/>
              <a:ext cx="2508139" cy="2119501"/>
            </a:xfrm>
            <a:custGeom>
              <a:avLst/>
              <a:gdLst/>
              <a:ahLst/>
              <a:cxnLst/>
              <a:rect l="l" t="t" r="r" b="b"/>
              <a:pathLst>
                <a:path w="27086" h="22889" extrusionOk="0">
                  <a:moveTo>
                    <a:pt x="26985" y="6"/>
                  </a:moveTo>
                  <a:cubicBezTo>
                    <a:pt x="26909" y="44"/>
                    <a:pt x="26834" y="82"/>
                    <a:pt x="26765" y="126"/>
                  </a:cubicBezTo>
                  <a:lnTo>
                    <a:pt x="26765" y="126"/>
                  </a:lnTo>
                  <a:cubicBezTo>
                    <a:pt x="26198" y="479"/>
                    <a:pt x="25681" y="901"/>
                    <a:pt x="25215" y="1386"/>
                  </a:cubicBezTo>
                  <a:lnTo>
                    <a:pt x="25215" y="1386"/>
                  </a:lnTo>
                  <a:cubicBezTo>
                    <a:pt x="24944" y="1676"/>
                    <a:pt x="24616" y="1897"/>
                    <a:pt x="24251" y="2048"/>
                  </a:cubicBezTo>
                  <a:lnTo>
                    <a:pt x="24251" y="2048"/>
                  </a:lnTo>
                  <a:cubicBezTo>
                    <a:pt x="23929" y="2180"/>
                    <a:pt x="23602" y="2205"/>
                    <a:pt x="23268" y="2111"/>
                  </a:cubicBezTo>
                  <a:lnTo>
                    <a:pt x="23268" y="2111"/>
                  </a:lnTo>
                  <a:cubicBezTo>
                    <a:pt x="23079" y="2060"/>
                    <a:pt x="22890" y="2004"/>
                    <a:pt x="22701" y="1947"/>
                  </a:cubicBezTo>
                  <a:lnTo>
                    <a:pt x="22701" y="1947"/>
                  </a:lnTo>
                  <a:cubicBezTo>
                    <a:pt x="22373" y="1840"/>
                    <a:pt x="22033" y="1758"/>
                    <a:pt x="21687" y="1701"/>
                  </a:cubicBezTo>
                  <a:lnTo>
                    <a:pt x="21687" y="1701"/>
                  </a:lnTo>
                  <a:cubicBezTo>
                    <a:pt x="21201" y="1613"/>
                    <a:pt x="20716" y="1638"/>
                    <a:pt x="20244" y="1758"/>
                  </a:cubicBezTo>
                  <a:lnTo>
                    <a:pt x="20244" y="1758"/>
                  </a:lnTo>
                  <a:cubicBezTo>
                    <a:pt x="19765" y="1884"/>
                    <a:pt x="19343" y="2117"/>
                    <a:pt x="19003" y="2482"/>
                  </a:cubicBezTo>
                  <a:lnTo>
                    <a:pt x="19003" y="2482"/>
                  </a:lnTo>
                  <a:cubicBezTo>
                    <a:pt x="18851" y="2653"/>
                    <a:pt x="18688" y="2810"/>
                    <a:pt x="18492" y="2930"/>
                  </a:cubicBezTo>
                  <a:lnTo>
                    <a:pt x="18492" y="2930"/>
                  </a:lnTo>
                  <a:cubicBezTo>
                    <a:pt x="18461" y="2949"/>
                    <a:pt x="18436" y="2974"/>
                    <a:pt x="18391" y="3012"/>
                  </a:cubicBezTo>
                  <a:lnTo>
                    <a:pt x="18391" y="3012"/>
                  </a:lnTo>
                  <a:cubicBezTo>
                    <a:pt x="18442" y="3037"/>
                    <a:pt x="18473" y="3068"/>
                    <a:pt x="18511" y="3081"/>
                  </a:cubicBezTo>
                  <a:lnTo>
                    <a:pt x="18511" y="3081"/>
                  </a:lnTo>
                  <a:cubicBezTo>
                    <a:pt x="18675" y="3131"/>
                    <a:pt x="18839" y="3169"/>
                    <a:pt x="18996" y="3220"/>
                  </a:cubicBezTo>
                  <a:lnTo>
                    <a:pt x="18996" y="3220"/>
                  </a:lnTo>
                  <a:cubicBezTo>
                    <a:pt x="19129" y="3264"/>
                    <a:pt x="19261" y="3283"/>
                    <a:pt x="19393" y="3289"/>
                  </a:cubicBezTo>
                  <a:lnTo>
                    <a:pt x="19393" y="3289"/>
                  </a:lnTo>
                  <a:cubicBezTo>
                    <a:pt x="19847" y="3320"/>
                    <a:pt x="20288" y="3283"/>
                    <a:pt x="20729" y="3175"/>
                  </a:cubicBezTo>
                  <a:lnTo>
                    <a:pt x="20729" y="3175"/>
                  </a:lnTo>
                  <a:cubicBezTo>
                    <a:pt x="20949" y="3119"/>
                    <a:pt x="21164" y="3049"/>
                    <a:pt x="21384" y="2993"/>
                  </a:cubicBezTo>
                  <a:lnTo>
                    <a:pt x="21384" y="2993"/>
                  </a:lnTo>
                  <a:cubicBezTo>
                    <a:pt x="21630" y="2930"/>
                    <a:pt x="21869" y="2867"/>
                    <a:pt x="22115" y="2810"/>
                  </a:cubicBezTo>
                  <a:lnTo>
                    <a:pt x="22115" y="2810"/>
                  </a:lnTo>
                  <a:cubicBezTo>
                    <a:pt x="22449" y="2728"/>
                    <a:pt x="22789" y="2697"/>
                    <a:pt x="23129" y="2684"/>
                  </a:cubicBezTo>
                  <a:lnTo>
                    <a:pt x="23129" y="2684"/>
                  </a:lnTo>
                  <a:cubicBezTo>
                    <a:pt x="23532" y="2671"/>
                    <a:pt x="23904" y="2564"/>
                    <a:pt x="24263" y="2375"/>
                  </a:cubicBezTo>
                  <a:lnTo>
                    <a:pt x="24263" y="2375"/>
                  </a:lnTo>
                  <a:cubicBezTo>
                    <a:pt x="24289" y="2363"/>
                    <a:pt x="24314" y="2344"/>
                    <a:pt x="24339" y="2331"/>
                  </a:cubicBezTo>
                  <a:lnTo>
                    <a:pt x="24339" y="2331"/>
                  </a:lnTo>
                  <a:cubicBezTo>
                    <a:pt x="24370" y="2319"/>
                    <a:pt x="24396" y="2300"/>
                    <a:pt x="24421" y="2350"/>
                  </a:cubicBezTo>
                  <a:lnTo>
                    <a:pt x="24421" y="2350"/>
                  </a:lnTo>
                  <a:cubicBezTo>
                    <a:pt x="24339" y="2495"/>
                    <a:pt x="24238" y="2640"/>
                    <a:pt x="24163" y="2791"/>
                  </a:cubicBezTo>
                  <a:lnTo>
                    <a:pt x="24163" y="2791"/>
                  </a:lnTo>
                  <a:cubicBezTo>
                    <a:pt x="24018" y="3094"/>
                    <a:pt x="23829" y="3352"/>
                    <a:pt x="23602" y="3591"/>
                  </a:cubicBezTo>
                  <a:lnTo>
                    <a:pt x="23602" y="3591"/>
                  </a:lnTo>
                  <a:cubicBezTo>
                    <a:pt x="23236" y="3982"/>
                    <a:pt x="22821" y="4278"/>
                    <a:pt x="22298" y="4429"/>
                  </a:cubicBezTo>
                  <a:lnTo>
                    <a:pt x="22298" y="4429"/>
                  </a:lnTo>
                  <a:cubicBezTo>
                    <a:pt x="22121" y="4486"/>
                    <a:pt x="21939" y="4543"/>
                    <a:pt x="21756" y="4606"/>
                  </a:cubicBezTo>
                  <a:lnTo>
                    <a:pt x="21756" y="4606"/>
                  </a:lnTo>
                  <a:cubicBezTo>
                    <a:pt x="21472" y="4700"/>
                    <a:pt x="21182" y="4795"/>
                    <a:pt x="20905" y="4921"/>
                  </a:cubicBezTo>
                  <a:lnTo>
                    <a:pt x="20905" y="4921"/>
                  </a:lnTo>
                  <a:cubicBezTo>
                    <a:pt x="20754" y="4990"/>
                    <a:pt x="20628" y="4977"/>
                    <a:pt x="20502" y="4902"/>
                  </a:cubicBezTo>
                  <a:lnTo>
                    <a:pt x="20502" y="4902"/>
                  </a:lnTo>
                  <a:cubicBezTo>
                    <a:pt x="20376" y="4826"/>
                    <a:pt x="20256" y="4744"/>
                    <a:pt x="20137" y="4662"/>
                  </a:cubicBezTo>
                  <a:lnTo>
                    <a:pt x="20137" y="4662"/>
                  </a:lnTo>
                  <a:cubicBezTo>
                    <a:pt x="19639" y="4316"/>
                    <a:pt x="19147" y="3969"/>
                    <a:pt x="18643" y="3629"/>
                  </a:cubicBezTo>
                  <a:lnTo>
                    <a:pt x="18643" y="3629"/>
                  </a:lnTo>
                  <a:cubicBezTo>
                    <a:pt x="18467" y="3509"/>
                    <a:pt x="18278" y="3409"/>
                    <a:pt x="18089" y="3314"/>
                  </a:cubicBezTo>
                  <a:lnTo>
                    <a:pt x="18089" y="3314"/>
                  </a:lnTo>
                  <a:cubicBezTo>
                    <a:pt x="17428" y="2993"/>
                    <a:pt x="16741" y="2911"/>
                    <a:pt x="16029" y="3100"/>
                  </a:cubicBezTo>
                  <a:lnTo>
                    <a:pt x="16029" y="3100"/>
                  </a:lnTo>
                  <a:cubicBezTo>
                    <a:pt x="15745" y="3175"/>
                    <a:pt x="15456" y="3251"/>
                    <a:pt x="15172" y="3320"/>
                  </a:cubicBezTo>
                  <a:lnTo>
                    <a:pt x="15172" y="3320"/>
                  </a:lnTo>
                  <a:cubicBezTo>
                    <a:pt x="14825" y="3409"/>
                    <a:pt x="14479" y="3402"/>
                    <a:pt x="14132" y="3327"/>
                  </a:cubicBezTo>
                  <a:lnTo>
                    <a:pt x="14132" y="3327"/>
                  </a:lnTo>
                  <a:cubicBezTo>
                    <a:pt x="13880" y="3276"/>
                    <a:pt x="13641" y="3188"/>
                    <a:pt x="13395" y="3100"/>
                  </a:cubicBezTo>
                  <a:lnTo>
                    <a:pt x="13395" y="3100"/>
                  </a:lnTo>
                  <a:cubicBezTo>
                    <a:pt x="12986" y="2942"/>
                    <a:pt x="12564" y="2823"/>
                    <a:pt x="12116" y="2804"/>
                  </a:cubicBezTo>
                  <a:lnTo>
                    <a:pt x="12116" y="2804"/>
                  </a:lnTo>
                  <a:cubicBezTo>
                    <a:pt x="11304" y="2772"/>
                    <a:pt x="10554" y="2968"/>
                    <a:pt x="9861" y="3390"/>
                  </a:cubicBezTo>
                  <a:lnTo>
                    <a:pt x="9861" y="3390"/>
                  </a:lnTo>
                  <a:cubicBezTo>
                    <a:pt x="9584" y="3560"/>
                    <a:pt x="9319" y="3749"/>
                    <a:pt x="9048" y="3938"/>
                  </a:cubicBezTo>
                  <a:lnTo>
                    <a:pt x="9048" y="3938"/>
                  </a:lnTo>
                  <a:cubicBezTo>
                    <a:pt x="8840" y="4083"/>
                    <a:pt x="8632" y="4240"/>
                    <a:pt x="8418" y="4385"/>
                  </a:cubicBezTo>
                  <a:lnTo>
                    <a:pt x="8418" y="4385"/>
                  </a:lnTo>
                  <a:cubicBezTo>
                    <a:pt x="8046" y="4625"/>
                    <a:pt x="7656" y="4820"/>
                    <a:pt x="7208" y="4883"/>
                  </a:cubicBezTo>
                  <a:lnTo>
                    <a:pt x="7208" y="4883"/>
                  </a:lnTo>
                  <a:cubicBezTo>
                    <a:pt x="7202" y="4883"/>
                    <a:pt x="7190" y="4902"/>
                    <a:pt x="7171" y="4927"/>
                  </a:cubicBezTo>
                  <a:lnTo>
                    <a:pt x="7171" y="4927"/>
                  </a:lnTo>
                  <a:cubicBezTo>
                    <a:pt x="7234" y="4971"/>
                    <a:pt x="7290" y="5015"/>
                    <a:pt x="7353" y="5053"/>
                  </a:cubicBezTo>
                  <a:lnTo>
                    <a:pt x="7353" y="5053"/>
                  </a:lnTo>
                  <a:cubicBezTo>
                    <a:pt x="7605" y="5217"/>
                    <a:pt x="7864" y="5349"/>
                    <a:pt x="8135" y="5475"/>
                  </a:cubicBezTo>
                  <a:lnTo>
                    <a:pt x="8135" y="5475"/>
                  </a:lnTo>
                  <a:cubicBezTo>
                    <a:pt x="8538" y="5664"/>
                    <a:pt x="8928" y="5885"/>
                    <a:pt x="9319" y="6099"/>
                  </a:cubicBezTo>
                  <a:lnTo>
                    <a:pt x="9319" y="6099"/>
                  </a:lnTo>
                  <a:cubicBezTo>
                    <a:pt x="9810" y="6376"/>
                    <a:pt x="10327" y="6559"/>
                    <a:pt x="10894" y="6571"/>
                  </a:cubicBezTo>
                  <a:lnTo>
                    <a:pt x="10894" y="6571"/>
                  </a:lnTo>
                  <a:cubicBezTo>
                    <a:pt x="11152" y="6578"/>
                    <a:pt x="11411" y="6584"/>
                    <a:pt x="11669" y="6584"/>
                  </a:cubicBezTo>
                  <a:lnTo>
                    <a:pt x="11669" y="6584"/>
                  </a:lnTo>
                  <a:cubicBezTo>
                    <a:pt x="11757" y="6584"/>
                    <a:pt x="11839" y="6584"/>
                    <a:pt x="11927" y="6584"/>
                  </a:cubicBezTo>
                  <a:lnTo>
                    <a:pt x="11927" y="6584"/>
                  </a:lnTo>
                  <a:cubicBezTo>
                    <a:pt x="12028" y="6578"/>
                    <a:pt x="12135" y="6578"/>
                    <a:pt x="12236" y="6578"/>
                  </a:cubicBezTo>
                  <a:lnTo>
                    <a:pt x="12236" y="6578"/>
                  </a:lnTo>
                  <a:cubicBezTo>
                    <a:pt x="12677" y="6584"/>
                    <a:pt x="13112" y="6666"/>
                    <a:pt x="13528" y="6823"/>
                  </a:cubicBezTo>
                  <a:lnTo>
                    <a:pt x="13528" y="6823"/>
                  </a:lnTo>
                  <a:cubicBezTo>
                    <a:pt x="13748" y="6905"/>
                    <a:pt x="13962" y="7000"/>
                    <a:pt x="14177" y="7094"/>
                  </a:cubicBezTo>
                  <a:lnTo>
                    <a:pt x="14177" y="7094"/>
                  </a:lnTo>
                  <a:cubicBezTo>
                    <a:pt x="14536" y="7245"/>
                    <a:pt x="14882" y="7403"/>
                    <a:pt x="15248" y="7542"/>
                  </a:cubicBezTo>
                  <a:lnTo>
                    <a:pt x="15248" y="7542"/>
                  </a:lnTo>
                  <a:cubicBezTo>
                    <a:pt x="15978" y="7831"/>
                    <a:pt x="16716" y="7812"/>
                    <a:pt x="17440" y="7516"/>
                  </a:cubicBezTo>
                  <a:lnTo>
                    <a:pt x="17440" y="7516"/>
                  </a:lnTo>
                  <a:cubicBezTo>
                    <a:pt x="17673" y="7422"/>
                    <a:pt x="17894" y="7308"/>
                    <a:pt x="18114" y="7182"/>
                  </a:cubicBezTo>
                  <a:lnTo>
                    <a:pt x="18114" y="7182"/>
                  </a:lnTo>
                  <a:cubicBezTo>
                    <a:pt x="18385" y="7031"/>
                    <a:pt x="18631" y="6842"/>
                    <a:pt x="18877" y="6647"/>
                  </a:cubicBezTo>
                  <a:lnTo>
                    <a:pt x="18877" y="6647"/>
                  </a:lnTo>
                  <a:cubicBezTo>
                    <a:pt x="19318" y="6294"/>
                    <a:pt x="19759" y="5935"/>
                    <a:pt x="20206" y="5576"/>
                  </a:cubicBezTo>
                  <a:lnTo>
                    <a:pt x="20206" y="5576"/>
                  </a:lnTo>
                  <a:cubicBezTo>
                    <a:pt x="20590" y="5267"/>
                    <a:pt x="21031" y="5047"/>
                    <a:pt x="21504" y="4889"/>
                  </a:cubicBezTo>
                  <a:lnTo>
                    <a:pt x="21504" y="4889"/>
                  </a:lnTo>
                  <a:cubicBezTo>
                    <a:pt x="21743" y="4814"/>
                    <a:pt x="21983" y="4738"/>
                    <a:pt x="22222" y="4669"/>
                  </a:cubicBezTo>
                  <a:lnTo>
                    <a:pt x="22222" y="4669"/>
                  </a:lnTo>
                  <a:cubicBezTo>
                    <a:pt x="22713" y="4517"/>
                    <a:pt x="23167" y="4303"/>
                    <a:pt x="23539" y="3931"/>
                  </a:cubicBezTo>
                  <a:lnTo>
                    <a:pt x="23539" y="3931"/>
                  </a:lnTo>
                  <a:cubicBezTo>
                    <a:pt x="23558" y="3913"/>
                    <a:pt x="23589" y="3913"/>
                    <a:pt x="23633" y="3894"/>
                  </a:cubicBezTo>
                  <a:lnTo>
                    <a:pt x="23633" y="3894"/>
                  </a:lnTo>
                  <a:cubicBezTo>
                    <a:pt x="23614" y="3944"/>
                    <a:pt x="23614" y="3976"/>
                    <a:pt x="23602" y="4001"/>
                  </a:cubicBezTo>
                  <a:lnTo>
                    <a:pt x="23602" y="4001"/>
                  </a:lnTo>
                  <a:cubicBezTo>
                    <a:pt x="23425" y="4385"/>
                    <a:pt x="23255" y="4782"/>
                    <a:pt x="23066" y="5160"/>
                  </a:cubicBezTo>
                  <a:lnTo>
                    <a:pt x="23066" y="5160"/>
                  </a:lnTo>
                  <a:cubicBezTo>
                    <a:pt x="22909" y="5481"/>
                    <a:pt x="22707" y="5771"/>
                    <a:pt x="22455" y="6029"/>
                  </a:cubicBezTo>
                  <a:lnTo>
                    <a:pt x="22455" y="6029"/>
                  </a:lnTo>
                  <a:cubicBezTo>
                    <a:pt x="22065" y="6439"/>
                    <a:pt x="21598" y="6748"/>
                    <a:pt x="21094" y="7006"/>
                  </a:cubicBezTo>
                  <a:lnTo>
                    <a:pt x="21094" y="7006"/>
                  </a:lnTo>
                  <a:cubicBezTo>
                    <a:pt x="20672" y="7214"/>
                    <a:pt x="20231" y="7371"/>
                    <a:pt x="19778" y="7510"/>
                  </a:cubicBezTo>
                  <a:lnTo>
                    <a:pt x="19778" y="7510"/>
                  </a:lnTo>
                  <a:cubicBezTo>
                    <a:pt x="19248" y="7674"/>
                    <a:pt x="18725" y="7863"/>
                    <a:pt x="18215" y="8071"/>
                  </a:cubicBezTo>
                  <a:lnTo>
                    <a:pt x="18215" y="8071"/>
                  </a:lnTo>
                  <a:cubicBezTo>
                    <a:pt x="17295" y="8455"/>
                    <a:pt x="16432" y="8940"/>
                    <a:pt x="15676" y="9602"/>
                  </a:cubicBezTo>
                  <a:lnTo>
                    <a:pt x="15676" y="9602"/>
                  </a:lnTo>
                  <a:cubicBezTo>
                    <a:pt x="15367" y="9873"/>
                    <a:pt x="15065" y="10150"/>
                    <a:pt x="14762" y="10427"/>
                  </a:cubicBezTo>
                  <a:lnTo>
                    <a:pt x="14762" y="10427"/>
                  </a:lnTo>
                  <a:cubicBezTo>
                    <a:pt x="14183" y="10956"/>
                    <a:pt x="13540" y="11372"/>
                    <a:pt x="12784" y="11593"/>
                  </a:cubicBezTo>
                  <a:lnTo>
                    <a:pt x="12784" y="11593"/>
                  </a:lnTo>
                  <a:cubicBezTo>
                    <a:pt x="12620" y="11643"/>
                    <a:pt x="12469" y="11706"/>
                    <a:pt x="12312" y="11763"/>
                  </a:cubicBezTo>
                  <a:lnTo>
                    <a:pt x="12312" y="11763"/>
                  </a:lnTo>
                  <a:cubicBezTo>
                    <a:pt x="11908" y="11914"/>
                    <a:pt x="11537" y="12109"/>
                    <a:pt x="11234" y="12424"/>
                  </a:cubicBezTo>
                  <a:lnTo>
                    <a:pt x="11234" y="12424"/>
                  </a:lnTo>
                  <a:cubicBezTo>
                    <a:pt x="11171" y="12487"/>
                    <a:pt x="11102" y="12519"/>
                    <a:pt x="11014" y="12512"/>
                  </a:cubicBezTo>
                  <a:lnTo>
                    <a:pt x="11014" y="12512"/>
                  </a:lnTo>
                  <a:cubicBezTo>
                    <a:pt x="10907" y="12512"/>
                    <a:pt x="10800" y="12506"/>
                    <a:pt x="10692" y="12487"/>
                  </a:cubicBezTo>
                  <a:lnTo>
                    <a:pt x="10692" y="12487"/>
                  </a:lnTo>
                  <a:cubicBezTo>
                    <a:pt x="10510" y="12456"/>
                    <a:pt x="10333" y="12386"/>
                    <a:pt x="10163" y="12298"/>
                  </a:cubicBezTo>
                  <a:lnTo>
                    <a:pt x="10163" y="12298"/>
                  </a:lnTo>
                  <a:cubicBezTo>
                    <a:pt x="9886" y="12153"/>
                    <a:pt x="9628" y="11983"/>
                    <a:pt x="9376" y="11794"/>
                  </a:cubicBezTo>
                  <a:lnTo>
                    <a:pt x="9376" y="11794"/>
                  </a:lnTo>
                  <a:cubicBezTo>
                    <a:pt x="9067" y="11561"/>
                    <a:pt x="8752" y="11341"/>
                    <a:pt x="8412" y="11158"/>
                  </a:cubicBezTo>
                  <a:lnTo>
                    <a:pt x="8412" y="11158"/>
                  </a:lnTo>
                  <a:cubicBezTo>
                    <a:pt x="7946" y="10900"/>
                    <a:pt x="7454" y="10774"/>
                    <a:pt x="6925" y="10824"/>
                  </a:cubicBezTo>
                  <a:lnTo>
                    <a:pt x="6925" y="10824"/>
                  </a:lnTo>
                  <a:cubicBezTo>
                    <a:pt x="6131" y="10893"/>
                    <a:pt x="5451" y="11215"/>
                    <a:pt x="4852" y="11731"/>
                  </a:cubicBezTo>
                  <a:lnTo>
                    <a:pt x="4852" y="11731"/>
                  </a:lnTo>
                  <a:cubicBezTo>
                    <a:pt x="4625" y="11927"/>
                    <a:pt x="4411" y="12141"/>
                    <a:pt x="4203" y="12361"/>
                  </a:cubicBezTo>
                  <a:lnTo>
                    <a:pt x="4203" y="12361"/>
                  </a:lnTo>
                  <a:cubicBezTo>
                    <a:pt x="3787" y="12809"/>
                    <a:pt x="3302" y="13142"/>
                    <a:pt x="2723" y="13350"/>
                  </a:cubicBezTo>
                  <a:lnTo>
                    <a:pt x="2723" y="13350"/>
                  </a:lnTo>
                  <a:cubicBezTo>
                    <a:pt x="2426" y="13457"/>
                    <a:pt x="2130" y="13590"/>
                    <a:pt x="1834" y="13709"/>
                  </a:cubicBezTo>
                  <a:lnTo>
                    <a:pt x="1834" y="13709"/>
                  </a:lnTo>
                  <a:cubicBezTo>
                    <a:pt x="1185" y="13974"/>
                    <a:pt x="593" y="14340"/>
                    <a:pt x="64" y="14799"/>
                  </a:cubicBezTo>
                  <a:lnTo>
                    <a:pt x="64" y="14799"/>
                  </a:lnTo>
                  <a:cubicBezTo>
                    <a:pt x="39" y="14825"/>
                    <a:pt x="1" y="14844"/>
                    <a:pt x="26" y="14907"/>
                  </a:cubicBezTo>
                  <a:lnTo>
                    <a:pt x="26" y="14907"/>
                  </a:lnTo>
                  <a:cubicBezTo>
                    <a:pt x="240" y="14913"/>
                    <a:pt x="454" y="14932"/>
                    <a:pt x="675" y="14938"/>
                  </a:cubicBezTo>
                  <a:lnTo>
                    <a:pt x="675" y="14938"/>
                  </a:lnTo>
                  <a:cubicBezTo>
                    <a:pt x="1412" y="14970"/>
                    <a:pt x="2143" y="15070"/>
                    <a:pt x="2849" y="15291"/>
                  </a:cubicBezTo>
                  <a:lnTo>
                    <a:pt x="2849" y="15291"/>
                  </a:lnTo>
                  <a:cubicBezTo>
                    <a:pt x="3372" y="15448"/>
                    <a:pt x="3882" y="15631"/>
                    <a:pt x="4398" y="15801"/>
                  </a:cubicBezTo>
                  <a:lnTo>
                    <a:pt x="4398" y="15801"/>
                  </a:lnTo>
                  <a:cubicBezTo>
                    <a:pt x="4884" y="15959"/>
                    <a:pt x="5369" y="16116"/>
                    <a:pt x="5866" y="16217"/>
                  </a:cubicBezTo>
                  <a:lnTo>
                    <a:pt x="5866" y="16217"/>
                  </a:lnTo>
                  <a:cubicBezTo>
                    <a:pt x="6591" y="16362"/>
                    <a:pt x="7284" y="16274"/>
                    <a:pt x="7952" y="15965"/>
                  </a:cubicBezTo>
                  <a:lnTo>
                    <a:pt x="7952" y="15965"/>
                  </a:lnTo>
                  <a:cubicBezTo>
                    <a:pt x="8594" y="15675"/>
                    <a:pt x="9130" y="15253"/>
                    <a:pt x="9615" y="14749"/>
                  </a:cubicBezTo>
                  <a:lnTo>
                    <a:pt x="9615" y="14749"/>
                  </a:lnTo>
                  <a:cubicBezTo>
                    <a:pt x="9987" y="14365"/>
                    <a:pt x="10308" y="13930"/>
                    <a:pt x="10629" y="13495"/>
                  </a:cubicBezTo>
                  <a:lnTo>
                    <a:pt x="10629" y="13495"/>
                  </a:lnTo>
                  <a:cubicBezTo>
                    <a:pt x="10800" y="13262"/>
                    <a:pt x="10976" y="13035"/>
                    <a:pt x="11152" y="12809"/>
                  </a:cubicBezTo>
                  <a:lnTo>
                    <a:pt x="11152" y="12809"/>
                  </a:lnTo>
                  <a:cubicBezTo>
                    <a:pt x="11411" y="12481"/>
                    <a:pt x="11726" y="12223"/>
                    <a:pt x="12116" y="12065"/>
                  </a:cubicBezTo>
                  <a:lnTo>
                    <a:pt x="12116" y="12065"/>
                  </a:lnTo>
                  <a:cubicBezTo>
                    <a:pt x="12425" y="11939"/>
                    <a:pt x="12740" y="11826"/>
                    <a:pt x="13049" y="11712"/>
                  </a:cubicBezTo>
                  <a:lnTo>
                    <a:pt x="13049" y="11712"/>
                  </a:lnTo>
                  <a:cubicBezTo>
                    <a:pt x="13068" y="11706"/>
                    <a:pt x="13087" y="11706"/>
                    <a:pt x="13112" y="11706"/>
                  </a:cubicBezTo>
                  <a:lnTo>
                    <a:pt x="13112" y="11706"/>
                  </a:lnTo>
                  <a:cubicBezTo>
                    <a:pt x="13131" y="11706"/>
                    <a:pt x="13143" y="11706"/>
                    <a:pt x="13168" y="11706"/>
                  </a:cubicBezTo>
                  <a:lnTo>
                    <a:pt x="13168" y="11706"/>
                  </a:lnTo>
                  <a:cubicBezTo>
                    <a:pt x="12765" y="12141"/>
                    <a:pt x="12557" y="12645"/>
                    <a:pt x="12406" y="13161"/>
                  </a:cubicBezTo>
                  <a:lnTo>
                    <a:pt x="12406" y="13161"/>
                  </a:lnTo>
                  <a:cubicBezTo>
                    <a:pt x="11921" y="13420"/>
                    <a:pt x="11505" y="13747"/>
                    <a:pt x="11152" y="14150"/>
                  </a:cubicBezTo>
                  <a:lnTo>
                    <a:pt x="11152" y="14150"/>
                  </a:lnTo>
                  <a:cubicBezTo>
                    <a:pt x="10881" y="14459"/>
                    <a:pt x="10674" y="14799"/>
                    <a:pt x="10611" y="15209"/>
                  </a:cubicBezTo>
                  <a:lnTo>
                    <a:pt x="10611" y="15209"/>
                  </a:lnTo>
                  <a:cubicBezTo>
                    <a:pt x="10585" y="15379"/>
                    <a:pt x="10554" y="15555"/>
                    <a:pt x="10541" y="15726"/>
                  </a:cubicBezTo>
                  <a:lnTo>
                    <a:pt x="10541" y="15726"/>
                  </a:lnTo>
                  <a:cubicBezTo>
                    <a:pt x="10516" y="16022"/>
                    <a:pt x="10485" y="16311"/>
                    <a:pt x="10415" y="16601"/>
                  </a:cubicBezTo>
                  <a:lnTo>
                    <a:pt x="10415" y="16601"/>
                  </a:lnTo>
                  <a:cubicBezTo>
                    <a:pt x="10327" y="16986"/>
                    <a:pt x="10321" y="17370"/>
                    <a:pt x="10352" y="17761"/>
                  </a:cubicBezTo>
                  <a:lnTo>
                    <a:pt x="10352" y="17761"/>
                  </a:lnTo>
                  <a:cubicBezTo>
                    <a:pt x="10352" y="17786"/>
                    <a:pt x="10365" y="17805"/>
                    <a:pt x="10384" y="17849"/>
                  </a:cubicBezTo>
                  <a:lnTo>
                    <a:pt x="10384" y="17849"/>
                  </a:lnTo>
                  <a:cubicBezTo>
                    <a:pt x="10422" y="17817"/>
                    <a:pt x="10447" y="17798"/>
                    <a:pt x="10466" y="17779"/>
                  </a:cubicBezTo>
                  <a:lnTo>
                    <a:pt x="10466" y="17779"/>
                  </a:lnTo>
                  <a:cubicBezTo>
                    <a:pt x="10579" y="17647"/>
                    <a:pt x="10692" y="17521"/>
                    <a:pt x="10812" y="17389"/>
                  </a:cubicBezTo>
                  <a:lnTo>
                    <a:pt x="10812" y="17389"/>
                  </a:lnTo>
                  <a:cubicBezTo>
                    <a:pt x="11159" y="16992"/>
                    <a:pt x="11505" y="16608"/>
                    <a:pt x="11845" y="16204"/>
                  </a:cubicBezTo>
                  <a:lnTo>
                    <a:pt x="11845" y="16204"/>
                  </a:lnTo>
                  <a:cubicBezTo>
                    <a:pt x="12148" y="15852"/>
                    <a:pt x="12337" y="15442"/>
                    <a:pt x="12381" y="14976"/>
                  </a:cubicBezTo>
                  <a:lnTo>
                    <a:pt x="12381" y="14976"/>
                  </a:lnTo>
                  <a:cubicBezTo>
                    <a:pt x="12394" y="14875"/>
                    <a:pt x="12400" y="14781"/>
                    <a:pt x="12412" y="14680"/>
                  </a:cubicBezTo>
                  <a:lnTo>
                    <a:pt x="12412" y="14680"/>
                  </a:lnTo>
                  <a:cubicBezTo>
                    <a:pt x="12438" y="14403"/>
                    <a:pt x="12469" y="14119"/>
                    <a:pt x="12488" y="13842"/>
                  </a:cubicBezTo>
                  <a:lnTo>
                    <a:pt x="12488" y="13842"/>
                  </a:lnTo>
                  <a:cubicBezTo>
                    <a:pt x="12520" y="13476"/>
                    <a:pt x="12608" y="13124"/>
                    <a:pt x="12740" y="12783"/>
                  </a:cubicBezTo>
                  <a:lnTo>
                    <a:pt x="12740" y="12783"/>
                  </a:lnTo>
                  <a:cubicBezTo>
                    <a:pt x="12986" y="12179"/>
                    <a:pt x="13364" y="11681"/>
                    <a:pt x="13918" y="11315"/>
                  </a:cubicBezTo>
                  <a:lnTo>
                    <a:pt x="13918" y="11315"/>
                  </a:lnTo>
                  <a:cubicBezTo>
                    <a:pt x="14170" y="11152"/>
                    <a:pt x="14416" y="10975"/>
                    <a:pt x="14649" y="10780"/>
                  </a:cubicBezTo>
                  <a:lnTo>
                    <a:pt x="14649" y="10780"/>
                  </a:lnTo>
                  <a:cubicBezTo>
                    <a:pt x="14970" y="10515"/>
                    <a:pt x="15273" y="10225"/>
                    <a:pt x="15582" y="9948"/>
                  </a:cubicBezTo>
                  <a:lnTo>
                    <a:pt x="15582" y="9948"/>
                  </a:lnTo>
                  <a:cubicBezTo>
                    <a:pt x="16218" y="9362"/>
                    <a:pt x="16930" y="8890"/>
                    <a:pt x="17711" y="8518"/>
                  </a:cubicBezTo>
                  <a:lnTo>
                    <a:pt x="17711" y="8518"/>
                  </a:lnTo>
                  <a:cubicBezTo>
                    <a:pt x="17768" y="8493"/>
                    <a:pt x="17824" y="8455"/>
                    <a:pt x="17938" y="8449"/>
                  </a:cubicBezTo>
                  <a:lnTo>
                    <a:pt x="17938" y="8449"/>
                  </a:lnTo>
                  <a:cubicBezTo>
                    <a:pt x="17705" y="8770"/>
                    <a:pt x="17516" y="9072"/>
                    <a:pt x="17377" y="9406"/>
                  </a:cubicBezTo>
                  <a:lnTo>
                    <a:pt x="17377" y="9406"/>
                  </a:lnTo>
                  <a:cubicBezTo>
                    <a:pt x="17232" y="9747"/>
                    <a:pt x="17201" y="10112"/>
                    <a:pt x="17157" y="10465"/>
                  </a:cubicBezTo>
                  <a:lnTo>
                    <a:pt x="17157" y="10465"/>
                  </a:lnTo>
                  <a:cubicBezTo>
                    <a:pt x="16942" y="10578"/>
                    <a:pt x="16741" y="10679"/>
                    <a:pt x="16539" y="10786"/>
                  </a:cubicBezTo>
                  <a:lnTo>
                    <a:pt x="16539" y="10786"/>
                  </a:lnTo>
                  <a:cubicBezTo>
                    <a:pt x="15840" y="11152"/>
                    <a:pt x="15178" y="11586"/>
                    <a:pt x="14618" y="12147"/>
                  </a:cubicBezTo>
                  <a:lnTo>
                    <a:pt x="14618" y="12147"/>
                  </a:lnTo>
                  <a:cubicBezTo>
                    <a:pt x="14315" y="12443"/>
                    <a:pt x="14032" y="12764"/>
                    <a:pt x="13843" y="13149"/>
                  </a:cubicBezTo>
                  <a:lnTo>
                    <a:pt x="13843" y="13149"/>
                  </a:lnTo>
                  <a:cubicBezTo>
                    <a:pt x="13691" y="13451"/>
                    <a:pt x="13572" y="13760"/>
                    <a:pt x="13509" y="14087"/>
                  </a:cubicBezTo>
                  <a:lnTo>
                    <a:pt x="13509" y="14087"/>
                  </a:lnTo>
                  <a:cubicBezTo>
                    <a:pt x="13452" y="14371"/>
                    <a:pt x="13402" y="14655"/>
                    <a:pt x="13358" y="14944"/>
                  </a:cubicBezTo>
                  <a:lnTo>
                    <a:pt x="13358" y="14944"/>
                  </a:lnTo>
                  <a:cubicBezTo>
                    <a:pt x="13307" y="15297"/>
                    <a:pt x="13213" y="15637"/>
                    <a:pt x="13068" y="15965"/>
                  </a:cubicBezTo>
                  <a:lnTo>
                    <a:pt x="13068" y="15965"/>
                  </a:lnTo>
                  <a:cubicBezTo>
                    <a:pt x="13017" y="16085"/>
                    <a:pt x="12961" y="16198"/>
                    <a:pt x="12904" y="16318"/>
                  </a:cubicBezTo>
                  <a:lnTo>
                    <a:pt x="12904" y="16318"/>
                  </a:lnTo>
                  <a:cubicBezTo>
                    <a:pt x="12809" y="16526"/>
                    <a:pt x="12721" y="16734"/>
                    <a:pt x="12683" y="16960"/>
                  </a:cubicBezTo>
                  <a:lnTo>
                    <a:pt x="12683" y="16960"/>
                  </a:lnTo>
                  <a:cubicBezTo>
                    <a:pt x="12564" y="17685"/>
                    <a:pt x="12614" y="18397"/>
                    <a:pt x="12885" y="19084"/>
                  </a:cubicBezTo>
                  <a:lnTo>
                    <a:pt x="12885" y="19084"/>
                  </a:lnTo>
                  <a:cubicBezTo>
                    <a:pt x="13005" y="19373"/>
                    <a:pt x="13137" y="19657"/>
                    <a:pt x="13282" y="19928"/>
                  </a:cubicBezTo>
                  <a:lnTo>
                    <a:pt x="13282" y="19928"/>
                  </a:lnTo>
                  <a:cubicBezTo>
                    <a:pt x="13578" y="20495"/>
                    <a:pt x="13710" y="21093"/>
                    <a:pt x="13710" y="21723"/>
                  </a:cubicBezTo>
                  <a:lnTo>
                    <a:pt x="13710" y="21723"/>
                  </a:lnTo>
                  <a:cubicBezTo>
                    <a:pt x="13710" y="22051"/>
                    <a:pt x="13717" y="22379"/>
                    <a:pt x="13723" y="22706"/>
                  </a:cubicBezTo>
                  <a:lnTo>
                    <a:pt x="13723" y="22706"/>
                  </a:lnTo>
                  <a:cubicBezTo>
                    <a:pt x="13723" y="22763"/>
                    <a:pt x="13729" y="22820"/>
                    <a:pt x="13736" y="22889"/>
                  </a:cubicBezTo>
                  <a:lnTo>
                    <a:pt x="13736" y="22889"/>
                  </a:lnTo>
                  <a:cubicBezTo>
                    <a:pt x="13754" y="22876"/>
                    <a:pt x="13767" y="22876"/>
                    <a:pt x="13767" y="22870"/>
                  </a:cubicBezTo>
                  <a:lnTo>
                    <a:pt x="13767" y="22870"/>
                  </a:lnTo>
                  <a:cubicBezTo>
                    <a:pt x="13792" y="22801"/>
                    <a:pt x="13824" y="22731"/>
                    <a:pt x="13843" y="22656"/>
                  </a:cubicBezTo>
                  <a:lnTo>
                    <a:pt x="13843" y="22656"/>
                  </a:lnTo>
                  <a:cubicBezTo>
                    <a:pt x="14044" y="22064"/>
                    <a:pt x="14290" y="21497"/>
                    <a:pt x="14624" y="20967"/>
                  </a:cubicBezTo>
                  <a:lnTo>
                    <a:pt x="14624" y="20967"/>
                  </a:lnTo>
                  <a:cubicBezTo>
                    <a:pt x="14813" y="20665"/>
                    <a:pt x="15014" y="20369"/>
                    <a:pt x="15254" y="20104"/>
                  </a:cubicBezTo>
                  <a:lnTo>
                    <a:pt x="15254" y="20104"/>
                  </a:lnTo>
                  <a:cubicBezTo>
                    <a:pt x="15474" y="19865"/>
                    <a:pt x="15695" y="19625"/>
                    <a:pt x="15909" y="19380"/>
                  </a:cubicBezTo>
                  <a:lnTo>
                    <a:pt x="15909" y="19380"/>
                  </a:lnTo>
                  <a:cubicBezTo>
                    <a:pt x="16086" y="19178"/>
                    <a:pt x="16237" y="18964"/>
                    <a:pt x="16344" y="18718"/>
                  </a:cubicBezTo>
                  <a:lnTo>
                    <a:pt x="16344" y="18718"/>
                  </a:lnTo>
                  <a:cubicBezTo>
                    <a:pt x="16495" y="18397"/>
                    <a:pt x="16564" y="18057"/>
                    <a:pt x="16602" y="17710"/>
                  </a:cubicBezTo>
                  <a:lnTo>
                    <a:pt x="16602" y="17710"/>
                  </a:lnTo>
                  <a:cubicBezTo>
                    <a:pt x="16621" y="17534"/>
                    <a:pt x="16634" y="17364"/>
                    <a:pt x="16653" y="17187"/>
                  </a:cubicBezTo>
                  <a:lnTo>
                    <a:pt x="16653" y="17187"/>
                  </a:lnTo>
                  <a:cubicBezTo>
                    <a:pt x="16690" y="16797"/>
                    <a:pt x="16804" y="16431"/>
                    <a:pt x="17005" y="16091"/>
                  </a:cubicBezTo>
                  <a:lnTo>
                    <a:pt x="17005" y="16091"/>
                  </a:lnTo>
                  <a:cubicBezTo>
                    <a:pt x="17157" y="15845"/>
                    <a:pt x="17314" y="15606"/>
                    <a:pt x="17472" y="15366"/>
                  </a:cubicBezTo>
                  <a:lnTo>
                    <a:pt x="17472" y="15366"/>
                  </a:lnTo>
                  <a:cubicBezTo>
                    <a:pt x="17749" y="14957"/>
                    <a:pt x="17887" y="14510"/>
                    <a:pt x="17900" y="14018"/>
                  </a:cubicBezTo>
                  <a:lnTo>
                    <a:pt x="17900" y="14018"/>
                  </a:lnTo>
                  <a:cubicBezTo>
                    <a:pt x="17906" y="13804"/>
                    <a:pt x="17900" y="13590"/>
                    <a:pt x="17875" y="13382"/>
                  </a:cubicBezTo>
                  <a:lnTo>
                    <a:pt x="17875" y="13382"/>
                  </a:lnTo>
                  <a:cubicBezTo>
                    <a:pt x="17831" y="13092"/>
                    <a:pt x="17774" y="12796"/>
                    <a:pt x="17711" y="12512"/>
                  </a:cubicBezTo>
                  <a:lnTo>
                    <a:pt x="17711" y="12512"/>
                  </a:lnTo>
                  <a:cubicBezTo>
                    <a:pt x="17642" y="12216"/>
                    <a:pt x="17560" y="11920"/>
                    <a:pt x="17491" y="11624"/>
                  </a:cubicBezTo>
                  <a:lnTo>
                    <a:pt x="17491" y="11624"/>
                  </a:lnTo>
                  <a:cubicBezTo>
                    <a:pt x="17421" y="11353"/>
                    <a:pt x="17383" y="11076"/>
                    <a:pt x="17364" y="10792"/>
                  </a:cubicBezTo>
                  <a:lnTo>
                    <a:pt x="17364" y="10792"/>
                  </a:lnTo>
                  <a:cubicBezTo>
                    <a:pt x="17308" y="9822"/>
                    <a:pt x="17667" y="9016"/>
                    <a:pt x="18328" y="8329"/>
                  </a:cubicBezTo>
                  <a:lnTo>
                    <a:pt x="18328" y="8329"/>
                  </a:lnTo>
                  <a:cubicBezTo>
                    <a:pt x="18423" y="8228"/>
                    <a:pt x="18536" y="8153"/>
                    <a:pt x="18669" y="8109"/>
                  </a:cubicBezTo>
                  <a:lnTo>
                    <a:pt x="18669" y="8109"/>
                  </a:lnTo>
                  <a:cubicBezTo>
                    <a:pt x="19053" y="7976"/>
                    <a:pt x="19437" y="7831"/>
                    <a:pt x="19828" y="7705"/>
                  </a:cubicBezTo>
                  <a:lnTo>
                    <a:pt x="19828" y="7705"/>
                  </a:lnTo>
                  <a:cubicBezTo>
                    <a:pt x="20439" y="7516"/>
                    <a:pt x="21031" y="7290"/>
                    <a:pt x="21586" y="6962"/>
                  </a:cubicBezTo>
                  <a:lnTo>
                    <a:pt x="21586" y="6962"/>
                  </a:lnTo>
                  <a:cubicBezTo>
                    <a:pt x="21605" y="6949"/>
                    <a:pt x="21636" y="6949"/>
                    <a:pt x="21668" y="6943"/>
                  </a:cubicBezTo>
                  <a:lnTo>
                    <a:pt x="21668" y="6943"/>
                  </a:lnTo>
                  <a:cubicBezTo>
                    <a:pt x="21668" y="6968"/>
                    <a:pt x="21668" y="6975"/>
                    <a:pt x="21668" y="6981"/>
                  </a:cubicBezTo>
                  <a:lnTo>
                    <a:pt x="21668" y="6981"/>
                  </a:lnTo>
                  <a:cubicBezTo>
                    <a:pt x="21447" y="7390"/>
                    <a:pt x="21346" y="7825"/>
                    <a:pt x="21428" y="8298"/>
                  </a:cubicBezTo>
                  <a:lnTo>
                    <a:pt x="21428" y="8298"/>
                  </a:lnTo>
                  <a:cubicBezTo>
                    <a:pt x="21441" y="8367"/>
                    <a:pt x="21416" y="8430"/>
                    <a:pt x="21378" y="8487"/>
                  </a:cubicBezTo>
                  <a:lnTo>
                    <a:pt x="21378" y="8487"/>
                  </a:lnTo>
                  <a:cubicBezTo>
                    <a:pt x="21264" y="8676"/>
                    <a:pt x="21151" y="8865"/>
                    <a:pt x="21038" y="9054"/>
                  </a:cubicBezTo>
                  <a:lnTo>
                    <a:pt x="21038" y="9054"/>
                  </a:lnTo>
                  <a:cubicBezTo>
                    <a:pt x="20823" y="9413"/>
                    <a:pt x="20641" y="9784"/>
                    <a:pt x="20527" y="10194"/>
                  </a:cubicBezTo>
                  <a:lnTo>
                    <a:pt x="20527" y="10194"/>
                  </a:lnTo>
                  <a:cubicBezTo>
                    <a:pt x="20376" y="10755"/>
                    <a:pt x="20439" y="11290"/>
                    <a:pt x="20754" y="11782"/>
                  </a:cubicBezTo>
                  <a:lnTo>
                    <a:pt x="20754" y="11782"/>
                  </a:lnTo>
                  <a:cubicBezTo>
                    <a:pt x="20773" y="11819"/>
                    <a:pt x="20792" y="11851"/>
                    <a:pt x="20817" y="11882"/>
                  </a:cubicBezTo>
                  <a:lnTo>
                    <a:pt x="20817" y="11882"/>
                  </a:lnTo>
                  <a:cubicBezTo>
                    <a:pt x="20949" y="12078"/>
                    <a:pt x="21050" y="12292"/>
                    <a:pt x="21101" y="12519"/>
                  </a:cubicBezTo>
                  <a:lnTo>
                    <a:pt x="21101" y="12519"/>
                  </a:lnTo>
                  <a:cubicBezTo>
                    <a:pt x="21107" y="12544"/>
                    <a:pt x="21126" y="12569"/>
                    <a:pt x="21145" y="12601"/>
                  </a:cubicBezTo>
                  <a:lnTo>
                    <a:pt x="21145" y="12601"/>
                  </a:lnTo>
                  <a:cubicBezTo>
                    <a:pt x="21170" y="12569"/>
                    <a:pt x="21189" y="12557"/>
                    <a:pt x="21195" y="12531"/>
                  </a:cubicBezTo>
                  <a:lnTo>
                    <a:pt x="21195" y="12531"/>
                  </a:lnTo>
                  <a:cubicBezTo>
                    <a:pt x="21353" y="12109"/>
                    <a:pt x="21548" y="11693"/>
                    <a:pt x="21674" y="11252"/>
                  </a:cubicBezTo>
                  <a:lnTo>
                    <a:pt x="21674" y="11252"/>
                  </a:lnTo>
                  <a:cubicBezTo>
                    <a:pt x="21712" y="11120"/>
                    <a:pt x="21743" y="10975"/>
                    <a:pt x="21781" y="10837"/>
                  </a:cubicBezTo>
                  <a:lnTo>
                    <a:pt x="21781" y="10837"/>
                  </a:lnTo>
                  <a:cubicBezTo>
                    <a:pt x="21939" y="10207"/>
                    <a:pt x="21932" y="9577"/>
                    <a:pt x="21762" y="8946"/>
                  </a:cubicBezTo>
                  <a:lnTo>
                    <a:pt x="21762" y="8946"/>
                  </a:lnTo>
                  <a:cubicBezTo>
                    <a:pt x="21687" y="8657"/>
                    <a:pt x="21617" y="8361"/>
                    <a:pt x="21605" y="8052"/>
                  </a:cubicBezTo>
                  <a:lnTo>
                    <a:pt x="21605" y="8052"/>
                  </a:lnTo>
                  <a:cubicBezTo>
                    <a:pt x="21586" y="7592"/>
                    <a:pt x="21718" y="7189"/>
                    <a:pt x="22033" y="6842"/>
                  </a:cubicBezTo>
                  <a:lnTo>
                    <a:pt x="22033" y="6842"/>
                  </a:lnTo>
                  <a:cubicBezTo>
                    <a:pt x="22121" y="6741"/>
                    <a:pt x="22222" y="6653"/>
                    <a:pt x="22323" y="6552"/>
                  </a:cubicBezTo>
                  <a:lnTo>
                    <a:pt x="22323" y="6552"/>
                  </a:lnTo>
                  <a:cubicBezTo>
                    <a:pt x="22405" y="6477"/>
                    <a:pt x="22499" y="6407"/>
                    <a:pt x="22562" y="6313"/>
                  </a:cubicBezTo>
                  <a:lnTo>
                    <a:pt x="22562" y="6313"/>
                  </a:lnTo>
                  <a:cubicBezTo>
                    <a:pt x="22776" y="5998"/>
                    <a:pt x="22991" y="5689"/>
                    <a:pt x="23186" y="5362"/>
                  </a:cubicBezTo>
                  <a:lnTo>
                    <a:pt x="23186" y="5362"/>
                  </a:lnTo>
                  <a:cubicBezTo>
                    <a:pt x="23306" y="5154"/>
                    <a:pt x="23400" y="4927"/>
                    <a:pt x="23507" y="4706"/>
                  </a:cubicBezTo>
                  <a:lnTo>
                    <a:pt x="23507" y="4706"/>
                  </a:lnTo>
                  <a:cubicBezTo>
                    <a:pt x="23545" y="4631"/>
                    <a:pt x="23545" y="4631"/>
                    <a:pt x="23627" y="4574"/>
                  </a:cubicBezTo>
                  <a:lnTo>
                    <a:pt x="23627" y="4574"/>
                  </a:lnTo>
                  <a:cubicBezTo>
                    <a:pt x="23627" y="4574"/>
                    <a:pt x="23633" y="4580"/>
                    <a:pt x="23633" y="4587"/>
                  </a:cubicBezTo>
                  <a:lnTo>
                    <a:pt x="23633" y="4587"/>
                  </a:lnTo>
                  <a:cubicBezTo>
                    <a:pt x="23640" y="4631"/>
                    <a:pt x="23646" y="4681"/>
                    <a:pt x="23652" y="4725"/>
                  </a:cubicBezTo>
                  <a:lnTo>
                    <a:pt x="23652" y="4725"/>
                  </a:lnTo>
                  <a:cubicBezTo>
                    <a:pt x="23665" y="5015"/>
                    <a:pt x="23721" y="5299"/>
                    <a:pt x="23841" y="5563"/>
                  </a:cubicBezTo>
                  <a:lnTo>
                    <a:pt x="23841" y="5563"/>
                  </a:lnTo>
                  <a:cubicBezTo>
                    <a:pt x="23892" y="5677"/>
                    <a:pt x="23885" y="5765"/>
                    <a:pt x="23810" y="5853"/>
                  </a:cubicBezTo>
                  <a:lnTo>
                    <a:pt x="23810" y="5853"/>
                  </a:lnTo>
                  <a:cubicBezTo>
                    <a:pt x="23772" y="5897"/>
                    <a:pt x="23747" y="5941"/>
                    <a:pt x="23715" y="5985"/>
                  </a:cubicBezTo>
                  <a:lnTo>
                    <a:pt x="23715" y="5985"/>
                  </a:lnTo>
                  <a:cubicBezTo>
                    <a:pt x="23501" y="6332"/>
                    <a:pt x="23280" y="6678"/>
                    <a:pt x="23073" y="7031"/>
                  </a:cubicBezTo>
                  <a:lnTo>
                    <a:pt x="23073" y="7031"/>
                  </a:lnTo>
                  <a:cubicBezTo>
                    <a:pt x="22770" y="7535"/>
                    <a:pt x="22581" y="8090"/>
                    <a:pt x="22461" y="8663"/>
                  </a:cubicBezTo>
                  <a:lnTo>
                    <a:pt x="22461" y="8663"/>
                  </a:lnTo>
                  <a:cubicBezTo>
                    <a:pt x="22361" y="9161"/>
                    <a:pt x="22411" y="9633"/>
                    <a:pt x="22638" y="10081"/>
                  </a:cubicBezTo>
                  <a:lnTo>
                    <a:pt x="22638" y="10081"/>
                  </a:lnTo>
                  <a:cubicBezTo>
                    <a:pt x="22758" y="10326"/>
                    <a:pt x="22890" y="10566"/>
                    <a:pt x="23035" y="10799"/>
                  </a:cubicBezTo>
                  <a:lnTo>
                    <a:pt x="23035" y="10799"/>
                  </a:lnTo>
                  <a:cubicBezTo>
                    <a:pt x="23224" y="11107"/>
                    <a:pt x="23400" y="11429"/>
                    <a:pt x="23532" y="11769"/>
                  </a:cubicBezTo>
                  <a:lnTo>
                    <a:pt x="23532" y="11769"/>
                  </a:lnTo>
                  <a:cubicBezTo>
                    <a:pt x="23570" y="11857"/>
                    <a:pt x="23608" y="11952"/>
                    <a:pt x="23652" y="12040"/>
                  </a:cubicBezTo>
                  <a:lnTo>
                    <a:pt x="23652" y="12040"/>
                  </a:lnTo>
                  <a:cubicBezTo>
                    <a:pt x="23822" y="12399"/>
                    <a:pt x="24043" y="12720"/>
                    <a:pt x="24333" y="12991"/>
                  </a:cubicBezTo>
                  <a:lnTo>
                    <a:pt x="24333" y="12991"/>
                  </a:lnTo>
                  <a:cubicBezTo>
                    <a:pt x="24452" y="13105"/>
                    <a:pt x="24572" y="13205"/>
                    <a:pt x="24692" y="13313"/>
                  </a:cubicBezTo>
                  <a:lnTo>
                    <a:pt x="24692" y="13313"/>
                  </a:lnTo>
                  <a:cubicBezTo>
                    <a:pt x="24944" y="13539"/>
                    <a:pt x="25196" y="13766"/>
                    <a:pt x="25441" y="14006"/>
                  </a:cubicBezTo>
                  <a:lnTo>
                    <a:pt x="25441" y="14006"/>
                  </a:lnTo>
                  <a:cubicBezTo>
                    <a:pt x="25675" y="14239"/>
                    <a:pt x="25838" y="14522"/>
                    <a:pt x="25977" y="14818"/>
                  </a:cubicBezTo>
                  <a:lnTo>
                    <a:pt x="25977" y="14818"/>
                  </a:lnTo>
                  <a:cubicBezTo>
                    <a:pt x="26009" y="14881"/>
                    <a:pt x="26040" y="14938"/>
                    <a:pt x="26078" y="15014"/>
                  </a:cubicBezTo>
                  <a:lnTo>
                    <a:pt x="26078" y="15014"/>
                  </a:lnTo>
                  <a:cubicBezTo>
                    <a:pt x="26116" y="14957"/>
                    <a:pt x="26135" y="14907"/>
                    <a:pt x="26141" y="14856"/>
                  </a:cubicBezTo>
                  <a:lnTo>
                    <a:pt x="26141" y="14856"/>
                  </a:lnTo>
                  <a:cubicBezTo>
                    <a:pt x="26172" y="14692"/>
                    <a:pt x="26204" y="14529"/>
                    <a:pt x="26229" y="14365"/>
                  </a:cubicBezTo>
                  <a:lnTo>
                    <a:pt x="26229" y="14365"/>
                  </a:lnTo>
                  <a:cubicBezTo>
                    <a:pt x="26279" y="14050"/>
                    <a:pt x="26279" y="13741"/>
                    <a:pt x="26242" y="13432"/>
                  </a:cubicBezTo>
                  <a:lnTo>
                    <a:pt x="26242" y="13432"/>
                  </a:lnTo>
                  <a:cubicBezTo>
                    <a:pt x="26185" y="12998"/>
                    <a:pt x="26072" y="12588"/>
                    <a:pt x="25920" y="12179"/>
                  </a:cubicBezTo>
                  <a:lnTo>
                    <a:pt x="25920" y="12179"/>
                  </a:lnTo>
                  <a:cubicBezTo>
                    <a:pt x="25794" y="11819"/>
                    <a:pt x="25656" y="11467"/>
                    <a:pt x="25523" y="11114"/>
                  </a:cubicBezTo>
                  <a:lnTo>
                    <a:pt x="25523" y="11114"/>
                  </a:lnTo>
                  <a:cubicBezTo>
                    <a:pt x="25366" y="10685"/>
                    <a:pt x="25297" y="10251"/>
                    <a:pt x="25322" y="9797"/>
                  </a:cubicBezTo>
                  <a:lnTo>
                    <a:pt x="25322" y="9797"/>
                  </a:lnTo>
                  <a:cubicBezTo>
                    <a:pt x="25341" y="9551"/>
                    <a:pt x="25360" y="9312"/>
                    <a:pt x="25372" y="9066"/>
                  </a:cubicBezTo>
                  <a:lnTo>
                    <a:pt x="25372" y="9066"/>
                  </a:lnTo>
                  <a:cubicBezTo>
                    <a:pt x="25385" y="8871"/>
                    <a:pt x="25397" y="8676"/>
                    <a:pt x="25404" y="8480"/>
                  </a:cubicBezTo>
                  <a:lnTo>
                    <a:pt x="25404" y="8480"/>
                  </a:lnTo>
                  <a:cubicBezTo>
                    <a:pt x="25416" y="8020"/>
                    <a:pt x="25322" y="7586"/>
                    <a:pt x="25095" y="7189"/>
                  </a:cubicBezTo>
                  <a:lnTo>
                    <a:pt x="25095" y="7189"/>
                  </a:lnTo>
                  <a:cubicBezTo>
                    <a:pt x="24944" y="6937"/>
                    <a:pt x="24780" y="6685"/>
                    <a:pt x="24622" y="6439"/>
                  </a:cubicBezTo>
                  <a:lnTo>
                    <a:pt x="24622" y="6439"/>
                  </a:lnTo>
                  <a:cubicBezTo>
                    <a:pt x="24503" y="6263"/>
                    <a:pt x="24370" y="6092"/>
                    <a:pt x="24257" y="5916"/>
                  </a:cubicBezTo>
                  <a:lnTo>
                    <a:pt x="24257" y="5916"/>
                  </a:lnTo>
                  <a:cubicBezTo>
                    <a:pt x="23992" y="5525"/>
                    <a:pt x="23848" y="5091"/>
                    <a:pt x="23848" y="4612"/>
                  </a:cubicBezTo>
                  <a:lnTo>
                    <a:pt x="23848" y="4612"/>
                  </a:lnTo>
                  <a:cubicBezTo>
                    <a:pt x="23841" y="4436"/>
                    <a:pt x="23848" y="4265"/>
                    <a:pt x="23854" y="4089"/>
                  </a:cubicBezTo>
                  <a:lnTo>
                    <a:pt x="23854" y="4089"/>
                  </a:lnTo>
                  <a:cubicBezTo>
                    <a:pt x="23854" y="3957"/>
                    <a:pt x="23879" y="3837"/>
                    <a:pt x="23942" y="3717"/>
                  </a:cubicBezTo>
                  <a:lnTo>
                    <a:pt x="23942" y="3717"/>
                  </a:lnTo>
                  <a:cubicBezTo>
                    <a:pt x="23992" y="3616"/>
                    <a:pt x="24030" y="3509"/>
                    <a:pt x="24081" y="3409"/>
                  </a:cubicBezTo>
                  <a:lnTo>
                    <a:pt x="24081" y="3409"/>
                  </a:lnTo>
                  <a:cubicBezTo>
                    <a:pt x="24396" y="2697"/>
                    <a:pt x="24824" y="2073"/>
                    <a:pt x="25366" y="1519"/>
                  </a:cubicBezTo>
                  <a:lnTo>
                    <a:pt x="25366" y="1519"/>
                  </a:lnTo>
                  <a:cubicBezTo>
                    <a:pt x="25857" y="1027"/>
                    <a:pt x="26387" y="592"/>
                    <a:pt x="26966" y="208"/>
                  </a:cubicBezTo>
                  <a:lnTo>
                    <a:pt x="26966" y="208"/>
                  </a:lnTo>
                  <a:cubicBezTo>
                    <a:pt x="27004" y="183"/>
                    <a:pt x="27042" y="158"/>
                    <a:pt x="27067" y="126"/>
                  </a:cubicBezTo>
                  <a:lnTo>
                    <a:pt x="27067" y="126"/>
                  </a:lnTo>
                  <a:cubicBezTo>
                    <a:pt x="27086" y="101"/>
                    <a:pt x="27086" y="63"/>
                    <a:pt x="27080" y="38"/>
                  </a:cubicBezTo>
                  <a:lnTo>
                    <a:pt x="27080" y="38"/>
                  </a:lnTo>
                  <a:cubicBezTo>
                    <a:pt x="27067" y="13"/>
                    <a:pt x="27042" y="0"/>
                    <a:pt x="27017" y="0"/>
                  </a:cubicBezTo>
                  <a:lnTo>
                    <a:pt x="27017" y="0"/>
                  </a:lnTo>
                  <a:cubicBezTo>
                    <a:pt x="27004" y="0"/>
                    <a:pt x="26991" y="0"/>
                    <a:pt x="26985" y="6"/>
                  </a:cubicBezTo>
                  <a:moveTo>
                    <a:pt x="23236" y="2382"/>
                  </a:moveTo>
                  <a:cubicBezTo>
                    <a:pt x="23073" y="2369"/>
                    <a:pt x="22909" y="2363"/>
                    <a:pt x="22739" y="2344"/>
                  </a:cubicBezTo>
                  <a:lnTo>
                    <a:pt x="22739" y="2344"/>
                  </a:lnTo>
                  <a:cubicBezTo>
                    <a:pt x="22468" y="2325"/>
                    <a:pt x="22197" y="2293"/>
                    <a:pt x="21926" y="2281"/>
                  </a:cubicBezTo>
                  <a:lnTo>
                    <a:pt x="21926" y="2281"/>
                  </a:lnTo>
                  <a:cubicBezTo>
                    <a:pt x="21831" y="2275"/>
                    <a:pt x="21750" y="2243"/>
                    <a:pt x="21674" y="2193"/>
                  </a:cubicBezTo>
                  <a:lnTo>
                    <a:pt x="21674" y="2193"/>
                  </a:lnTo>
                  <a:cubicBezTo>
                    <a:pt x="21516" y="2098"/>
                    <a:pt x="21359" y="2010"/>
                    <a:pt x="21201" y="1922"/>
                  </a:cubicBezTo>
                  <a:lnTo>
                    <a:pt x="21201" y="1922"/>
                  </a:lnTo>
                  <a:cubicBezTo>
                    <a:pt x="21176" y="1909"/>
                    <a:pt x="21151" y="1897"/>
                    <a:pt x="21107" y="1878"/>
                  </a:cubicBezTo>
                  <a:lnTo>
                    <a:pt x="21107" y="1878"/>
                  </a:lnTo>
                  <a:cubicBezTo>
                    <a:pt x="21214" y="1834"/>
                    <a:pt x="21296" y="1846"/>
                    <a:pt x="21378" y="1859"/>
                  </a:cubicBezTo>
                  <a:lnTo>
                    <a:pt x="21378" y="1859"/>
                  </a:lnTo>
                  <a:cubicBezTo>
                    <a:pt x="21636" y="1903"/>
                    <a:pt x="21901" y="1953"/>
                    <a:pt x="22159" y="1997"/>
                  </a:cubicBezTo>
                  <a:lnTo>
                    <a:pt x="22159" y="1997"/>
                  </a:lnTo>
                  <a:cubicBezTo>
                    <a:pt x="22241" y="2016"/>
                    <a:pt x="22323" y="2041"/>
                    <a:pt x="22398" y="2060"/>
                  </a:cubicBezTo>
                  <a:lnTo>
                    <a:pt x="22398" y="2060"/>
                  </a:lnTo>
                  <a:cubicBezTo>
                    <a:pt x="22713" y="2155"/>
                    <a:pt x="23022" y="2249"/>
                    <a:pt x="23331" y="2344"/>
                  </a:cubicBezTo>
                  <a:lnTo>
                    <a:pt x="23331" y="2344"/>
                  </a:lnTo>
                  <a:cubicBezTo>
                    <a:pt x="23318" y="2375"/>
                    <a:pt x="23299" y="2382"/>
                    <a:pt x="23280" y="2382"/>
                  </a:cubicBezTo>
                  <a:lnTo>
                    <a:pt x="23280" y="2382"/>
                  </a:lnTo>
                  <a:cubicBezTo>
                    <a:pt x="23262" y="2382"/>
                    <a:pt x="23249" y="2382"/>
                    <a:pt x="23236" y="2382"/>
                  </a:cubicBezTo>
                  <a:moveTo>
                    <a:pt x="20351" y="2394"/>
                  </a:moveTo>
                  <a:cubicBezTo>
                    <a:pt x="20250" y="2350"/>
                    <a:pt x="20156" y="2312"/>
                    <a:pt x="20055" y="2281"/>
                  </a:cubicBezTo>
                  <a:lnTo>
                    <a:pt x="20055" y="2281"/>
                  </a:lnTo>
                  <a:cubicBezTo>
                    <a:pt x="19960" y="2249"/>
                    <a:pt x="19866" y="2230"/>
                    <a:pt x="19784" y="2205"/>
                  </a:cubicBezTo>
                  <a:lnTo>
                    <a:pt x="19784" y="2205"/>
                  </a:lnTo>
                  <a:cubicBezTo>
                    <a:pt x="19765" y="2149"/>
                    <a:pt x="19803" y="2136"/>
                    <a:pt x="19822" y="2123"/>
                  </a:cubicBezTo>
                  <a:lnTo>
                    <a:pt x="19822" y="2123"/>
                  </a:lnTo>
                  <a:cubicBezTo>
                    <a:pt x="20074" y="1997"/>
                    <a:pt x="20345" y="1922"/>
                    <a:pt x="20628" y="1884"/>
                  </a:cubicBezTo>
                  <a:lnTo>
                    <a:pt x="20628" y="1884"/>
                  </a:lnTo>
                  <a:cubicBezTo>
                    <a:pt x="20666" y="1878"/>
                    <a:pt x="20704" y="1878"/>
                    <a:pt x="20741" y="1884"/>
                  </a:cubicBezTo>
                  <a:lnTo>
                    <a:pt x="20741" y="1884"/>
                  </a:lnTo>
                  <a:cubicBezTo>
                    <a:pt x="21031" y="1934"/>
                    <a:pt x="21302" y="2048"/>
                    <a:pt x="21535" y="2268"/>
                  </a:cubicBezTo>
                  <a:lnTo>
                    <a:pt x="21535" y="2268"/>
                  </a:lnTo>
                  <a:cubicBezTo>
                    <a:pt x="21491" y="2268"/>
                    <a:pt x="21447" y="2275"/>
                    <a:pt x="21409" y="2281"/>
                  </a:cubicBezTo>
                  <a:lnTo>
                    <a:pt x="21409" y="2281"/>
                  </a:lnTo>
                  <a:cubicBezTo>
                    <a:pt x="21113" y="2293"/>
                    <a:pt x="20817" y="2325"/>
                    <a:pt x="20527" y="2394"/>
                  </a:cubicBezTo>
                  <a:lnTo>
                    <a:pt x="20527" y="2394"/>
                  </a:lnTo>
                  <a:cubicBezTo>
                    <a:pt x="20489" y="2401"/>
                    <a:pt x="20458" y="2407"/>
                    <a:pt x="20420" y="2407"/>
                  </a:cubicBezTo>
                  <a:lnTo>
                    <a:pt x="20420" y="2407"/>
                  </a:lnTo>
                  <a:cubicBezTo>
                    <a:pt x="20401" y="2407"/>
                    <a:pt x="20376" y="2407"/>
                    <a:pt x="20351" y="2394"/>
                  </a:cubicBezTo>
                  <a:moveTo>
                    <a:pt x="18864" y="2873"/>
                  </a:moveTo>
                  <a:cubicBezTo>
                    <a:pt x="19040" y="2709"/>
                    <a:pt x="19223" y="2545"/>
                    <a:pt x="19399" y="2382"/>
                  </a:cubicBezTo>
                  <a:lnTo>
                    <a:pt x="19399" y="2382"/>
                  </a:lnTo>
                  <a:cubicBezTo>
                    <a:pt x="19500" y="2293"/>
                    <a:pt x="19614" y="2268"/>
                    <a:pt x="19740" y="2293"/>
                  </a:cubicBezTo>
                  <a:lnTo>
                    <a:pt x="19740" y="2293"/>
                  </a:lnTo>
                  <a:cubicBezTo>
                    <a:pt x="19866" y="2325"/>
                    <a:pt x="19985" y="2356"/>
                    <a:pt x="20111" y="2388"/>
                  </a:cubicBezTo>
                  <a:lnTo>
                    <a:pt x="20111" y="2388"/>
                  </a:lnTo>
                  <a:cubicBezTo>
                    <a:pt x="20143" y="2401"/>
                    <a:pt x="20168" y="2426"/>
                    <a:pt x="20206" y="2451"/>
                  </a:cubicBezTo>
                  <a:lnTo>
                    <a:pt x="20206" y="2451"/>
                  </a:lnTo>
                  <a:cubicBezTo>
                    <a:pt x="19778" y="2665"/>
                    <a:pt x="19135" y="2886"/>
                    <a:pt x="18870" y="2905"/>
                  </a:cubicBezTo>
                  <a:lnTo>
                    <a:pt x="18870" y="2905"/>
                  </a:lnTo>
                  <a:cubicBezTo>
                    <a:pt x="18864" y="2892"/>
                    <a:pt x="18858" y="2873"/>
                    <a:pt x="18864" y="2873"/>
                  </a:cubicBezTo>
                  <a:moveTo>
                    <a:pt x="20603" y="2930"/>
                  </a:moveTo>
                  <a:cubicBezTo>
                    <a:pt x="20767" y="2804"/>
                    <a:pt x="20918" y="2665"/>
                    <a:pt x="21044" y="2501"/>
                  </a:cubicBezTo>
                  <a:lnTo>
                    <a:pt x="21044" y="2501"/>
                  </a:lnTo>
                  <a:cubicBezTo>
                    <a:pt x="21088" y="2445"/>
                    <a:pt x="21138" y="2413"/>
                    <a:pt x="21214" y="2407"/>
                  </a:cubicBezTo>
                  <a:lnTo>
                    <a:pt x="21214" y="2407"/>
                  </a:lnTo>
                  <a:cubicBezTo>
                    <a:pt x="21693" y="2369"/>
                    <a:pt x="22165" y="2388"/>
                    <a:pt x="22644" y="2451"/>
                  </a:cubicBezTo>
                  <a:lnTo>
                    <a:pt x="22644" y="2451"/>
                  </a:lnTo>
                  <a:cubicBezTo>
                    <a:pt x="22663" y="2457"/>
                    <a:pt x="22676" y="2470"/>
                    <a:pt x="22695" y="2482"/>
                  </a:cubicBezTo>
                  <a:lnTo>
                    <a:pt x="22695" y="2482"/>
                  </a:lnTo>
                  <a:cubicBezTo>
                    <a:pt x="22663" y="2501"/>
                    <a:pt x="22632" y="2520"/>
                    <a:pt x="22600" y="2520"/>
                  </a:cubicBezTo>
                  <a:lnTo>
                    <a:pt x="22600" y="2520"/>
                  </a:lnTo>
                  <a:cubicBezTo>
                    <a:pt x="22128" y="2583"/>
                    <a:pt x="21674" y="2697"/>
                    <a:pt x="21227" y="2835"/>
                  </a:cubicBezTo>
                  <a:lnTo>
                    <a:pt x="21227" y="2835"/>
                  </a:lnTo>
                  <a:cubicBezTo>
                    <a:pt x="21050" y="2886"/>
                    <a:pt x="20874" y="2930"/>
                    <a:pt x="20697" y="2980"/>
                  </a:cubicBezTo>
                  <a:lnTo>
                    <a:pt x="20697" y="2980"/>
                  </a:lnTo>
                  <a:cubicBezTo>
                    <a:pt x="20653" y="2986"/>
                    <a:pt x="20609" y="2986"/>
                    <a:pt x="20552" y="2993"/>
                  </a:cubicBezTo>
                  <a:lnTo>
                    <a:pt x="20552" y="2993"/>
                  </a:lnTo>
                  <a:cubicBezTo>
                    <a:pt x="20578" y="2961"/>
                    <a:pt x="20584" y="2942"/>
                    <a:pt x="20603" y="2930"/>
                  </a:cubicBezTo>
                  <a:close/>
                  <a:moveTo>
                    <a:pt x="19815" y="3100"/>
                  </a:moveTo>
                  <a:cubicBezTo>
                    <a:pt x="19551" y="3094"/>
                    <a:pt x="19286" y="3094"/>
                    <a:pt x="18984" y="3043"/>
                  </a:cubicBezTo>
                  <a:lnTo>
                    <a:pt x="18984" y="3043"/>
                  </a:lnTo>
                  <a:cubicBezTo>
                    <a:pt x="19381" y="2892"/>
                    <a:pt x="19733" y="2753"/>
                    <a:pt x="20086" y="2634"/>
                  </a:cubicBezTo>
                  <a:lnTo>
                    <a:pt x="20086" y="2634"/>
                  </a:lnTo>
                  <a:cubicBezTo>
                    <a:pt x="20313" y="2564"/>
                    <a:pt x="20540" y="2514"/>
                    <a:pt x="20767" y="2464"/>
                  </a:cubicBezTo>
                  <a:lnTo>
                    <a:pt x="20767" y="2464"/>
                  </a:lnTo>
                  <a:cubicBezTo>
                    <a:pt x="20817" y="2451"/>
                    <a:pt x="20867" y="2451"/>
                    <a:pt x="20918" y="2445"/>
                  </a:cubicBezTo>
                  <a:lnTo>
                    <a:pt x="20918" y="2445"/>
                  </a:lnTo>
                  <a:cubicBezTo>
                    <a:pt x="20943" y="2508"/>
                    <a:pt x="20905" y="2533"/>
                    <a:pt x="20880" y="2552"/>
                  </a:cubicBezTo>
                  <a:lnTo>
                    <a:pt x="20880" y="2552"/>
                  </a:lnTo>
                  <a:cubicBezTo>
                    <a:pt x="20798" y="2640"/>
                    <a:pt x="20710" y="2722"/>
                    <a:pt x="20615" y="2804"/>
                  </a:cubicBezTo>
                  <a:lnTo>
                    <a:pt x="20615" y="2804"/>
                  </a:lnTo>
                  <a:cubicBezTo>
                    <a:pt x="20401" y="2993"/>
                    <a:pt x="20156" y="3100"/>
                    <a:pt x="19859" y="3100"/>
                  </a:cubicBezTo>
                  <a:lnTo>
                    <a:pt x="19859" y="3100"/>
                  </a:lnTo>
                  <a:cubicBezTo>
                    <a:pt x="19847" y="3100"/>
                    <a:pt x="19828" y="3100"/>
                    <a:pt x="19815" y="3100"/>
                  </a:cubicBezTo>
                  <a:moveTo>
                    <a:pt x="22745" y="2476"/>
                  </a:moveTo>
                  <a:cubicBezTo>
                    <a:pt x="22745" y="2482"/>
                    <a:pt x="22745" y="2489"/>
                    <a:pt x="22745" y="2495"/>
                  </a:cubicBezTo>
                  <a:lnTo>
                    <a:pt x="22745" y="2495"/>
                  </a:lnTo>
                  <a:cubicBezTo>
                    <a:pt x="22732" y="2489"/>
                    <a:pt x="22720" y="2489"/>
                    <a:pt x="22707" y="2489"/>
                  </a:cubicBezTo>
                  <a:lnTo>
                    <a:pt x="22707" y="2489"/>
                  </a:lnTo>
                  <a:cubicBezTo>
                    <a:pt x="22720" y="2482"/>
                    <a:pt x="22732" y="2476"/>
                    <a:pt x="22745" y="2476"/>
                  </a:cubicBezTo>
                  <a:close/>
                  <a:moveTo>
                    <a:pt x="11915" y="4165"/>
                  </a:moveTo>
                  <a:cubicBezTo>
                    <a:pt x="11877" y="4121"/>
                    <a:pt x="11839" y="4083"/>
                    <a:pt x="11808" y="4045"/>
                  </a:cubicBezTo>
                  <a:lnTo>
                    <a:pt x="11808" y="4045"/>
                  </a:lnTo>
                  <a:cubicBezTo>
                    <a:pt x="11701" y="3906"/>
                    <a:pt x="11562" y="3812"/>
                    <a:pt x="11404" y="3755"/>
                  </a:cubicBezTo>
                  <a:lnTo>
                    <a:pt x="11404" y="3755"/>
                  </a:lnTo>
                  <a:cubicBezTo>
                    <a:pt x="11253" y="3692"/>
                    <a:pt x="11096" y="3642"/>
                    <a:pt x="10938" y="3585"/>
                  </a:cubicBezTo>
                  <a:lnTo>
                    <a:pt x="10938" y="3585"/>
                  </a:lnTo>
                  <a:cubicBezTo>
                    <a:pt x="10844" y="3547"/>
                    <a:pt x="10755" y="3516"/>
                    <a:pt x="10667" y="3472"/>
                  </a:cubicBezTo>
                  <a:lnTo>
                    <a:pt x="10667" y="3472"/>
                  </a:lnTo>
                  <a:cubicBezTo>
                    <a:pt x="10598" y="3440"/>
                    <a:pt x="10535" y="3402"/>
                    <a:pt x="10491" y="3308"/>
                  </a:cubicBezTo>
                  <a:lnTo>
                    <a:pt x="10491" y="3308"/>
                  </a:lnTo>
                  <a:cubicBezTo>
                    <a:pt x="10522" y="3289"/>
                    <a:pt x="10541" y="3270"/>
                    <a:pt x="10560" y="3264"/>
                  </a:cubicBezTo>
                  <a:lnTo>
                    <a:pt x="10560" y="3264"/>
                  </a:lnTo>
                  <a:cubicBezTo>
                    <a:pt x="11014" y="3087"/>
                    <a:pt x="11486" y="2993"/>
                    <a:pt x="11978" y="2999"/>
                  </a:cubicBezTo>
                  <a:lnTo>
                    <a:pt x="11978" y="2999"/>
                  </a:lnTo>
                  <a:cubicBezTo>
                    <a:pt x="12047" y="2999"/>
                    <a:pt x="12116" y="2999"/>
                    <a:pt x="12167" y="3056"/>
                  </a:cubicBezTo>
                  <a:lnTo>
                    <a:pt x="12167" y="3056"/>
                  </a:lnTo>
                  <a:cubicBezTo>
                    <a:pt x="12457" y="3383"/>
                    <a:pt x="12847" y="3553"/>
                    <a:pt x="13232" y="3724"/>
                  </a:cubicBezTo>
                  <a:lnTo>
                    <a:pt x="13232" y="3724"/>
                  </a:lnTo>
                  <a:cubicBezTo>
                    <a:pt x="13484" y="3837"/>
                    <a:pt x="13729" y="3944"/>
                    <a:pt x="13975" y="4070"/>
                  </a:cubicBezTo>
                  <a:lnTo>
                    <a:pt x="13975" y="4070"/>
                  </a:lnTo>
                  <a:cubicBezTo>
                    <a:pt x="14214" y="4190"/>
                    <a:pt x="14410" y="4366"/>
                    <a:pt x="14580" y="4574"/>
                  </a:cubicBezTo>
                  <a:lnTo>
                    <a:pt x="14580" y="4574"/>
                  </a:lnTo>
                  <a:cubicBezTo>
                    <a:pt x="14599" y="4606"/>
                    <a:pt x="14611" y="4637"/>
                    <a:pt x="14643" y="4700"/>
                  </a:cubicBezTo>
                  <a:lnTo>
                    <a:pt x="14643" y="4700"/>
                  </a:lnTo>
                  <a:cubicBezTo>
                    <a:pt x="14567" y="4675"/>
                    <a:pt x="14510" y="4662"/>
                    <a:pt x="14454" y="4643"/>
                  </a:cubicBezTo>
                  <a:lnTo>
                    <a:pt x="14454" y="4643"/>
                  </a:lnTo>
                  <a:cubicBezTo>
                    <a:pt x="14151" y="4543"/>
                    <a:pt x="13855" y="4436"/>
                    <a:pt x="13547" y="4341"/>
                  </a:cubicBezTo>
                  <a:lnTo>
                    <a:pt x="13547" y="4341"/>
                  </a:lnTo>
                  <a:cubicBezTo>
                    <a:pt x="13055" y="4190"/>
                    <a:pt x="12545" y="4121"/>
                    <a:pt x="12028" y="4165"/>
                  </a:cubicBezTo>
                  <a:lnTo>
                    <a:pt x="12028" y="4165"/>
                  </a:lnTo>
                  <a:cubicBezTo>
                    <a:pt x="12009" y="4165"/>
                    <a:pt x="11997" y="4165"/>
                    <a:pt x="11984" y="4165"/>
                  </a:cubicBezTo>
                  <a:lnTo>
                    <a:pt x="11984" y="4165"/>
                  </a:lnTo>
                  <a:cubicBezTo>
                    <a:pt x="11959" y="4165"/>
                    <a:pt x="11940" y="4165"/>
                    <a:pt x="11915" y="4165"/>
                  </a:cubicBezTo>
                  <a:moveTo>
                    <a:pt x="14473" y="4328"/>
                  </a:moveTo>
                  <a:cubicBezTo>
                    <a:pt x="14258" y="4102"/>
                    <a:pt x="13981" y="3957"/>
                    <a:pt x="13698" y="3824"/>
                  </a:cubicBezTo>
                  <a:lnTo>
                    <a:pt x="13698" y="3824"/>
                  </a:lnTo>
                  <a:cubicBezTo>
                    <a:pt x="13383" y="3686"/>
                    <a:pt x="13061" y="3541"/>
                    <a:pt x="12746" y="3396"/>
                  </a:cubicBezTo>
                  <a:lnTo>
                    <a:pt x="12746" y="3396"/>
                  </a:lnTo>
                  <a:cubicBezTo>
                    <a:pt x="12557" y="3308"/>
                    <a:pt x="12457" y="3220"/>
                    <a:pt x="12286" y="3037"/>
                  </a:cubicBezTo>
                  <a:lnTo>
                    <a:pt x="12286" y="3037"/>
                  </a:lnTo>
                  <a:cubicBezTo>
                    <a:pt x="12343" y="3037"/>
                    <a:pt x="12381" y="3031"/>
                    <a:pt x="12419" y="3031"/>
                  </a:cubicBezTo>
                  <a:lnTo>
                    <a:pt x="12419" y="3031"/>
                  </a:lnTo>
                  <a:cubicBezTo>
                    <a:pt x="12740" y="3081"/>
                    <a:pt x="13036" y="3182"/>
                    <a:pt x="13339" y="3283"/>
                  </a:cubicBezTo>
                  <a:lnTo>
                    <a:pt x="13339" y="3283"/>
                  </a:lnTo>
                  <a:cubicBezTo>
                    <a:pt x="13553" y="3358"/>
                    <a:pt x="13767" y="3427"/>
                    <a:pt x="13981" y="3497"/>
                  </a:cubicBezTo>
                  <a:lnTo>
                    <a:pt x="13981" y="3497"/>
                  </a:lnTo>
                  <a:cubicBezTo>
                    <a:pt x="14057" y="3522"/>
                    <a:pt x="14120" y="3553"/>
                    <a:pt x="14170" y="3610"/>
                  </a:cubicBezTo>
                  <a:lnTo>
                    <a:pt x="14170" y="3610"/>
                  </a:lnTo>
                  <a:cubicBezTo>
                    <a:pt x="14271" y="3730"/>
                    <a:pt x="14384" y="3831"/>
                    <a:pt x="14479" y="3944"/>
                  </a:cubicBezTo>
                  <a:lnTo>
                    <a:pt x="14479" y="3944"/>
                  </a:lnTo>
                  <a:cubicBezTo>
                    <a:pt x="14567" y="4045"/>
                    <a:pt x="14649" y="4158"/>
                    <a:pt x="14718" y="4272"/>
                  </a:cubicBezTo>
                  <a:lnTo>
                    <a:pt x="14718" y="4272"/>
                  </a:lnTo>
                  <a:cubicBezTo>
                    <a:pt x="14788" y="4391"/>
                    <a:pt x="14832" y="4517"/>
                    <a:pt x="14794" y="4688"/>
                  </a:cubicBezTo>
                  <a:lnTo>
                    <a:pt x="14794" y="4688"/>
                  </a:lnTo>
                  <a:cubicBezTo>
                    <a:pt x="14674" y="4555"/>
                    <a:pt x="14580" y="4436"/>
                    <a:pt x="14473" y="4328"/>
                  </a:cubicBezTo>
                  <a:moveTo>
                    <a:pt x="18562" y="5204"/>
                  </a:moveTo>
                  <a:cubicBezTo>
                    <a:pt x="18221" y="4606"/>
                    <a:pt x="17774" y="4102"/>
                    <a:pt x="17207" y="3705"/>
                  </a:cubicBezTo>
                  <a:lnTo>
                    <a:pt x="17207" y="3705"/>
                  </a:lnTo>
                  <a:cubicBezTo>
                    <a:pt x="16993" y="3560"/>
                    <a:pt x="16785" y="3409"/>
                    <a:pt x="16552" y="3301"/>
                  </a:cubicBezTo>
                  <a:lnTo>
                    <a:pt x="16552" y="3301"/>
                  </a:lnTo>
                  <a:cubicBezTo>
                    <a:pt x="16527" y="3289"/>
                    <a:pt x="16508" y="3270"/>
                    <a:pt x="16457" y="3232"/>
                  </a:cubicBezTo>
                  <a:lnTo>
                    <a:pt x="16457" y="3232"/>
                  </a:lnTo>
                  <a:cubicBezTo>
                    <a:pt x="16533" y="3220"/>
                    <a:pt x="16571" y="3207"/>
                    <a:pt x="16615" y="3207"/>
                  </a:cubicBezTo>
                  <a:lnTo>
                    <a:pt x="16615" y="3207"/>
                  </a:lnTo>
                  <a:cubicBezTo>
                    <a:pt x="17031" y="3175"/>
                    <a:pt x="17434" y="3245"/>
                    <a:pt x="17812" y="3409"/>
                  </a:cubicBezTo>
                  <a:lnTo>
                    <a:pt x="17812" y="3409"/>
                  </a:lnTo>
                  <a:cubicBezTo>
                    <a:pt x="18045" y="3509"/>
                    <a:pt x="18284" y="3623"/>
                    <a:pt x="18499" y="3768"/>
                  </a:cubicBezTo>
                  <a:lnTo>
                    <a:pt x="18499" y="3768"/>
                  </a:lnTo>
                  <a:cubicBezTo>
                    <a:pt x="19078" y="4146"/>
                    <a:pt x="19658" y="4536"/>
                    <a:pt x="20206" y="4965"/>
                  </a:cubicBezTo>
                  <a:lnTo>
                    <a:pt x="20206" y="4965"/>
                  </a:lnTo>
                  <a:cubicBezTo>
                    <a:pt x="20219" y="4977"/>
                    <a:pt x="20231" y="4996"/>
                    <a:pt x="20250" y="5021"/>
                  </a:cubicBezTo>
                  <a:lnTo>
                    <a:pt x="20250" y="5021"/>
                  </a:lnTo>
                  <a:cubicBezTo>
                    <a:pt x="20225" y="5034"/>
                    <a:pt x="20206" y="5053"/>
                    <a:pt x="20187" y="5053"/>
                  </a:cubicBezTo>
                  <a:lnTo>
                    <a:pt x="20187" y="5053"/>
                  </a:lnTo>
                  <a:cubicBezTo>
                    <a:pt x="19601" y="5198"/>
                    <a:pt x="18921" y="5318"/>
                    <a:pt x="18637" y="5336"/>
                  </a:cubicBezTo>
                  <a:lnTo>
                    <a:pt x="18637" y="5336"/>
                  </a:lnTo>
                  <a:cubicBezTo>
                    <a:pt x="18612" y="5299"/>
                    <a:pt x="18587" y="5255"/>
                    <a:pt x="18562" y="5204"/>
                  </a:cubicBezTo>
                  <a:moveTo>
                    <a:pt x="17138" y="5349"/>
                  </a:moveTo>
                  <a:cubicBezTo>
                    <a:pt x="17024" y="4958"/>
                    <a:pt x="16810" y="4612"/>
                    <a:pt x="16571" y="4278"/>
                  </a:cubicBezTo>
                  <a:lnTo>
                    <a:pt x="16571" y="4278"/>
                  </a:lnTo>
                  <a:cubicBezTo>
                    <a:pt x="16331" y="3944"/>
                    <a:pt x="16029" y="3673"/>
                    <a:pt x="15670" y="3434"/>
                  </a:cubicBezTo>
                  <a:lnTo>
                    <a:pt x="15670" y="3434"/>
                  </a:lnTo>
                  <a:cubicBezTo>
                    <a:pt x="15714" y="3409"/>
                    <a:pt x="15733" y="3383"/>
                    <a:pt x="15758" y="3377"/>
                  </a:cubicBezTo>
                  <a:lnTo>
                    <a:pt x="15758" y="3377"/>
                  </a:lnTo>
                  <a:cubicBezTo>
                    <a:pt x="15890" y="3346"/>
                    <a:pt x="16023" y="3308"/>
                    <a:pt x="16155" y="3276"/>
                  </a:cubicBezTo>
                  <a:lnTo>
                    <a:pt x="16155" y="3276"/>
                  </a:lnTo>
                  <a:cubicBezTo>
                    <a:pt x="16230" y="3257"/>
                    <a:pt x="16300" y="3264"/>
                    <a:pt x="16369" y="3301"/>
                  </a:cubicBezTo>
                  <a:lnTo>
                    <a:pt x="16369" y="3301"/>
                  </a:lnTo>
                  <a:cubicBezTo>
                    <a:pt x="17175" y="3705"/>
                    <a:pt x="17856" y="4259"/>
                    <a:pt x="18347" y="5021"/>
                  </a:cubicBezTo>
                  <a:lnTo>
                    <a:pt x="18347" y="5021"/>
                  </a:lnTo>
                  <a:cubicBezTo>
                    <a:pt x="18391" y="5097"/>
                    <a:pt x="18436" y="5166"/>
                    <a:pt x="18473" y="5236"/>
                  </a:cubicBezTo>
                  <a:lnTo>
                    <a:pt x="18473" y="5236"/>
                  </a:lnTo>
                  <a:cubicBezTo>
                    <a:pt x="18492" y="5261"/>
                    <a:pt x="18499" y="5292"/>
                    <a:pt x="18517" y="5336"/>
                  </a:cubicBezTo>
                  <a:lnTo>
                    <a:pt x="18517" y="5336"/>
                  </a:lnTo>
                  <a:cubicBezTo>
                    <a:pt x="18366" y="5381"/>
                    <a:pt x="18089" y="5399"/>
                    <a:pt x="17812" y="5399"/>
                  </a:cubicBezTo>
                  <a:lnTo>
                    <a:pt x="17812" y="5399"/>
                  </a:lnTo>
                  <a:cubicBezTo>
                    <a:pt x="17560" y="5399"/>
                    <a:pt x="17308" y="5381"/>
                    <a:pt x="17138" y="5349"/>
                  </a:cubicBezTo>
                  <a:moveTo>
                    <a:pt x="9206" y="4221"/>
                  </a:moveTo>
                  <a:cubicBezTo>
                    <a:pt x="9168" y="4221"/>
                    <a:pt x="9136" y="4209"/>
                    <a:pt x="9080" y="4196"/>
                  </a:cubicBezTo>
                  <a:lnTo>
                    <a:pt x="9080" y="4196"/>
                  </a:lnTo>
                  <a:cubicBezTo>
                    <a:pt x="9117" y="4152"/>
                    <a:pt x="9136" y="4121"/>
                    <a:pt x="9162" y="4102"/>
                  </a:cubicBezTo>
                  <a:lnTo>
                    <a:pt x="9162" y="4102"/>
                  </a:lnTo>
                  <a:cubicBezTo>
                    <a:pt x="9546" y="3831"/>
                    <a:pt x="9918" y="3547"/>
                    <a:pt x="10371" y="3346"/>
                  </a:cubicBezTo>
                  <a:lnTo>
                    <a:pt x="10371" y="3346"/>
                  </a:lnTo>
                  <a:cubicBezTo>
                    <a:pt x="10579" y="3560"/>
                    <a:pt x="10837" y="3654"/>
                    <a:pt x="11096" y="3736"/>
                  </a:cubicBezTo>
                  <a:lnTo>
                    <a:pt x="11096" y="3736"/>
                  </a:lnTo>
                  <a:cubicBezTo>
                    <a:pt x="11197" y="3768"/>
                    <a:pt x="11297" y="3805"/>
                    <a:pt x="11398" y="3843"/>
                  </a:cubicBezTo>
                  <a:lnTo>
                    <a:pt x="11398" y="3843"/>
                  </a:lnTo>
                  <a:cubicBezTo>
                    <a:pt x="11568" y="3913"/>
                    <a:pt x="11656" y="3994"/>
                    <a:pt x="11770" y="4171"/>
                  </a:cubicBezTo>
                  <a:lnTo>
                    <a:pt x="11770" y="4171"/>
                  </a:lnTo>
                  <a:cubicBezTo>
                    <a:pt x="11745" y="4177"/>
                    <a:pt x="11713" y="4196"/>
                    <a:pt x="11688" y="4190"/>
                  </a:cubicBezTo>
                  <a:lnTo>
                    <a:pt x="11688" y="4190"/>
                  </a:lnTo>
                  <a:cubicBezTo>
                    <a:pt x="11650" y="4190"/>
                    <a:pt x="11612" y="4177"/>
                    <a:pt x="11581" y="4165"/>
                  </a:cubicBezTo>
                  <a:lnTo>
                    <a:pt x="11581" y="4165"/>
                  </a:lnTo>
                  <a:cubicBezTo>
                    <a:pt x="11253" y="4026"/>
                    <a:pt x="10919" y="4007"/>
                    <a:pt x="10579" y="4058"/>
                  </a:cubicBezTo>
                  <a:lnTo>
                    <a:pt x="10579" y="4058"/>
                  </a:lnTo>
                  <a:cubicBezTo>
                    <a:pt x="10308" y="4089"/>
                    <a:pt x="10037" y="4139"/>
                    <a:pt x="9773" y="4190"/>
                  </a:cubicBezTo>
                  <a:lnTo>
                    <a:pt x="9773" y="4190"/>
                  </a:lnTo>
                  <a:cubicBezTo>
                    <a:pt x="9634" y="4215"/>
                    <a:pt x="9495" y="4234"/>
                    <a:pt x="9357" y="4234"/>
                  </a:cubicBezTo>
                  <a:lnTo>
                    <a:pt x="9357" y="4234"/>
                  </a:lnTo>
                  <a:cubicBezTo>
                    <a:pt x="9306" y="4234"/>
                    <a:pt x="9256" y="4228"/>
                    <a:pt x="9206" y="4221"/>
                  </a:cubicBezTo>
                  <a:close/>
                  <a:moveTo>
                    <a:pt x="16873" y="5330"/>
                  </a:moveTo>
                  <a:cubicBezTo>
                    <a:pt x="16401" y="5267"/>
                    <a:pt x="15934" y="5141"/>
                    <a:pt x="15481" y="5003"/>
                  </a:cubicBezTo>
                  <a:lnTo>
                    <a:pt x="15481" y="5003"/>
                  </a:lnTo>
                  <a:cubicBezTo>
                    <a:pt x="15336" y="4958"/>
                    <a:pt x="15191" y="4908"/>
                    <a:pt x="15046" y="4858"/>
                  </a:cubicBezTo>
                  <a:lnTo>
                    <a:pt x="15046" y="4858"/>
                  </a:lnTo>
                  <a:cubicBezTo>
                    <a:pt x="15002" y="4845"/>
                    <a:pt x="14951" y="4814"/>
                    <a:pt x="14888" y="4788"/>
                  </a:cubicBezTo>
                  <a:lnTo>
                    <a:pt x="14888" y="4788"/>
                  </a:lnTo>
                  <a:cubicBezTo>
                    <a:pt x="14951" y="4410"/>
                    <a:pt x="14781" y="4139"/>
                    <a:pt x="14555" y="3887"/>
                  </a:cubicBezTo>
                  <a:lnTo>
                    <a:pt x="14555" y="3887"/>
                  </a:lnTo>
                  <a:cubicBezTo>
                    <a:pt x="14485" y="3818"/>
                    <a:pt x="14416" y="3749"/>
                    <a:pt x="14347" y="3679"/>
                  </a:cubicBezTo>
                  <a:lnTo>
                    <a:pt x="14347" y="3679"/>
                  </a:lnTo>
                  <a:cubicBezTo>
                    <a:pt x="14321" y="3654"/>
                    <a:pt x="14303" y="3623"/>
                    <a:pt x="14277" y="3585"/>
                  </a:cubicBezTo>
                  <a:lnTo>
                    <a:pt x="14277" y="3585"/>
                  </a:lnTo>
                  <a:cubicBezTo>
                    <a:pt x="14504" y="3579"/>
                    <a:pt x="14718" y="3585"/>
                    <a:pt x="14926" y="3566"/>
                  </a:cubicBezTo>
                  <a:lnTo>
                    <a:pt x="14926" y="3566"/>
                  </a:lnTo>
                  <a:cubicBezTo>
                    <a:pt x="15128" y="3541"/>
                    <a:pt x="15323" y="3490"/>
                    <a:pt x="15519" y="3453"/>
                  </a:cubicBezTo>
                  <a:lnTo>
                    <a:pt x="15519" y="3453"/>
                  </a:lnTo>
                  <a:cubicBezTo>
                    <a:pt x="16180" y="3818"/>
                    <a:pt x="16848" y="4656"/>
                    <a:pt x="17012" y="5311"/>
                  </a:cubicBezTo>
                  <a:lnTo>
                    <a:pt x="17012" y="5311"/>
                  </a:lnTo>
                  <a:cubicBezTo>
                    <a:pt x="16999" y="5336"/>
                    <a:pt x="16974" y="5343"/>
                    <a:pt x="16949" y="5343"/>
                  </a:cubicBezTo>
                  <a:lnTo>
                    <a:pt x="16949" y="5343"/>
                  </a:lnTo>
                  <a:cubicBezTo>
                    <a:pt x="16923" y="5343"/>
                    <a:pt x="16898" y="5336"/>
                    <a:pt x="16873" y="5330"/>
                  </a:cubicBezTo>
                  <a:moveTo>
                    <a:pt x="9760" y="4284"/>
                  </a:moveTo>
                  <a:cubicBezTo>
                    <a:pt x="9974" y="4247"/>
                    <a:pt x="10188" y="4196"/>
                    <a:pt x="10409" y="4171"/>
                  </a:cubicBezTo>
                  <a:lnTo>
                    <a:pt x="10409" y="4171"/>
                  </a:lnTo>
                  <a:cubicBezTo>
                    <a:pt x="10579" y="4146"/>
                    <a:pt x="10755" y="4127"/>
                    <a:pt x="10926" y="4127"/>
                  </a:cubicBezTo>
                  <a:lnTo>
                    <a:pt x="10926" y="4127"/>
                  </a:lnTo>
                  <a:cubicBezTo>
                    <a:pt x="11058" y="4127"/>
                    <a:pt x="11184" y="4152"/>
                    <a:pt x="11310" y="4171"/>
                  </a:cubicBezTo>
                  <a:lnTo>
                    <a:pt x="11310" y="4171"/>
                  </a:lnTo>
                  <a:cubicBezTo>
                    <a:pt x="11341" y="4177"/>
                    <a:pt x="11373" y="4202"/>
                    <a:pt x="11430" y="4228"/>
                  </a:cubicBezTo>
                  <a:lnTo>
                    <a:pt x="11430" y="4228"/>
                  </a:lnTo>
                  <a:cubicBezTo>
                    <a:pt x="11379" y="4253"/>
                    <a:pt x="11354" y="4265"/>
                    <a:pt x="11329" y="4272"/>
                  </a:cubicBezTo>
                  <a:lnTo>
                    <a:pt x="11329" y="4272"/>
                  </a:lnTo>
                  <a:cubicBezTo>
                    <a:pt x="10989" y="4379"/>
                    <a:pt x="10655" y="4486"/>
                    <a:pt x="10314" y="4593"/>
                  </a:cubicBezTo>
                  <a:lnTo>
                    <a:pt x="10314" y="4593"/>
                  </a:lnTo>
                  <a:cubicBezTo>
                    <a:pt x="9936" y="4706"/>
                    <a:pt x="9558" y="4826"/>
                    <a:pt x="9180" y="4927"/>
                  </a:cubicBezTo>
                  <a:lnTo>
                    <a:pt x="9180" y="4927"/>
                  </a:lnTo>
                  <a:cubicBezTo>
                    <a:pt x="8846" y="5015"/>
                    <a:pt x="8500" y="5059"/>
                    <a:pt x="8147" y="5053"/>
                  </a:cubicBezTo>
                  <a:lnTo>
                    <a:pt x="8147" y="5053"/>
                  </a:lnTo>
                  <a:cubicBezTo>
                    <a:pt x="8009" y="5053"/>
                    <a:pt x="7864" y="5040"/>
                    <a:pt x="7687" y="4990"/>
                  </a:cubicBezTo>
                  <a:lnTo>
                    <a:pt x="7687" y="4990"/>
                  </a:lnTo>
                  <a:cubicBezTo>
                    <a:pt x="7927" y="4870"/>
                    <a:pt x="8141" y="4782"/>
                    <a:pt x="8342" y="4662"/>
                  </a:cubicBezTo>
                  <a:lnTo>
                    <a:pt x="8342" y="4662"/>
                  </a:lnTo>
                  <a:cubicBezTo>
                    <a:pt x="8544" y="4549"/>
                    <a:pt x="8733" y="4410"/>
                    <a:pt x="8941" y="4272"/>
                  </a:cubicBezTo>
                  <a:lnTo>
                    <a:pt x="8941" y="4272"/>
                  </a:lnTo>
                  <a:cubicBezTo>
                    <a:pt x="8960" y="4272"/>
                    <a:pt x="8985" y="4272"/>
                    <a:pt x="9017" y="4278"/>
                  </a:cubicBezTo>
                  <a:lnTo>
                    <a:pt x="9017" y="4278"/>
                  </a:lnTo>
                  <a:cubicBezTo>
                    <a:pt x="9136" y="4310"/>
                    <a:pt x="9256" y="4316"/>
                    <a:pt x="9376" y="4316"/>
                  </a:cubicBezTo>
                  <a:lnTo>
                    <a:pt x="9376" y="4316"/>
                  </a:lnTo>
                  <a:cubicBezTo>
                    <a:pt x="9502" y="4316"/>
                    <a:pt x="9634" y="4303"/>
                    <a:pt x="9760" y="4284"/>
                  </a:cubicBezTo>
                  <a:moveTo>
                    <a:pt x="9495" y="4965"/>
                  </a:moveTo>
                  <a:cubicBezTo>
                    <a:pt x="9855" y="4858"/>
                    <a:pt x="10207" y="4738"/>
                    <a:pt x="10560" y="4631"/>
                  </a:cubicBezTo>
                  <a:lnTo>
                    <a:pt x="10560" y="4631"/>
                  </a:lnTo>
                  <a:cubicBezTo>
                    <a:pt x="10837" y="4543"/>
                    <a:pt x="11108" y="4454"/>
                    <a:pt x="11392" y="4379"/>
                  </a:cubicBezTo>
                  <a:lnTo>
                    <a:pt x="11392" y="4379"/>
                  </a:lnTo>
                  <a:cubicBezTo>
                    <a:pt x="11833" y="4265"/>
                    <a:pt x="12286" y="4240"/>
                    <a:pt x="12746" y="4291"/>
                  </a:cubicBezTo>
                  <a:lnTo>
                    <a:pt x="12746" y="4291"/>
                  </a:lnTo>
                  <a:cubicBezTo>
                    <a:pt x="12797" y="4297"/>
                    <a:pt x="12847" y="4310"/>
                    <a:pt x="12916" y="4322"/>
                  </a:cubicBezTo>
                  <a:lnTo>
                    <a:pt x="12916" y="4322"/>
                  </a:lnTo>
                  <a:cubicBezTo>
                    <a:pt x="12885" y="4354"/>
                    <a:pt x="12885" y="4360"/>
                    <a:pt x="12879" y="4366"/>
                  </a:cubicBezTo>
                  <a:lnTo>
                    <a:pt x="12879" y="4366"/>
                  </a:lnTo>
                  <a:cubicBezTo>
                    <a:pt x="12482" y="4486"/>
                    <a:pt x="12135" y="4700"/>
                    <a:pt x="11789" y="4927"/>
                  </a:cubicBezTo>
                  <a:lnTo>
                    <a:pt x="11789" y="4927"/>
                  </a:lnTo>
                  <a:cubicBezTo>
                    <a:pt x="11291" y="5261"/>
                    <a:pt x="10755" y="5500"/>
                    <a:pt x="10163" y="5595"/>
                  </a:cubicBezTo>
                  <a:lnTo>
                    <a:pt x="10163" y="5595"/>
                  </a:lnTo>
                  <a:cubicBezTo>
                    <a:pt x="9747" y="5664"/>
                    <a:pt x="9332" y="5689"/>
                    <a:pt x="8922" y="5595"/>
                  </a:cubicBezTo>
                  <a:lnTo>
                    <a:pt x="8922" y="5595"/>
                  </a:lnTo>
                  <a:cubicBezTo>
                    <a:pt x="8834" y="5576"/>
                    <a:pt x="8746" y="5538"/>
                    <a:pt x="8664" y="5500"/>
                  </a:cubicBezTo>
                  <a:lnTo>
                    <a:pt x="8664" y="5500"/>
                  </a:lnTo>
                  <a:cubicBezTo>
                    <a:pt x="8450" y="5406"/>
                    <a:pt x="8242" y="5299"/>
                    <a:pt x="8009" y="5192"/>
                  </a:cubicBezTo>
                  <a:lnTo>
                    <a:pt x="8009" y="5192"/>
                  </a:lnTo>
                  <a:cubicBezTo>
                    <a:pt x="8059" y="5179"/>
                    <a:pt x="8084" y="5166"/>
                    <a:pt x="8109" y="5166"/>
                  </a:cubicBezTo>
                  <a:lnTo>
                    <a:pt x="8109" y="5166"/>
                  </a:lnTo>
                  <a:cubicBezTo>
                    <a:pt x="8141" y="5166"/>
                    <a:pt x="8179" y="5166"/>
                    <a:pt x="8210" y="5166"/>
                  </a:cubicBezTo>
                  <a:lnTo>
                    <a:pt x="8210" y="5166"/>
                  </a:lnTo>
                  <a:cubicBezTo>
                    <a:pt x="8651" y="5166"/>
                    <a:pt x="9080" y="5084"/>
                    <a:pt x="9495" y="4965"/>
                  </a:cubicBezTo>
                  <a:close/>
                  <a:moveTo>
                    <a:pt x="11417" y="5255"/>
                  </a:moveTo>
                  <a:cubicBezTo>
                    <a:pt x="11625" y="5141"/>
                    <a:pt x="11827" y="5015"/>
                    <a:pt x="12022" y="4889"/>
                  </a:cubicBezTo>
                  <a:lnTo>
                    <a:pt x="12022" y="4889"/>
                  </a:lnTo>
                  <a:cubicBezTo>
                    <a:pt x="12312" y="4694"/>
                    <a:pt x="12627" y="4543"/>
                    <a:pt x="12961" y="4436"/>
                  </a:cubicBezTo>
                  <a:lnTo>
                    <a:pt x="12961" y="4436"/>
                  </a:lnTo>
                  <a:cubicBezTo>
                    <a:pt x="13124" y="4385"/>
                    <a:pt x="13282" y="4366"/>
                    <a:pt x="13452" y="4429"/>
                  </a:cubicBezTo>
                  <a:lnTo>
                    <a:pt x="13452" y="4429"/>
                  </a:lnTo>
                  <a:cubicBezTo>
                    <a:pt x="13534" y="4461"/>
                    <a:pt x="13622" y="4486"/>
                    <a:pt x="13704" y="4517"/>
                  </a:cubicBezTo>
                  <a:lnTo>
                    <a:pt x="13704" y="4517"/>
                  </a:lnTo>
                  <a:cubicBezTo>
                    <a:pt x="13717" y="4517"/>
                    <a:pt x="13729" y="4536"/>
                    <a:pt x="13742" y="4562"/>
                  </a:cubicBezTo>
                  <a:lnTo>
                    <a:pt x="13742" y="4562"/>
                  </a:lnTo>
                  <a:cubicBezTo>
                    <a:pt x="13710" y="4574"/>
                    <a:pt x="13679" y="4593"/>
                    <a:pt x="13641" y="4606"/>
                  </a:cubicBezTo>
                  <a:lnTo>
                    <a:pt x="13641" y="4606"/>
                  </a:lnTo>
                  <a:cubicBezTo>
                    <a:pt x="13206" y="4725"/>
                    <a:pt x="12803" y="4921"/>
                    <a:pt x="12419" y="5141"/>
                  </a:cubicBezTo>
                  <a:lnTo>
                    <a:pt x="12419" y="5141"/>
                  </a:lnTo>
                  <a:cubicBezTo>
                    <a:pt x="12192" y="5273"/>
                    <a:pt x="11971" y="5406"/>
                    <a:pt x="11751" y="5538"/>
                  </a:cubicBezTo>
                  <a:lnTo>
                    <a:pt x="11751" y="5538"/>
                  </a:lnTo>
                  <a:cubicBezTo>
                    <a:pt x="11467" y="5702"/>
                    <a:pt x="11178" y="5840"/>
                    <a:pt x="10863" y="5941"/>
                  </a:cubicBezTo>
                  <a:lnTo>
                    <a:pt x="10863" y="5941"/>
                  </a:lnTo>
                  <a:cubicBezTo>
                    <a:pt x="10554" y="6036"/>
                    <a:pt x="10239" y="6067"/>
                    <a:pt x="9918" y="6055"/>
                  </a:cubicBezTo>
                  <a:lnTo>
                    <a:pt x="9918" y="6055"/>
                  </a:lnTo>
                  <a:cubicBezTo>
                    <a:pt x="9628" y="6048"/>
                    <a:pt x="9382" y="5929"/>
                    <a:pt x="9105" y="5733"/>
                  </a:cubicBezTo>
                  <a:lnTo>
                    <a:pt x="9105" y="5733"/>
                  </a:lnTo>
                  <a:cubicBezTo>
                    <a:pt x="9193" y="5733"/>
                    <a:pt x="9225" y="5733"/>
                    <a:pt x="9250" y="5733"/>
                  </a:cubicBezTo>
                  <a:lnTo>
                    <a:pt x="9250" y="5733"/>
                  </a:lnTo>
                  <a:cubicBezTo>
                    <a:pt x="9344" y="5740"/>
                    <a:pt x="9432" y="5746"/>
                    <a:pt x="9527" y="5746"/>
                  </a:cubicBezTo>
                  <a:lnTo>
                    <a:pt x="9527" y="5746"/>
                  </a:lnTo>
                  <a:cubicBezTo>
                    <a:pt x="10195" y="5746"/>
                    <a:pt x="10825" y="5576"/>
                    <a:pt x="11417" y="5255"/>
                  </a:cubicBezTo>
                  <a:moveTo>
                    <a:pt x="11222" y="5903"/>
                  </a:moveTo>
                  <a:cubicBezTo>
                    <a:pt x="11518" y="5784"/>
                    <a:pt x="11789" y="5620"/>
                    <a:pt x="12066" y="5456"/>
                  </a:cubicBezTo>
                  <a:lnTo>
                    <a:pt x="12066" y="5456"/>
                  </a:lnTo>
                  <a:cubicBezTo>
                    <a:pt x="12337" y="5299"/>
                    <a:pt x="12614" y="5135"/>
                    <a:pt x="12898" y="4996"/>
                  </a:cubicBezTo>
                  <a:lnTo>
                    <a:pt x="12898" y="4996"/>
                  </a:lnTo>
                  <a:cubicBezTo>
                    <a:pt x="13118" y="4883"/>
                    <a:pt x="13358" y="4801"/>
                    <a:pt x="13591" y="4713"/>
                  </a:cubicBezTo>
                  <a:lnTo>
                    <a:pt x="13591" y="4713"/>
                  </a:lnTo>
                  <a:cubicBezTo>
                    <a:pt x="13685" y="4681"/>
                    <a:pt x="13780" y="4669"/>
                    <a:pt x="13880" y="4643"/>
                  </a:cubicBezTo>
                  <a:lnTo>
                    <a:pt x="13880" y="4643"/>
                  </a:lnTo>
                  <a:cubicBezTo>
                    <a:pt x="13994" y="4625"/>
                    <a:pt x="14101" y="4637"/>
                    <a:pt x="14214" y="4675"/>
                  </a:cubicBezTo>
                  <a:lnTo>
                    <a:pt x="14214" y="4675"/>
                  </a:lnTo>
                  <a:cubicBezTo>
                    <a:pt x="14586" y="4820"/>
                    <a:pt x="14964" y="4952"/>
                    <a:pt x="15348" y="5078"/>
                  </a:cubicBezTo>
                  <a:lnTo>
                    <a:pt x="15348" y="5078"/>
                  </a:lnTo>
                  <a:cubicBezTo>
                    <a:pt x="15525" y="5141"/>
                    <a:pt x="15708" y="5192"/>
                    <a:pt x="15903" y="5255"/>
                  </a:cubicBezTo>
                  <a:lnTo>
                    <a:pt x="15903" y="5255"/>
                  </a:lnTo>
                  <a:cubicBezTo>
                    <a:pt x="15878" y="5286"/>
                    <a:pt x="15859" y="5324"/>
                    <a:pt x="15834" y="5343"/>
                  </a:cubicBezTo>
                  <a:lnTo>
                    <a:pt x="15834" y="5343"/>
                  </a:lnTo>
                  <a:cubicBezTo>
                    <a:pt x="15638" y="5475"/>
                    <a:pt x="15418" y="5563"/>
                    <a:pt x="15191" y="5614"/>
                  </a:cubicBezTo>
                  <a:lnTo>
                    <a:pt x="15191" y="5614"/>
                  </a:lnTo>
                  <a:cubicBezTo>
                    <a:pt x="14920" y="5677"/>
                    <a:pt x="14643" y="5746"/>
                    <a:pt x="14366" y="5790"/>
                  </a:cubicBezTo>
                  <a:lnTo>
                    <a:pt x="14366" y="5790"/>
                  </a:lnTo>
                  <a:cubicBezTo>
                    <a:pt x="13811" y="5891"/>
                    <a:pt x="13276" y="6055"/>
                    <a:pt x="12784" y="6332"/>
                  </a:cubicBezTo>
                  <a:lnTo>
                    <a:pt x="12784" y="6332"/>
                  </a:lnTo>
                  <a:cubicBezTo>
                    <a:pt x="12696" y="6389"/>
                    <a:pt x="12608" y="6401"/>
                    <a:pt x="12501" y="6395"/>
                  </a:cubicBezTo>
                  <a:lnTo>
                    <a:pt x="12501" y="6395"/>
                  </a:lnTo>
                  <a:cubicBezTo>
                    <a:pt x="12211" y="6389"/>
                    <a:pt x="11915" y="6382"/>
                    <a:pt x="11619" y="6389"/>
                  </a:cubicBezTo>
                  <a:lnTo>
                    <a:pt x="11619" y="6389"/>
                  </a:lnTo>
                  <a:cubicBezTo>
                    <a:pt x="11285" y="6389"/>
                    <a:pt x="10951" y="6389"/>
                    <a:pt x="10617" y="6351"/>
                  </a:cubicBezTo>
                  <a:lnTo>
                    <a:pt x="10617" y="6351"/>
                  </a:lnTo>
                  <a:cubicBezTo>
                    <a:pt x="10340" y="6313"/>
                    <a:pt x="10182" y="6275"/>
                    <a:pt x="9987" y="6155"/>
                  </a:cubicBezTo>
                  <a:lnTo>
                    <a:pt x="9987" y="6155"/>
                  </a:lnTo>
                  <a:cubicBezTo>
                    <a:pt x="10025" y="6149"/>
                    <a:pt x="10062" y="6149"/>
                    <a:pt x="10094" y="6149"/>
                  </a:cubicBezTo>
                  <a:lnTo>
                    <a:pt x="10094" y="6149"/>
                  </a:lnTo>
                  <a:cubicBezTo>
                    <a:pt x="10107" y="6149"/>
                    <a:pt x="10119" y="6149"/>
                    <a:pt x="10125" y="6149"/>
                  </a:cubicBezTo>
                  <a:lnTo>
                    <a:pt x="10125" y="6149"/>
                  </a:lnTo>
                  <a:cubicBezTo>
                    <a:pt x="10510" y="6149"/>
                    <a:pt x="10869" y="6055"/>
                    <a:pt x="11222" y="5903"/>
                  </a:cubicBezTo>
                  <a:moveTo>
                    <a:pt x="15556" y="7434"/>
                  </a:moveTo>
                  <a:cubicBezTo>
                    <a:pt x="15241" y="7340"/>
                    <a:pt x="14933" y="7214"/>
                    <a:pt x="14630" y="7075"/>
                  </a:cubicBezTo>
                  <a:lnTo>
                    <a:pt x="14630" y="7075"/>
                  </a:lnTo>
                  <a:cubicBezTo>
                    <a:pt x="14536" y="7038"/>
                    <a:pt x="14454" y="6993"/>
                    <a:pt x="14321" y="6937"/>
                  </a:cubicBezTo>
                  <a:lnTo>
                    <a:pt x="14321" y="6937"/>
                  </a:lnTo>
                  <a:cubicBezTo>
                    <a:pt x="14479" y="6861"/>
                    <a:pt x="14592" y="6855"/>
                    <a:pt x="14706" y="6849"/>
                  </a:cubicBezTo>
                  <a:lnTo>
                    <a:pt x="14706" y="6849"/>
                  </a:lnTo>
                  <a:cubicBezTo>
                    <a:pt x="14920" y="6842"/>
                    <a:pt x="15128" y="6842"/>
                    <a:pt x="15342" y="6842"/>
                  </a:cubicBezTo>
                  <a:lnTo>
                    <a:pt x="15342" y="6842"/>
                  </a:lnTo>
                  <a:cubicBezTo>
                    <a:pt x="15714" y="6836"/>
                    <a:pt x="16079" y="6779"/>
                    <a:pt x="16445" y="6685"/>
                  </a:cubicBezTo>
                  <a:lnTo>
                    <a:pt x="16445" y="6685"/>
                  </a:lnTo>
                  <a:cubicBezTo>
                    <a:pt x="17081" y="6527"/>
                    <a:pt x="17591" y="6187"/>
                    <a:pt x="17995" y="5677"/>
                  </a:cubicBezTo>
                  <a:lnTo>
                    <a:pt x="17995" y="5677"/>
                  </a:lnTo>
                  <a:cubicBezTo>
                    <a:pt x="18032" y="5626"/>
                    <a:pt x="18070" y="5582"/>
                    <a:pt x="18108" y="5532"/>
                  </a:cubicBezTo>
                  <a:lnTo>
                    <a:pt x="18108" y="5532"/>
                  </a:lnTo>
                  <a:cubicBezTo>
                    <a:pt x="18114" y="5525"/>
                    <a:pt x="18121" y="5525"/>
                    <a:pt x="18139" y="5507"/>
                  </a:cubicBezTo>
                  <a:lnTo>
                    <a:pt x="18139" y="5507"/>
                  </a:lnTo>
                  <a:cubicBezTo>
                    <a:pt x="18895" y="5481"/>
                    <a:pt x="19633" y="5273"/>
                    <a:pt x="20389" y="5141"/>
                  </a:cubicBezTo>
                  <a:lnTo>
                    <a:pt x="20389" y="5141"/>
                  </a:lnTo>
                  <a:cubicBezTo>
                    <a:pt x="20389" y="5166"/>
                    <a:pt x="20395" y="5185"/>
                    <a:pt x="20395" y="5192"/>
                  </a:cubicBezTo>
                  <a:lnTo>
                    <a:pt x="20395" y="5192"/>
                  </a:lnTo>
                  <a:cubicBezTo>
                    <a:pt x="19815" y="5601"/>
                    <a:pt x="19280" y="6074"/>
                    <a:pt x="18719" y="6521"/>
                  </a:cubicBezTo>
                  <a:lnTo>
                    <a:pt x="18719" y="6521"/>
                  </a:lnTo>
                  <a:cubicBezTo>
                    <a:pt x="18473" y="6716"/>
                    <a:pt x="18215" y="6899"/>
                    <a:pt x="17938" y="7063"/>
                  </a:cubicBezTo>
                  <a:lnTo>
                    <a:pt x="17938" y="7063"/>
                  </a:lnTo>
                  <a:cubicBezTo>
                    <a:pt x="17654" y="7220"/>
                    <a:pt x="17352" y="7353"/>
                    <a:pt x="17037" y="7441"/>
                  </a:cubicBezTo>
                  <a:lnTo>
                    <a:pt x="17037" y="7441"/>
                  </a:lnTo>
                  <a:cubicBezTo>
                    <a:pt x="16791" y="7510"/>
                    <a:pt x="16552" y="7548"/>
                    <a:pt x="16306" y="7548"/>
                  </a:cubicBezTo>
                  <a:lnTo>
                    <a:pt x="16306" y="7548"/>
                  </a:lnTo>
                  <a:cubicBezTo>
                    <a:pt x="16060" y="7548"/>
                    <a:pt x="15808" y="7510"/>
                    <a:pt x="15556" y="7434"/>
                  </a:cubicBezTo>
                  <a:moveTo>
                    <a:pt x="14095" y="6842"/>
                  </a:moveTo>
                  <a:cubicBezTo>
                    <a:pt x="14000" y="6792"/>
                    <a:pt x="13899" y="6760"/>
                    <a:pt x="13805" y="6716"/>
                  </a:cubicBezTo>
                  <a:lnTo>
                    <a:pt x="13805" y="6716"/>
                  </a:lnTo>
                  <a:cubicBezTo>
                    <a:pt x="13540" y="6603"/>
                    <a:pt x="13263" y="6515"/>
                    <a:pt x="12979" y="6458"/>
                  </a:cubicBezTo>
                  <a:lnTo>
                    <a:pt x="12979" y="6458"/>
                  </a:lnTo>
                  <a:cubicBezTo>
                    <a:pt x="12948" y="6452"/>
                    <a:pt x="12916" y="6439"/>
                    <a:pt x="12847" y="6420"/>
                  </a:cubicBezTo>
                  <a:lnTo>
                    <a:pt x="12847" y="6420"/>
                  </a:lnTo>
                  <a:cubicBezTo>
                    <a:pt x="12910" y="6376"/>
                    <a:pt x="12942" y="6351"/>
                    <a:pt x="12979" y="6332"/>
                  </a:cubicBezTo>
                  <a:lnTo>
                    <a:pt x="12979" y="6332"/>
                  </a:lnTo>
                  <a:cubicBezTo>
                    <a:pt x="13339" y="6143"/>
                    <a:pt x="13717" y="6017"/>
                    <a:pt x="14114" y="5935"/>
                  </a:cubicBezTo>
                  <a:lnTo>
                    <a:pt x="14114" y="5935"/>
                  </a:lnTo>
                  <a:cubicBezTo>
                    <a:pt x="14372" y="5885"/>
                    <a:pt x="14636" y="5834"/>
                    <a:pt x="14895" y="5777"/>
                  </a:cubicBezTo>
                  <a:lnTo>
                    <a:pt x="14895" y="5777"/>
                  </a:lnTo>
                  <a:cubicBezTo>
                    <a:pt x="15493" y="5645"/>
                    <a:pt x="15582" y="5614"/>
                    <a:pt x="16073" y="5292"/>
                  </a:cubicBezTo>
                  <a:lnTo>
                    <a:pt x="16073" y="5292"/>
                  </a:lnTo>
                  <a:cubicBezTo>
                    <a:pt x="16218" y="5324"/>
                    <a:pt x="16369" y="5362"/>
                    <a:pt x="16527" y="5387"/>
                  </a:cubicBezTo>
                  <a:lnTo>
                    <a:pt x="16527" y="5387"/>
                  </a:lnTo>
                  <a:cubicBezTo>
                    <a:pt x="16684" y="5418"/>
                    <a:pt x="16842" y="5444"/>
                    <a:pt x="16999" y="5462"/>
                  </a:cubicBezTo>
                  <a:lnTo>
                    <a:pt x="16999" y="5462"/>
                  </a:lnTo>
                  <a:cubicBezTo>
                    <a:pt x="17157" y="5481"/>
                    <a:pt x="17314" y="5494"/>
                    <a:pt x="17472" y="5507"/>
                  </a:cubicBezTo>
                  <a:lnTo>
                    <a:pt x="17472" y="5507"/>
                  </a:lnTo>
                  <a:cubicBezTo>
                    <a:pt x="17629" y="5519"/>
                    <a:pt x="17787" y="5507"/>
                    <a:pt x="17938" y="5525"/>
                  </a:cubicBezTo>
                  <a:lnTo>
                    <a:pt x="17938" y="5525"/>
                  </a:lnTo>
                  <a:cubicBezTo>
                    <a:pt x="17963" y="5595"/>
                    <a:pt x="17919" y="5626"/>
                    <a:pt x="17894" y="5658"/>
                  </a:cubicBezTo>
                  <a:lnTo>
                    <a:pt x="17894" y="5658"/>
                  </a:lnTo>
                  <a:cubicBezTo>
                    <a:pt x="17509" y="6130"/>
                    <a:pt x="17024" y="6452"/>
                    <a:pt x="16432" y="6597"/>
                  </a:cubicBezTo>
                  <a:lnTo>
                    <a:pt x="16432" y="6597"/>
                  </a:lnTo>
                  <a:cubicBezTo>
                    <a:pt x="16073" y="6685"/>
                    <a:pt x="15720" y="6741"/>
                    <a:pt x="15348" y="6748"/>
                  </a:cubicBezTo>
                  <a:lnTo>
                    <a:pt x="15348" y="6748"/>
                  </a:lnTo>
                  <a:cubicBezTo>
                    <a:pt x="15147" y="6754"/>
                    <a:pt x="14945" y="6760"/>
                    <a:pt x="14737" y="6760"/>
                  </a:cubicBezTo>
                  <a:lnTo>
                    <a:pt x="14737" y="6760"/>
                  </a:lnTo>
                  <a:cubicBezTo>
                    <a:pt x="14586" y="6767"/>
                    <a:pt x="14435" y="6786"/>
                    <a:pt x="14290" y="6842"/>
                  </a:cubicBezTo>
                  <a:lnTo>
                    <a:pt x="14290" y="6842"/>
                  </a:lnTo>
                  <a:cubicBezTo>
                    <a:pt x="14258" y="6855"/>
                    <a:pt x="14227" y="6861"/>
                    <a:pt x="14195" y="6861"/>
                  </a:cubicBezTo>
                  <a:lnTo>
                    <a:pt x="14195" y="6861"/>
                  </a:lnTo>
                  <a:cubicBezTo>
                    <a:pt x="14164" y="6861"/>
                    <a:pt x="14132" y="6855"/>
                    <a:pt x="14095" y="6842"/>
                  </a:cubicBezTo>
                  <a:close/>
                  <a:moveTo>
                    <a:pt x="22625" y="8959"/>
                  </a:moveTo>
                  <a:cubicBezTo>
                    <a:pt x="22657" y="8650"/>
                    <a:pt x="22732" y="8348"/>
                    <a:pt x="22827" y="8052"/>
                  </a:cubicBezTo>
                  <a:lnTo>
                    <a:pt x="22827" y="8052"/>
                  </a:lnTo>
                  <a:cubicBezTo>
                    <a:pt x="22959" y="7661"/>
                    <a:pt x="23129" y="7290"/>
                    <a:pt x="23350" y="6943"/>
                  </a:cubicBezTo>
                  <a:lnTo>
                    <a:pt x="23350" y="6943"/>
                  </a:lnTo>
                  <a:cubicBezTo>
                    <a:pt x="23514" y="6678"/>
                    <a:pt x="23677" y="6414"/>
                    <a:pt x="23841" y="6149"/>
                  </a:cubicBezTo>
                  <a:lnTo>
                    <a:pt x="23841" y="6149"/>
                  </a:lnTo>
                  <a:cubicBezTo>
                    <a:pt x="23866" y="6105"/>
                    <a:pt x="23904" y="6067"/>
                    <a:pt x="23955" y="6004"/>
                  </a:cubicBezTo>
                  <a:lnTo>
                    <a:pt x="23955" y="6004"/>
                  </a:lnTo>
                  <a:cubicBezTo>
                    <a:pt x="23967" y="6061"/>
                    <a:pt x="23980" y="6086"/>
                    <a:pt x="23980" y="6111"/>
                  </a:cubicBezTo>
                  <a:lnTo>
                    <a:pt x="23980" y="6111"/>
                  </a:lnTo>
                  <a:cubicBezTo>
                    <a:pt x="23992" y="6458"/>
                    <a:pt x="23955" y="6804"/>
                    <a:pt x="23898" y="7151"/>
                  </a:cubicBezTo>
                  <a:lnTo>
                    <a:pt x="23898" y="7151"/>
                  </a:lnTo>
                  <a:cubicBezTo>
                    <a:pt x="23873" y="7302"/>
                    <a:pt x="23835" y="7447"/>
                    <a:pt x="23816" y="7598"/>
                  </a:cubicBezTo>
                  <a:lnTo>
                    <a:pt x="23816" y="7598"/>
                  </a:lnTo>
                  <a:cubicBezTo>
                    <a:pt x="23785" y="7806"/>
                    <a:pt x="23696" y="7989"/>
                    <a:pt x="23577" y="8159"/>
                  </a:cubicBezTo>
                  <a:lnTo>
                    <a:pt x="23577" y="8159"/>
                  </a:lnTo>
                  <a:cubicBezTo>
                    <a:pt x="23425" y="8367"/>
                    <a:pt x="23280" y="8581"/>
                    <a:pt x="23136" y="8795"/>
                  </a:cubicBezTo>
                  <a:lnTo>
                    <a:pt x="23136" y="8795"/>
                  </a:lnTo>
                  <a:cubicBezTo>
                    <a:pt x="22934" y="9085"/>
                    <a:pt x="22808" y="9406"/>
                    <a:pt x="22795" y="9766"/>
                  </a:cubicBezTo>
                  <a:lnTo>
                    <a:pt x="22795" y="9766"/>
                  </a:lnTo>
                  <a:cubicBezTo>
                    <a:pt x="22795" y="9778"/>
                    <a:pt x="22783" y="9797"/>
                    <a:pt x="22764" y="9854"/>
                  </a:cubicBezTo>
                  <a:lnTo>
                    <a:pt x="22764" y="9854"/>
                  </a:lnTo>
                  <a:cubicBezTo>
                    <a:pt x="22625" y="9545"/>
                    <a:pt x="22594" y="9255"/>
                    <a:pt x="22625" y="8959"/>
                  </a:cubicBezTo>
                  <a:moveTo>
                    <a:pt x="25133" y="8808"/>
                  </a:moveTo>
                  <a:cubicBezTo>
                    <a:pt x="25032" y="8499"/>
                    <a:pt x="24856" y="8235"/>
                    <a:pt x="24673" y="7970"/>
                  </a:cubicBezTo>
                  <a:lnTo>
                    <a:pt x="24673" y="7970"/>
                  </a:lnTo>
                  <a:cubicBezTo>
                    <a:pt x="24559" y="7800"/>
                    <a:pt x="24446" y="7636"/>
                    <a:pt x="24339" y="7460"/>
                  </a:cubicBezTo>
                  <a:lnTo>
                    <a:pt x="24339" y="7460"/>
                  </a:lnTo>
                  <a:cubicBezTo>
                    <a:pt x="24270" y="7340"/>
                    <a:pt x="24219" y="7214"/>
                    <a:pt x="24163" y="7088"/>
                  </a:cubicBezTo>
                  <a:lnTo>
                    <a:pt x="24163" y="7088"/>
                  </a:lnTo>
                  <a:cubicBezTo>
                    <a:pt x="24087" y="6918"/>
                    <a:pt x="24055" y="6748"/>
                    <a:pt x="24081" y="6559"/>
                  </a:cubicBezTo>
                  <a:lnTo>
                    <a:pt x="24081" y="6559"/>
                  </a:lnTo>
                  <a:cubicBezTo>
                    <a:pt x="24106" y="6414"/>
                    <a:pt x="24100" y="6269"/>
                    <a:pt x="24106" y="6130"/>
                  </a:cubicBezTo>
                  <a:lnTo>
                    <a:pt x="24106" y="6130"/>
                  </a:lnTo>
                  <a:cubicBezTo>
                    <a:pt x="24125" y="6130"/>
                    <a:pt x="24150" y="6130"/>
                    <a:pt x="24156" y="6137"/>
                  </a:cubicBezTo>
                  <a:lnTo>
                    <a:pt x="24156" y="6137"/>
                  </a:lnTo>
                  <a:cubicBezTo>
                    <a:pt x="24415" y="6483"/>
                    <a:pt x="24660" y="6836"/>
                    <a:pt x="24881" y="7208"/>
                  </a:cubicBezTo>
                  <a:lnTo>
                    <a:pt x="24881" y="7208"/>
                  </a:lnTo>
                  <a:cubicBezTo>
                    <a:pt x="25177" y="7718"/>
                    <a:pt x="25252" y="8260"/>
                    <a:pt x="25183" y="8858"/>
                  </a:cubicBezTo>
                  <a:lnTo>
                    <a:pt x="25183" y="8858"/>
                  </a:lnTo>
                  <a:cubicBezTo>
                    <a:pt x="25152" y="8827"/>
                    <a:pt x="25133" y="8820"/>
                    <a:pt x="25133" y="8808"/>
                  </a:cubicBezTo>
                  <a:close/>
                  <a:moveTo>
                    <a:pt x="25145" y="10811"/>
                  </a:moveTo>
                  <a:cubicBezTo>
                    <a:pt x="24912" y="10540"/>
                    <a:pt x="24667" y="10282"/>
                    <a:pt x="24446" y="10005"/>
                  </a:cubicBezTo>
                  <a:lnTo>
                    <a:pt x="24446" y="10005"/>
                  </a:lnTo>
                  <a:cubicBezTo>
                    <a:pt x="24175" y="9665"/>
                    <a:pt x="23986" y="9274"/>
                    <a:pt x="23848" y="8858"/>
                  </a:cubicBezTo>
                  <a:lnTo>
                    <a:pt x="23848" y="8858"/>
                  </a:lnTo>
                  <a:cubicBezTo>
                    <a:pt x="23778" y="8644"/>
                    <a:pt x="23753" y="8424"/>
                    <a:pt x="23810" y="8190"/>
                  </a:cubicBezTo>
                  <a:lnTo>
                    <a:pt x="23810" y="8190"/>
                  </a:lnTo>
                  <a:cubicBezTo>
                    <a:pt x="23892" y="7838"/>
                    <a:pt x="23955" y="7479"/>
                    <a:pt x="24030" y="7082"/>
                  </a:cubicBezTo>
                  <a:lnTo>
                    <a:pt x="24030" y="7082"/>
                  </a:lnTo>
                  <a:cubicBezTo>
                    <a:pt x="24068" y="7138"/>
                    <a:pt x="24087" y="7151"/>
                    <a:pt x="24093" y="7176"/>
                  </a:cubicBezTo>
                  <a:lnTo>
                    <a:pt x="24093" y="7176"/>
                  </a:lnTo>
                  <a:cubicBezTo>
                    <a:pt x="24207" y="7441"/>
                    <a:pt x="24358" y="7686"/>
                    <a:pt x="24528" y="7920"/>
                  </a:cubicBezTo>
                  <a:lnTo>
                    <a:pt x="24528" y="7920"/>
                  </a:lnTo>
                  <a:cubicBezTo>
                    <a:pt x="24629" y="8064"/>
                    <a:pt x="24730" y="8222"/>
                    <a:pt x="24830" y="8373"/>
                  </a:cubicBezTo>
                  <a:lnTo>
                    <a:pt x="24830" y="8373"/>
                  </a:lnTo>
                  <a:cubicBezTo>
                    <a:pt x="24982" y="8619"/>
                    <a:pt x="25082" y="8890"/>
                    <a:pt x="25120" y="9180"/>
                  </a:cubicBezTo>
                  <a:lnTo>
                    <a:pt x="25120" y="9180"/>
                  </a:lnTo>
                  <a:cubicBezTo>
                    <a:pt x="25139" y="9280"/>
                    <a:pt x="25139" y="9388"/>
                    <a:pt x="25139" y="9495"/>
                  </a:cubicBezTo>
                  <a:lnTo>
                    <a:pt x="25139" y="9495"/>
                  </a:lnTo>
                  <a:cubicBezTo>
                    <a:pt x="25139" y="9646"/>
                    <a:pt x="25126" y="9797"/>
                    <a:pt x="25120" y="9948"/>
                  </a:cubicBezTo>
                  <a:lnTo>
                    <a:pt x="25120" y="9948"/>
                  </a:lnTo>
                  <a:cubicBezTo>
                    <a:pt x="25114" y="10200"/>
                    <a:pt x="25139" y="10452"/>
                    <a:pt x="25196" y="10692"/>
                  </a:cubicBezTo>
                  <a:lnTo>
                    <a:pt x="25196" y="10692"/>
                  </a:lnTo>
                  <a:cubicBezTo>
                    <a:pt x="25202" y="10736"/>
                    <a:pt x="25208" y="10780"/>
                    <a:pt x="25221" y="10843"/>
                  </a:cubicBezTo>
                  <a:lnTo>
                    <a:pt x="25221" y="10843"/>
                  </a:lnTo>
                  <a:cubicBezTo>
                    <a:pt x="25177" y="10824"/>
                    <a:pt x="25158" y="10824"/>
                    <a:pt x="25145" y="10811"/>
                  </a:cubicBezTo>
                  <a:moveTo>
                    <a:pt x="23299" y="10849"/>
                  </a:moveTo>
                  <a:cubicBezTo>
                    <a:pt x="23192" y="10666"/>
                    <a:pt x="23079" y="10484"/>
                    <a:pt x="22972" y="10307"/>
                  </a:cubicBezTo>
                  <a:lnTo>
                    <a:pt x="22972" y="10307"/>
                  </a:lnTo>
                  <a:cubicBezTo>
                    <a:pt x="22921" y="10219"/>
                    <a:pt x="22896" y="10125"/>
                    <a:pt x="22884" y="10024"/>
                  </a:cubicBezTo>
                  <a:lnTo>
                    <a:pt x="22884" y="10024"/>
                  </a:lnTo>
                  <a:cubicBezTo>
                    <a:pt x="22852" y="9652"/>
                    <a:pt x="22928" y="9299"/>
                    <a:pt x="23123" y="8978"/>
                  </a:cubicBezTo>
                  <a:lnTo>
                    <a:pt x="23123" y="8978"/>
                  </a:lnTo>
                  <a:cubicBezTo>
                    <a:pt x="23274" y="8745"/>
                    <a:pt x="23438" y="8518"/>
                    <a:pt x="23595" y="8285"/>
                  </a:cubicBezTo>
                  <a:lnTo>
                    <a:pt x="23595" y="8285"/>
                  </a:lnTo>
                  <a:cubicBezTo>
                    <a:pt x="23608" y="8272"/>
                    <a:pt x="23627" y="8260"/>
                    <a:pt x="23665" y="8235"/>
                  </a:cubicBezTo>
                  <a:lnTo>
                    <a:pt x="23665" y="8235"/>
                  </a:lnTo>
                  <a:cubicBezTo>
                    <a:pt x="23665" y="8291"/>
                    <a:pt x="23671" y="8323"/>
                    <a:pt x="23665" y="8354"/>
                  </a:cubicBezTo>
                  <a:lnTo>
                    <a:pt x="23665" y="8354"/>
                  </a:lnTo>
                  <a:cubicBezTo>
                    <a:pt x="23602" y="8770"/>
                    <a:pt x="23577" y="9186"/>
                    <a:pt x="23614" y="9602"/>
                  </a:cubicBezTo>
                  <a:lnTo>
                    <a:pt x="23614" y="9602"/>
                  </a:lnTo>
                  <a:cubicBezTo>
                    <a:pt x="23621" y="9665"/>
                    <a:pt x="23614" y="9715"/>
                    <a:pt x="23583" y="9778"/>
                  </a:cubicBezTo>
                  <a:lnTo>
                    <a:pt x="23583" y="9778"/>
                  </a:lnTo>
                  <a:cubicBezTo>
                    <a:pt x="23432" y="10106"/>
                    <a:pt x="23350" y="10446"/>
                    <a:pt x="23369" y="10811"/>
                  </a:cubicBezTo>
                  <a:lnTo>
                    <a:pt x="23369" y="10811"/>
                  </a:lnTo>
                  <a:cubicBezTo>
                    <a:pt x="23369" y="10830"/>
                    <a:pt x="23362" y="10855"/>
                    <a:pt x="23356" y="10887"/>
                  </a:cubicBezTo>
                  <a:lnTo>
                    <a:pt x="23356" y="10887"/>
                  </a:lnTo>
                  <a:cubicBezTo>
                    <a:pt x="23337" y="10868"/>
                    <a:pt x="23312" y="10862"/>
                    <a:pt x="23299" y="10849"/>
                  </a:cubicBezTo>
                  <a:close/>
                  <a:moveTo>
                    <a:pt x="21586" y="10358"/>
                  </a:moveTo>
                  <a:cubicBezTo>
                    <a:pt x="21542" y="10137"/>
                    <a:pt x="21466" y="9923"/>
                    <a:pt x="21365" y="9715"/>
                  </a:cubicBezTo>
                  <a:lnTo>
                    <a:pt x="21365" y="9715"/>
                  </a:lnTo>
                  <a:cubicBezTo>
                    <a:pt x="21346" y="9671"/>
                    <a:pt x="21321" y="9614"/>
                    <a:pt x="21327" y="9570"/>
                  </a:cubicBezTo>
                  <a:lnTo>
                    <a:pt x="21327" y="9570"/>
                  </a:lnTo>
                  <a:cubicBezTo>
                    <a:pt x="21359" y="9331"/>
                    <a:pt x="21416" y="9098"/>
                    <a:pt x="21491" y="8839"/>
                  </a:cubicBezTo>
                  <a:lnTo>
                    <a:pt x="21491" y="8839"/>
                  </a:lnTo>
                  <a:cubicBezTo>
                    <a:pt x="21567" y="8928"/>
                    <a:pt x="21573" y="9009"/>
                    <a:pt x="21592" y="9085"/>
                  </a:cubicBezTo>
                  <a:lnTo>
                    <a:pt x="21592" y="9085"/>
                  </a:lnTo>
                  <a:cubicBezTo>
                    <a:pt x="21693" y="9482"/>
                    <a:pt x="21724" y="9885"/>
                    <a:pt x="21674" y="10295"/>
                  </a:cubicBezTo>
                  <a:lnTo>
                    <a:pt x="21674" y="10295"/>
                  </a:lnTo>
                  <a:cubicBezTo>
                    <a:pt x="21674" y="10345"/>
                    <a:pt x="21687" y="10408"/>
                    <a:pt x="21617" y="10440"/>
                  </a:cubicBezTo>
                  <a:lnTo>
                    <a:pt x="21617" y="10440"/>
                  </a:lnTo>
                  <a:cubicBezTo>
                    <a:pt x="21605" y="10414"/>
                    <a:pt x="21592" y="10389"/>
                    <a:pt x="21586" y="10358"/>
                  </a:cubicBezTo>
                  <a:close/>
                  <a:moveTo>
                    <a:pt x="25605" y="12065"/>
                  </a:moveTo>
                  <a:cubicBezTo>
                    <a:pt x="25347" y="11681"/>
                    <a:pt x="25007" y="11359"/>
                    <a:pt x="24673" y="11044"/>
                  </a:cubicBezTo>
                  <a:lnTo>
                    <a:pt x="24673" y="11044"/>
                  </a:lnTo>
                  <a:cubicBezTo>
                    <a:pt x="24465" y="10843"/>
                    <a:pt x="24251" y="10654"/>
                    <a:pt x="24081" y="10421"/>
                  </a:cubicBezTo>
                  <a:lnTo>
                    <a:pt x="24081" y="10421"/>
                  </a:lnTo>
                  <a:cubicBezTo>
                    <a:pt x="23992" y="10301"/>
                    <a:pt x="23917" y="10181"/>
                    <a:pt x="23848" y="10055"/>
                  </a:cubicBezTo>
                  <a:lnTo>
                    <a:pt x="23848" y="10055"/>
                  </a:lnTo>
                  <a:cubicBezTo>
                    <a:pt x="23778" y="9929"/>
                    <a:pt x="23740" y="9791"/>
                    <a:pt x="23734" y="9640"/>
                  </a:cubicBezTo>
                  <a:lnTo>
                    <a:pt x="23734" y="9640"/>
                  </a:lnTo>
                  <a:cubicBezTo>
                    <a:pt x="23728" y="9432"/>
                    <a:pt x="23721" y="9217"/>
                    <a:pt x="23715" y="9003"/>
                  </a:cubicBezTo>
                  <a:lnTo>
                    <a:pt x="23715" y="9003"/>
                  </a:lnTo>
                  <a:cubicBezTo>
                    <a:pt x="23715" y="8978"/>
                    <a:pt x="23721" y="8953"/>
                    <a:pt x="23728" y="8902"/>
                  </a:cubicBezTo>
                  <a:lnTo>
                    <a:pt x="23728" y="8902"/>
                  </a:lnTo>
                  <a:cubicBezTo>
                    <a:pt x="23759" y="8934"/>
                    <a:pt x="23778" y="8946"/>
                    <a:pt x="23785" y="8965"/>
                  </a:cubicBezTo>
                  <a:lnTo>
                    <a:pt x="23785" y="8965"/>
                  </a:lnTo>
                  <a:cubicBezTo>
                    <a:pt x="24005" y="9589"/>
                    <a:pt x="24370" y="10118"/>
                    <a:pt x="24824" y="10597"/>
                  </a:cubicBezTo>
                  <a:lnTo>
                    <a:pt x="24824" y="10597"/>
                  </a:lnTo>
                  <a:cubicBezTo>
                    <a:pt x="24956" y="10736"/>
                    <a:pt x="25082" y="10881"/>
                    <a:pt x="25202" y="11026"/>
                  </a:cubicBezTo>
                  <a:lnTo>
                    <a:pt x="25202" y="11026"/>
                  </a:lnTo>
                  <a:cubicBezTo>
                    <a:pt x="25297" y="11133"/>
                    <a:pt x="25366" y="11259"/>
                    <a:pt x="25416" y="11397"/>
                  </a:cubicBezTo>
                  <a:lnTo>
                    <a:pt x="25416" y="11397"/>
                  </a:lnTo>
                  <a:cubicBezTo>
                    <a:pt x="25479" y="11574"/>
                    <a:pt x="25549" y="11750"/>
                    <a:pt x="25618" y="11927"/>
                  </a:cubicBezTo>
                  <a:lnTo>
                    <a:pt x="25618" y="11927"/>
                  </a:lnTo>
                  <a:cubicBezTo>
                    <a:pt x="25637" y="11983"/>
                    <a:pt x="25656" y="12040"/>
                    <a:pt x="25687" y="12128"/>
                  </a:cubicBezTo>
                  <a:lnTo>
                    <a:pt x="25687" y="12128"/>
                  </a:lnTo>
                  <a:cubicBezTo>
                    <a:pt x="25637" y="12090"/>
                    <a:pt x="25618" y="12078"/>
                    <a:pt x="25605" y="12065"/>
                  </a:cubicBezTo>
                  <a:moveTo>
                    <a:pt x="21277" y="9041"/>
                  </a:moveTo>
                  <a:cubicBezTo>
                    <a:pt x="21290" y="9249"/>
                    <a:pt x="21233" y="9400"/>
                    <a:pt x="21208" y="9564"/>
                  </a:cubicBezTo>
                  <a:lnTo>
                    <a:pt x="21208" y="9564"/>
                  </a:lnTo>
                  <a:cubicBezTo>
                    <a:pt x="21182" y="9715"/>
                    <a:pt x="21157" y="9873"/>
                    <a:pt x="21126" y="10049"/>
                  </a:cubicBezTo>
                  <a:lnTo>
                    <a:pt x="21126" y="10049"/>
                  </a:lnTo>
                  <a:cubicBezTo>
                    <a:pt x="20993" y="10118"/>
                    <a:pt x="20874" y="10188"/>
                    <a:pt x="20716" y="10270"/>
                  </a:cubicBezTo>
                  <a:lnTo>
                    <a:pt x="20716" y="10270"/>
                  </a:lnTo>
                  <a:cubicBezTo>
                    <a:pt x="20830" y="9816"/>
                    <a:pt x="21038" y="9444"/>
                    <a:pt x="21277" y="9041"/>
                  </a:cubicBezTo>
                  <a:moveTo>
                    <a:pt x="21302" y="9841"/>
                  </a:moveTo>
                  <a:cubicBezTo>
                    <a:pt x="21327" y="9873"/>
                    <a:pt x="21346" y="9892"/>
                    <a:pt x="21353" y="9917"/>
                  </a:cubicBezTo>
                  <a:lnTo>
                    <a:pt x="21353" y="9917"/>
                  </a:lnTo>
                  <a:cubicBezTo>
                    <a:pt x="21479" y="10207"/>
                    <a:pt x="21542" y="10509"/>
                    <a:pt x="21548" y="10824"/>
                  </a:cubicBezTo>
                  <a:lnTo>
                    <a:pt x="21548" y="10824"/>
                  </a:lnTo>
                  <a:cubicBezTo>
                    <a:pt x="21554" y="10881"/>
                    <a:pt x="21548" y="10944"/>
                    <a:pt x="21529" y="11000"/>
                  </a:cubicBezTo>
                  <a:lnTo>
                    <a:pt x="21529" y="11000"/>
                  </a:lnTo>
                  <a:cubicBezTo>
                    <a:pt x="21460" y="11240"/>
                    <a:pt x="21390" y="11479"/>
                    <a:pt x="21315" y="11719"/>
                  </a:cubicBezTo>
                  <a:lnTo>
                    <a:pt x="21315" y="11719"/>
                  </a:lnTo>
                  <a:cubicBezTo>
                    <a:pt x="21308" y="11738"/>
                    <a:pt x="21290" y="11756"/>
                    <a:pt x="21277" y="11775"/>
                  </a:cubicBezTo>
                  <a:lnTo>
                    <a:pt x="21277" y="11775"/>
                  </a:lnTo>
                  <a:cubicBezTo>
                    <a:pt x="21170" y="11523"/>
                    <a:pt x="21189" y="10181"/>
                    <a:pt x="21302" y="9841"/>
                  </a:cubicBezTo>
                  <a:moveTo>
                    <a:pt x="23709" y="11668"/>
                  </a:moveTo>
                  <a:cubicBezTo>
                    <a:pt x="23545" y="11347"/>
                    <a:pt x="23432" y="11013"/>
                    <a:pt x="23457" y="10648"/>
                  </a:cubicBezTo>
                  <a:lnTo>
                    <a:pt x="23457" y="10648"/>
                  </a:lnTo>
                  <a:cubicBezTo>
                    <a:pt x="23469" y="10408"/>
                    <a:pt x="23514" y="10181"/>
                    <a:pt x="23621" y="9929"/>
                  </a:cubicBezTo>
                  <a:lnTo>
                    <a:pt x="23621" y="9929"/>
                  </a:lnTo>
                  <a:cubicBezTo>
                    <a:pt x="23652" y="9986"/>
                    <a:pt x="23665" y="10005"/>
                    <a:pt x="23671" y="10030"/>
                  </a:cubicBezTo>
                  <a:lnTo>
                    <a:pt x="23671" y="10030"/>
                  </a:lnTo>
                  <a:cubicBezTo>
                    <a:pt x="23728" y="10320"/>
                    <a:pt x="23816" y="10597"/>
                    <a:pt x="23936" y="10868"/>
                  </a:cubicBezTo>
                  <a:lnTo>
                    <a:pt x="23936" y="10868"/>
                  </a:lnTo>
                  <a:cubicBezTo>
                    <a:pt x="23967" y="10937"/>
                    <a:pt x="23980" y="11000"/>
                    <a:pt x="23948" y="11070"/>
                  </a:cubicBezTo>
                  <a:lnTo>
                    <a:pt x="23948" y="11070"/>
                  </a:lnTo>
                  <a:cubicBezTo>
                    <a:pt x="23866" y="11296"/>
                    <a:pt x="23822" y="11530"/>
                    <a:pt x="23803" y="11788"/>
                  </a:cubicBezTo>
                  <a:lnTo>
                    <a:pt x="23803" y="11788"/>
                  </a:lnTo>
                  <a:cubicBezTo>
                    <a:pt x="23734" y="11769"/>
                    <a:pt x="23728" y="11712"/>
                    <a:pt x="23709" y="11668"/>
                  </a:cubicBezTo>
                  <a:close/>
                  <a:moveTo>
                    <a:pt x="20647" y="10755"/>
                  </a:moveTo>
                  <a:cubicBezTo>
                    <a:pt x="20622" y="10515"/>
                    <a:pt x="20723" y="10351"/>
                    <a:pt x="20937" y="10251"/>
                  </a:cubicBezTo>
                  <a:lnTo>
                    <a:pt x="20937" y="10251"/>
                  </a:lnTo>
                  <a:cubicBezTo>
                    <a:pt x="20987" y="10225"/>
                    <a:pt x="21031" y="10207"/>
                    <a:pt x="21101" y="10181"/>
                  </a:cubicBezTo>
                  <a:lnTo>
                    <a:pt x="21101" y="10181"/>
                  </a:lnTo>
                  <a:cubicBezTo>
                    <a:pt x="21119" y="10377"/>
                    <a:pt x="21094" y="10528"/>
                    <a:pt x="20993" y="10666"/>
                  </a:cubicBezTo>
                  <a:lnTo>
                    <a:pt x="20993" y="10666"/>
                  </a:lnTo>
                  <a:cubicBezTo>
                    <a:pt x="20893" y="10792"/>
                    <a:pt x="20849" y="10944"/>
                    <a:pt x="20804" y="11101"/>
                  </a:cubicBezTo>
                  <a:lnTo>
                    <a:pt x="20804" y="11101"/>
                  </a:lnTo>
                  <a:cubicBezTo>
                    <a:pt x="20786" y="11145"/>
                    <a:pt x="20804" y="11208"/>
                    <a:pt x="20729" y="11246"/>
                  </a:cubicBezTo>
                  <a:lnTo>
                    <a:pt x="20729" y="11246"/>
                  </a:lnTo>
                  <a:cubicBezTo>
                    <a:pt x="20672" y="11082"/>
                    <a:pt x="20666" y="10918"/>
                    <a:pt x="20647" y="10755"/>
                  </a:cubicBezTo>
                  <a:moveTo>
                    <a:pt x="26015" y="14031"/>
                  </a:moveTo>
                  <a:cubicBezTo>
                    <a:pt x="25895" y="13539"/>
                    <a:pt x="25643" y="13105"/>
                    <a:pt x="25341" y="12708"/>
                  </a:cubicBezTo>
                  <a:lnTo>
                    <a:pt x="25341" y="12708"/>
                  </a:lnTo>
                  <a:cubicBezTo>
                    <a:pt x="25164" y="12468"/>
                    <a:pt x="24975" y="12242"/>
                    <a:pt x="24793" y="12008"/>
                  </a:cubicBezTo>
                  <a:lnTo>
                    <a:pt x="24793" y="12008"/>
                  </a:lnTo>
                  <a:cubicBezTo>
                    <a:pt x="24585" y="11750"/>
                    <a:pt x="24389" y="11479"/>
                    <a:pt x="24226" y="11189"/>
                  </a:cubicBezTo>
                  <a:lnTo>
                    <a:pt x="24226" y="11189"/>
                  </a:lnTo>
                  <a:cubicBezTo>
                    <a:pt x="24100" y="10975"/>
                    <a:pt x="23999" y="10748"/>
                    <a:pt x="23917" y="10509"/>
                  </a:cubicBezTo>
                  <a:lnTo>
                    <a:pt x="23917" y="10509"/>
                  </a:lnTo>
                  <a:cubicBezTo>
                    <a:pt x="23904" y="10465"/>
                    <a:pt x="23885" y="10427"/>
                    <a:pt x="23866" y="10364"/>
                  </a:cubicBezTo>
                  <a:lnTo>
                    <a:pt x="23866" y="10364"/>
                  </a:lnTo>
                  <a:cubicBezTo>
                    <a:pt x="23917" y="10383"/>
                    <a:pt x="23929" y="10389"/>
                    <a:pt x="23942" y="10396"/>
                  </a:cubicBezTo>
                  <a:lnTo>
                    <a:pt x="23942" y="10396"/>
                  </a:lnTo>
                  <a:cubicBezTo>
                    <a:pt x="24200" y="10742"/>
                    <a:pt x="24528" y="11026"/>
                    <a:pt x="24837" y="11328"/>
                  </a:cubicBezTo>
                  <a:lnTo>
                    <a:pt x="24837" y="11328"/>
                  </a:lnTo>
                  <a:cubicBezTo>
                    <a:pt x="24963" y="11448"/>
                    <a:pt x="25082" y="11574"/>
                    <a:pt x="25202" y="11700"/>
                  </a:cubicBezTo>
                  <a:lnTo>
                    <a:pt x="25202" y="11700"/>
                  </a:lnTo>
                  <a:cubicBezTo>
                    <a:pt x="25530" y="12053"/>
                    <a:pt x="25763" y="12468"/>
                    <a:pt x="25933" y="12916"/>
                  </a:cubicBezTo>
                  <a:lnTo>
                    <a:pt x="25933" y="12916"/>
                  </a:lnTo>
                  <a:cubicBezTo>
                    <a:pt x="25946" y="12953"/>
                    <a:pt x="25958" y="12991"/>
                    <a:pt x="25964" y="13023"/>
                  </a:cubicBezTo>
                  <a:lnTo>
                    <a:pt x="25964" y="13023"/>
                  </a:lnTo>
                  <a:cubicBezTo>
                    <a:pt x="26053" y="13376"/>
                    <a:pt x="26072" y="13728"/>
                    <a:pt x="26046" y="14087"/>
                  </a:cubicBezTo>
                  <a:lnTo>
                    <a:pt x="26046" y="14087"/>
                  </a:lnTo>
                  <a:cubicBezTo>
                    <a:pt x="26034" y="14069"/>
                    <a:pt x="26021" y="14050"/>
                    <a:pt x="26015" y="14031"/>
                  </a:cubicBezTo>
                  <a:moveTo>
                    <a:pt x="21044" y="11889"/>
                  </a:moveTo>
                  <a:cubicBezTo>
                    <a:pt x="20981" y="11782"/>
                    <a:pt x="20912" y="11668"/>
                    <a:pt x="20855" y="11561"/>
                  </a:cubicBezTo>
                  <a:lnTo>
                    <a:pt x="20855" y="11561"/>
                  </a:lnTo>
                  <a:cubicBezTo>
                    <a:pt x="20836" y="11530"/>
                    <a:pt x="20830" y="11485"/>
                    <a:pt x="20830" y="11454"/>
                  </a:cubicBezTo>
                  <a:lnTo>
                    <a:pt x="20830" y="11454"/>
                  </a:lnTo>
                  <a:cubicBezTo>
                    <a:pt x="20855" y="11202"/>
                    <a:pt x="20912" y="10963"/>
                    <a:pt x="21088" y="10761"/>
                  </a:cubicBezTo>
                  <a:lnTo>
                    <a:pt x="21088" y="10761"/>
                  </a:lnTo>
                  <a:cubicBezTo>
                    <a:pt x="21094" y="11139"/>
                    <a:pt x="21107" y="11523"/>
                    <a:pt x="21119" y="11908"/>
                  </a:cubicBezTo>
                  <a:lnTo>
                    <a:pt x="21119" y="11908"/>
                  </a:lnTo>
                  <a:cubicBezTo>
                    <a:pt x="21119" y="11914"/>
                    <a:pt x="21101" y="11927"/>
                    <a:pt x="21088" y="11939"/>
                  </a:cubicBezTo>
                  <a:lnTo>
                    <a:pt x="21088" y="11939"/>
                  </a:lnTo>
                  <a:cubicBezTo>
                    <a:pt x="21069" y="11920"/>
                    <a:pt x="21056" y="11908"/>
                    <a:pt x="21044" y="11889"/>
                  </a:cubicBezTo>
                  <a:close/>
                  <a:moveTo>
                    <a:pt x="17453" y="14806"/>
                  </a:moveTo>
                  <a:cubicBezTo>
                    <a:pt x="17459" y="14516"/>
                    <a:pt x="17402" y="14245"/>
                    <a:pt x="17295" y="13980"/>
                  </a:cubicBezTo>
                  <a:lnTo>
                    <a:pt x="17295" y="13980"/>
                  </a:lnTo>
                  <a:cubicBezTo>
                    <a:pt x="17220" y="13810"/>
                    <a:pt x="17138" y="13640"/>
                    <a:pt x="17062" y="13464"/>
                  </a:cubicBezTo>
                  <a:lnTo>
                    <a:pt x="17062" y="13464"/>
                  </a:lnTo>
                  <a:cubicBezTo>
                    <a:pt x="16986" y="13313"/>
                    <a:pt x="16917" y="13168"/>
                    <a:pt x="16848" y="13010"/>
                  </a:cubicBezTo>
                  <a:lnTo>
                    <a:pt x="16848" y="13010"/>
                  </a:lnTo>
                  <a:cubicBezTo>
                    <a:pt x="16728" y="12758"/>
                    <a:pt x="16665" y="12481"/>
                    <a:pt x="16627" y="12204"/>
                  </a:cubicBezTo>
                  <a:lnTo>
                    <a:pt x="16627" y="12204"/>
                  </a:lnTo>
                  <a:cubicBezTo>
                    <a:pt x="16583" y="11851"/>
                    <a:pt x="16653" y="11523"/>
                    <a:pt x="16779" y="11202"/>
                  </a:cubicBezTo>
                  <a:lnTo>
                    <a:pt x="16779" y="11202"/>
                  </a:lnTo>
                  <a:cubicBezTo>
                    <a:pt x="16785" y="11183"/>
                    <a:pt x="16797" y="11158"/>
                    <a:pt x="16810" y="11145"/>
                  </a:cubicBezTo>
                  <a:lnTo>
                    <a:pt x="16810" y="11145"/>
                  </a:lnTo>
                  <a:cubicBezTo>
                    <a:pt x="16835" y="11107"/>
                    <a:pt x="16867" y="11070"/>
                    <a:pt x="16892" y="11038"/>
                  </a:cubicBezTo>
                  <a:lnTo>
                    <a:pt x="16892" y="11038"/>
                  </a:lnTo>
                  <a:cubicBezTo>
                    <a:pt x="16968" y="10950"/>
                    <a:pt x="17043" y="10874"/>
                    <a:pt x="17138" y="10774"/>
                  </a:cubicBezTo>
                  <a:lnTo>
                    <a:pt x="17138" y="10774"/>
                  </a:lnTo>
                  <a:cubicBezTo>
                    <a:pt x="17150" y="10824"/>
                    <a:pt x="17169" y="10849"/>
                    <a:pt x="17169" y="10874"/>
                  </a:cubicBezTo>
                  <a:lnTo>
                    <a:pt x="17169" y="10874"/>
                  </a:lnTo>
                  <a:cubicBezTo>
                    <a:pt x="17201" y="11341"/>
                    <a:pt x="17327" y="11788"/>
                    <a:pt x="17434" y="12235"/>
                  </a:cubicBezTo>
                  <a:lnTo>
                    <a:pt x="17434" y="12235"/>
                  </a:lnTo>
                  <a:cubicBezTo>
                    <a:pt x="17509" y="12538"/>
                    <a:pt x="17579" y="12840"/>
                    <a:pt x="17642" y="13142"/>
                  </a:cubicBezTo>
                  <a:lnTo>
                    <a:pt x="17642" y="13142"/>
                  </a:lnTo>
                  <a:cubicBezTo>
                    <a:pt x="17705" y="13483"/>
                    <a:pt x="17724" y="13823"/>
                    <a:pt x="17692" y="14163"/>
                  </a:cubicBezTo>
                  <a:lnTo>
                    <a:pt x="17692" y="14163"/>
                  </a:lnTo>
                  <a:cubicBezTo>
                    <a:pt x="17673" y="14390"/>
                    <a:pt x="17623" y="14610"/>
                    <a:pt x="17535" y="14825"/>
                  </a:cubicBezTo>
                  <a:lnTo>
                    <a:pt x="17535" y="14825"/>
                  </a:lnTo>
                  <a:cubicBezTo>
                    <a:pt x="17522" y="14856"/>
                    <a:pt x="17497" y="14888"/>
                    <a:pt x="17459" y="14944"/>
                  </a:cubicBezTo>
                  <a:lnTo>
                    <a:pt x="17459" y="14944"/>
                  </a:lnTo>
                  <a:cubicBezTo>
                    <a:pt x="17453" y="14875"/>
                    <a:pt x="17446" y="14837"/>
                    <a:pt x="17453" y="14806"/>
                  </a:cubicBezTo>
                  <a:moveTo>
                    <a:pt x="16835" y="10887"/>
                  </a:moveTo>
                  <a:cubicBezTo>
                    <a:pt x="16842" y="10887"/>
                    <a:pt x="16848" y="10893"/>
                    <a:pt x="16848" y="10900"/>
                  </a:cubicBezTo>
                  <a:lnTo>
                    <a:pt x="16848" y="10900"/>
                  </a:lnTo>
                  <a:cubicBezTo>
                    <a:pt x="16848" y="10906"/>
                    <a:pt x="16848" y="10918"/>
                    <a:pt x="16842" y="10918"/>
                  </a:cubicBezTo>
                  <a:lnTo>
                    <a:pt x="16842" y="10918"/>
                  </a:lnTo>
                  <a:cubicBezTo>
                    <a:pt x="16501" y="11309"/>
                    <a:pt x="16212" y="11738"/>
                    <a:pt x="15928" y="12191"/>
                  </a:cubicBezTo>
                  <a:lnTo>
                    <a:pt x="15928" y="12191"/>
                  </a:lnTo>
                  <a:cubicBezTo>
                    <a:pt x="15582" y="12090"/>
                    <a:pt x="15254" y="12134"/>
                    <a:pt x="14907" y="12185"/>
                  </a:cubicBezTo>
                  <a:lnTo>
                    <a:pt x="14907" y="12185"/>
                  </a:lnTo>
                  <a:cubicBezTo>
                    <a:pt x="15134" y="11845"/>
                    <a:pt x="16375" y="11013"/>
                    <a:pt x="16835" y="10887"/>
                  </a:cubicBezTo>
                  <a:close/>
                  <a:moveTo>
                    <a:pt x="8053" y="13142"/>
                  </a:moveTo>
                  <a:cubicBezTo>
                    <a:pt x="7990" y="13023"/>
                    <a:pt x="7946" y="12890"/>
                    <a:pt x="7895" y="12764"/>
                  </a:cubicBezTo>
                  <a:lnTo>
                    <a:pt x="7895" y="12764"/>
                  </a:lnTo>
                  <a:cubicBezTo>
                    <a:pt x="7813" y="12550"/>
                    <a:pt x="7744" y="12336"/>
                    <a:pt x="7662" y="12122"/>
                  </a:cubicBezTo>
                  <a:lnTo>
                    <a:pt x="7662" y="12122"/>
                  </a:lnTo>
                  <a:cubicBezTo>
                    <a:pt x="7612" y="11996"/>
                    <a:pt x="7549" y="11876"/>
                    <a:pt x="7486" y="11756"/>
                  </a:cubicBezTo>
                  <a:lnTo>
                    <a:pt x="7486" y="11756"/>
                  </a:lnTo>
                  <a:cubicBezTo>
                    <a:pt x="7353" y="11523"/>
                    <a:pt x="7171" y="11328"/>
                    <a:pt x="6944" y="11183"/>
                  </a:cubicBezTo>
                  <a:lnTo>
                    <a:pt x="6944" y="11183"/>
                  </a:lnTo>
                  <a:cubicBezTo>
                    <a:pt x="6893" y="11152"/>
                    <a:pt x="6843" y="11120"/>
                    <a:pt x="6793" y="11082"/>
                  </a:cubicBezTo>
                  <a:lnTo>
                    <a:pt x="6793" y="11082"/>
                  </a:lnTo>
                  <a:cubicBezTo>
                    <a:pt x="6799" y="11032"/>
                    <a:pt x="6843" y="11032"/>
                    <a:pt x="6881" y="11032"/>
                  </a:cubicBezTo>
                  <a:lnTo>
                    <a:pt x="6881" y="11032"/>
                  </a:lnTo>
                  <a:cubicBezTo>
                    <a:pt x="7278" y="10981"/>
                    <a:pt x="7662" y="11032"/>
                    <a:pt x="8034" y="11196"/>
                  </a:cubicBezTo>
                  <a:lnTo>
                    <a:pt x="8034" y="11196"/>
                  </a:lnTo>
                  <a:cubicBezTo>
                    <a:pt x="8216" y="11271"/>
                    <a:pt x="8374" y="11385"/>
                    <a:pt x="8513" y="11530"/>
                  </a:cubicBezTo>
                  <a:lnTo>
                    <a:pt x="8513" y="11530"/>
                  </a:lnTo>
                  <a:cubicBezTo>
                    <a:pt x="8878" y="11908"/>
                    <a:pt x="9086" y="12361"/>
                    <a:pt x="9212" y="12865"/>
                  </a:cubicBezTo>
                  <a:lnTo>
                    <a:pt x="9212" y="12865"/>
                  </a:lnTo>
                  <a:cubicBezTo>
                    <a:pt x="9225" y="12928"/>
                    <a:pt x="9231" y="12998"/>
                    <a:pt x="9237" y="13067"/>
                  </a:cubicBezTo>
                  <a:lnTo>
                    <a:pt x="9237" y="13067"/>
                  </a:lnTo>
                  <a:cubicBezTo>
                    <a:pt x="9243" y="13105"/>
                    <a:pt x="9237" y="13142"/>
                    <a:pt x="9231" y="13180"/>
                  </a:cubicBezTo>
                  <a:lnTo>
                    <a:pt x="9231" y="13180"/>
                  </a:lnTo>
                  <a:cubicBezTo>
                    <a:pt x="9105" y="13262"/>
                    <a:pt x="8954" y="13294"/>
                    <a:pt x="8809" y="13350"/>
                  </a:cubicBezTo>
                  <a:lnTo>
                    <a:pt x="8809" y="13350"/>
                  </a:lnTo>
                  <a:cubicBezTo>
                    <a:pt x="8676" y="13401"/>
                    <a:pt x="8544" y="13451"/>
                    <a:pt x="8399" y="13508"/>
                  </a:cubicBezTo>
                  <a:lnTo>
                    <a:pt x="8399" y="13508"/>
                  </a:lnTo>
                  <a:cubicBezTo>
                    <a:pt x="8223" y="13426"/>
                    <a:pt x="8128" y="13287"/>
                    <a:pt x="8053" y="13142"/>
                  </a:cubicBezTo>
                  <a:moveTo>
                    <a:pt x="8015" y="13590"/>
                  </a:moveTo>
                  <a:cubicBezTo>
                    <a:pt x="7832" y="13495"/>
                    <a:pt x="7662" y="13376"/>
                    <a:pt x="7523" y="13224"/>
                  </a:cubicBezTo>
                  <a:lnTo>
                    <a:pt x="7523" y="13224"/>
                  </a:lnTo>
                  <a:cubicBezTo>
                    <a:pt x="7366" y="13054"/>
                    <a:pt x="7221" y="12872"/>
                    <a:pt x="7070" y="12689"/>
                  </a:cubicBezTo>
                  <a:lnTo>
                    <a:pt x="7070" y="12689"/>
                  </a:lnTo>
                  <a:cubicBezTo>
                    <a:pt x="6912" y="12487"/>
                    <a:pt x="6755" y="12286"/>
                    <a:pt x="6572" y="12097"/>
                  </a:cubicBezTo>
                  <a:lnTo>
                    <a:pt x="6572" y="12097"/>
                  </a:lnTo>
                  <a:cubicBezTo>
                    <a:pt x="6370" y="11889"/>
                    <a:pt x="6125" y="11769"/>
                    <a:pt x="5848" y="11706"/>
                  </a:cubicBezTo>
                  <a:lnTo>
                    <a:pt x="5848" y="11706"/>
                  </a:lnTo>
                  <a:cubicBezTo>
                    <a:pt x="5722" y="11681"/>
                    <a:pt x="5589" y="11668"/>
                    <a:pt x="5463" y="11649"/>
                  </a:cubicBezTo>
                  <a:lnTo>
                    <a:pt x="5463" y="11649"/>
                  </a:lnTo>
                  <a:cubicBezTo>
                    <a:pt x="5432" y="11649"/>
                    <a:pt x="5394" y="11643"/>
                    <a:pt x="5337" y="11637"/>
                  </a:cubicBezTo>
                  <a:lnTo>
                    <a:pt x="5337" y="11637"/>
                  </a:lnTo>
                  <a:cubicBezTo>
                    <a:pt x="5375" y="11599"/>
                    <a:pt x="5388" y="11574"/>
                    <a:pt x="5413" y="11555"/>
                  </a:cubicBezTo>
                  <a:lnTo>
                    <a:pt x="5413" y="11555"/>
                  </a:lnTo>
                  <a:cubicBezTo>
                    <a:pt x="5715" y="11366"/>
                    <a:pt x="6037" y="11215"/>
                    <a:pt x="6383" y="11120"/>
                  </a:cubicBezTo>
                  <a:lnTo>
                    <a:pt x="6383" y="11120"/>
                  </a:lnTo>
                  <a:cubicBezTo>
                    <a:pt x="6509" y="11082"/>
                    <a:pt x="6616" y="11095"/>
                    <a:pt x="6730" y="11158"/>
                  </a:cubicBezTo>
                  <a:lnTo>
                    <a:pt x="6730" y="11158"/>
                  </a:lnTo>
                  <a:cubicBezTo>
                    <a:pt x="7089" y="11347"/>
                    <a:pt x="7341" y="11624"/>
                    <a:pt x="7505" y="11990"/>
                  </a:cubicBezTo>
                  <a:lnTo>
                    <a:pt x="7505" y="11990"/>
                  </a:lnTo>
                  <a:cubicBezTo>
                    <a:pt x="7580" y="12160"/>
                    <a:pt x="7643" y="12342"/>
                    <a:pt x="7712" y="12519"/>
                  </a:cubicBezTo>
                  <a:lnTo>
                    <a:pt x="7712" y="12519"/>
                  </a:lnTo>
                  <a:cubicBezTo>
                    <a:pt x="7738" y="12582"/>
                    <a:pt x="7757" y="12645"/>
                    <a:pt x="7782" y="12708"/>
                  </a:cubicBezTo>
                  <a:lnTo>
                    <a:pt x="7782" y="12708"/>
                  </a:lnTo>
                  <a:cubicBezTo>
                    <a:pt x="7883" y="13016"/>
                    <a:pt x="7990" y="13313"/>
                    <a:pt x="8242" y="13533"/>
                  </a:cubicBezTo>
                  <a:lnTo>
                    <a:pt x="8242" y="13533"/>
                  </a:lnTo>
                  <a:cubicBezTo>
                    <a:pt x="8198" y="13590"/>
                    <a:pt x="8153" y="13615"/>
                    <a:pt x="8103" y="13615"/>
                  </a:cubicBezTo>
                  <a:lnTo>
                    <a:pt x="8103" y="13615"/>
                  </a:lnTo>
                  <a:cubicBezTo>
                    <a:pt x="8078" y="13615"/>
                    <a:pt x="8046" y="13609"/>
                    <a:pt x="8015" y="13590"/>
                  </a:cubicBezTo>
                  <a:close/>
                  <a:moveTo>
                    <a:pt x="25908" y="14327"/>
                  </a:moveTo>
                  <a:cubicBezTo>
                    <a:pt x="25649" y="13917"/>
                    <a:pt x="25303" y="13596"/>
                    <a:pt x="24950" y="13275"/>
                  </a:cubicBezTo>
                  <a:lnTo>
                    <a:pt x="24950" y="13275"/>
                  </a:lnTo>
                  <a:cubicBezTo>
                    <a:pt x="24736" y="13079"/>
                    <a:pt x="24522" y="12890"/>
                    <a:pt x="24320" y="12689"/>
                  </a:cubicBezTo>
                  <a:lnTo>
                    <a:pt x="24320" y="12689"/>
                  </a:lnTo>
                  <a:cubicBezTo>
                    <a:pt x="24226" y="12601"/>
                    <a:pt x="24156" y="12487"/>
                    <a:pt x="24074" y="12386"/>
                  </a:cubicBezTo>
                  <a:lnTo>
                    <a:pt x="24074" y="12386"/>
                  </a:lnTo>
                  <a:cubicBezTo>
                    <a:pt x="23948" y="12229"/>
                    <a:pt x="23904" y="12040"/>
                    <a:pt x="23898" y="11838"/>
                  </a:cubicBezTo>
                  <a:lnTo>
                    <a:pt x="23898" y="11838"/>
                  </a:lnTo>
                  <a:cubicBezTo>
                    <a:pt x="23898" y="11599"/>
                    <a:pt x="23936" y="11372"/>
                    <a:pt x="24030" y="11133"/>
                  </a:cubicBezTo>
                  <a:lnTo>
                    <a:pt x="24030" y="11133"/>
                  </a:lnTo>
                  <a:cubicBezTo>
                    <a:pt x="24068" y="11164"/>
                    <a:pt x="24081" y="11170"/>
                    <a:pt x="24087" y="11183"/>
                  </a:cubicBezTo>
                  <a:lnTo>
                    <a:pt x="24087" y="11183"/>
                  </a:lnTo>
                  <a:cubicBezTo>
                    <a:pt x="24352" y="11656"/>
                    <a:pt x="24698" y="12071"/>
                    <a:pt x="25026" y="12494"/>
                  </a:cubicBezTo>
                  <a:lnTo>
                    <a:pt x="25026" y="12494"/>
                  </a:lnTo>
                  <a:cubicBezTo>
                    <a:pt x="25196" y="12695"/>
                    <a:pt x="25347" y="12916"/>
                    <a:pt x="25492" y="13136"/>
                  </a:cubicBezTo>
                  <a:lnTo>
                    <a:pt x="25492" y="13136"/>
                  </a:lnTo>
                  <a:cubicBezTo>
                    <a:pt x="25731" y="13483"/>
                    <a:pt x="25870" y="13873"/>
                    <a:pt x="25964" y="14283"/>
                  </a:cubicBezTo>
                  <a:lnTo>
                    <a:pt x="25964" y="14283"/>
                  </a:lnTo>
                  <a:cubicBezTo>
                    <a:pt x="25971" y="14308"/>
                    <a:pt x="25964" y="14340"/>
                    <a:pt x="25971" y="14390"/>
                  </a:cubicBezTo>
                  <a:lnTo>
                    <a:pt x="25971" y="14390"/>
                  </a:lnTo>
                  <a:cubicBezTo>
                    <a:pt x="25933" y="14358"/>
                    <a:pt x="25920" y="14346"/>
                    <a:pt x="25908" y="14327"/>
                  </a:cubicBezTo>
                  <a:moveTo>
                    <a:pt x="16930" y="15744"/>
                  </a:moveTo>
                  <a:cubicBezTo>
                    <a:pt x="16930" y="15700"/>
                    <a:pt x="16917" y="15656"/>
                    <a:pt x="16917" y="15612"/>
                  </a:cubicBezTo>
                  <a:lnTo>
                    <a:pt x="16917" y="15612"/>
                  </a:lnTo>
                  <a:cubicBezTo>
                    <a:pt x="16917" y="15310"/>
                    <a:pt x="16854" y="15014"/>
                    <a:pt x="16728" y="14730"/>
                  </a:cubicBezTo>
                  <a:lnTo>
                    <a:pt x="16728" y="14730"/>
                  </a:lnTo>
                  <a:cubicBezTo>
                    <a:pt x="16634" y="14510"/>
                    <a:pt x="16527" y="14289"/>
                    <a:pt x="16413" y="14075"/>
                  </a:cubicBezTo>
                  <a:lnTo>
                    <a:pt x="16413" y="14075"/>
                  </a:lnTo>
                  <a:cubicBezTo>
                    <a:pt x="16275" y="13798"/>
                    <a:pt x="16149" y="13514"/>
                    <a:pt x="16060" y="13212"/>
                  </a:cubicBezTo>
                  <a:lnTo>
                    <a:pt x="16060" y="13212"/>
                  </a:lnTo>
                  <a:cubicBezTo>
                    <a:pt x="15997" y="13010"/>
                    <a:pt x="15953" y="12802"/>
                    <a:pt x="15953" y="12588"/>
                  </a:cubicBezTo>
                  <a:lnTo>
                    <a:pt x="15953" y="12588"/>
                  </a:lnTo>
                  <a:cubicBezTo>
                    <a:pt x="15953" y="12449"/>
                    <a:pt x="15985" y="12323"/>
                    <a:pt x="16060" y="12197"/>
                  </a:cubicBezTo>
                  <a:lnTo>
                    <a:pt x="16060" y="12197"/>
                  </a:lnTo>
                  <a:cubicBezTo>
                    <a:pt x="16205" y="11952"/>
                    <a:pt x="16363" y="11712"/>
                    <a:pt x="16545" y="11473"/>
                  </a:cubicBezTo>
                  <a:lnTo>
                    <a:pt x="16545" y="11473"/>
                  </a:lnTo>
                  <a:cubicBezTo>
                    <a:pt x="16564" y="11511"/>
                    <a:pt x="16577" y="11536"/>
                    <a:pt x="16571" y="11548"/>
                  </a:cubicBezTo>
                  <a:lnTo>
                    <a:pt x="16571" y="11548"/>
                  </a:lnTo>
                  <a:cubicBezTo>
                    <a:pt x="16457" y="12040"/>
                    <a:pt x="16552" y="12512"/>
                    <a:pt x="16734" y="12972"/>
                  </a:cubicBezTo>
                  <a:lnTo>
                    <a:pt x="16734" y="12972"/>
                  </a:lnTo>
                  <a:cubicBezTo>
                    <a:pt x="16810" y="13161"/>
                    <a:pt x="16905" y="13344"/>
                    <a:pt x="16993" y="13533"/>
                  </a:cubicBezTo>
                  <a:lnTo>
                    <a:pt x="16993" y="13533"/>
                  </a:lnTo>
                  <a:cubicBezTo>
                    <a:pt x="17081" y="13735"/>
                    <a:pt x="17175" y="13930"/>
                    <a:pt x="17251" y="14138"/>
                  </a:cubicBezTo>
                  <a:lnTo>
                    <a:pt x="17251" y="14138"/>
                  </a:lnTo>
                  <a:cubicBezTo>
                    <a:pt x="17371" y="14459"/>
                    <a:pt x="17396" y="14787"/>
                    <a:pt x="17320" y="15121"/>
                  </a:cubicBezTo>
                  <a:lnTo>
                    <a:pt x="17320" y="15121"/>
                  </a:lnTo>
                  <a:cubicBezTo>
                    <a:pt x="17295" y="15240"/>
                    <a:pt x="17257" y="15354"/>
                    <a:pt x="17182" y="15455"/>
                  </a:cubicBezTo>
                  <a:lnTo>
                    <a:pt x="17182" y="15455"/>
                  </a:lnTo>
                  <a:cubicBezTo>
                    <a:pt x="17106" y="15549"/>
                    <a:pt x="17043" y="15650"/>
                    <a:pt x="16974" y="15751"/>
                  </a:cubicBezTo>
                  <a:lnTo>
                    <a:pt x="16974" y="15751"/>
                  </a:lnTo>
                  <a:cubicBezTo>
                    <a:pt x="16961" y="15751"/>
                    <a:pt x="16942" y="15744"/>
                    <a:pt x="16930" y="15744"/>
                  </a:cubicBezTo>
                  <a:close/>
                  <a:moveTo>
                    <a:pt x="8752" y="11618"/>
                  </a:moveTo>
                  <a:cubicBezTo>
                    <a:pt x="8796" y="11637"/>
                    <a:pt x="8840" y="11662"/>
                    <a:pt x="8878" y="11687"/>
                  </a:cubicBezTo>
                  <a:lnTo>
                    <a:pt x="8878" y="11687"/>
                  </a:lnTo>
                  <a:cubicBezTo>
                    <a:pt x="9136" y="11864"/>
                    <a:pt x="9388" y="12040"/>
                    <a:pt x="9640" y="12216"/>
                  </a:cubicBezTo>
                  <a:lnTo>
                    <a:pt x="9640" y="12216"/>
                  </a:lnTo>
                  <a:cubicBezTo>
                    <a:pt x="9949" y="12431"/>
                    <a:pt x="10277" y="12601"/>
                    <a:pt x="10642" y="12683"/>
                  </a:cubicBezTo>
                  <a:lnTo>
                    <a:pt x="10642" y="12683"/>
                  </a:lnTo>
                  <a:cubicBezTo>
                    <a:pt x="10661" y="12689"/>
                    <a:pt x="10674" y="12708"/>
                    <a:pt x="10711" y="12733"/>
                  </a:cubicBezTo>
                  <a:lnTo>
                    <a:pt x="10711" y="12733"/>
                  </a:lnTo>
                  <a:cubicBezTo>
                    <a:pt x="10270" y="12941"/>
                    <a:pt x="9804" y="13016"/>
                    <a:pt x="9344" y="13161"/>
                  </a:cubicBezTo>
                  <a:lnTo>
                    <a:pt x="9344" y="13161"/>
                  </a:lnTo>
                  <a:cubicBezTo>
                    <a:pt x="9281" y="12588"/>
                    <a:pt x="9073" y="12084"/>
                    <a:pt x="8752" y="11618"/>
                  </a:cubicBezTo>
                  <a:moveTo>
                    <a:pt x="7303" y="13854"/>
                  </a:moveTo>
                  <a:cubicBezTo>
                    <a:pt x="7045" y="13709"/>
                    <a:pt x="6761" y="13672"/>
                    <a:pt x="6471" y="13646"/>
                  </a:cubicBezTo>
                  <a:lnTo>
                    <a:pt x="6471" y="13646"/>
                  </a:lnTo>
                  <a:cubicBezTo>
                    <a:pt x="6345" y="13634"/>
                    <a:pt x="6213" y="13628"/>
                    <a:pt x="6087" y="13615"/>
                  </a:cubicBezTo>
                  <a:lnTo>
                    <a:pt x="6087" y="13615"/>
                  </a:lnTo>
                  <a:cubicBezTo>
                    <a:pt x="5722" y="13590"/>
                    <a:pt x="5425" y="13426"/>
                    <a:pt x="5173" y="13168"/>
                  </a:cubicBezTo>
                  <a:lnTo>
                    <a:pt x="5173" y="13168"/>
                  </a:lnTo>
                  <a:cubicBezTo>
                    <a:pt x="5092" y="13086"/>
                    <a:pt x="5016" y="13004"/>
                    <a:pt x="4940" y="12916"/>
                  </a:cubicBezTo>
                  <a:lnTo>
                    <a:pt x="4940" y="12916"/>
                  </a:lnTo>
                  <a:cubicBezTo>
                    <a:pt x="4808" y="12764"/>
                    <a:pt x="4669" y="12613"/>
                    <a:pt x="4499" y="12500"/>
                  </a:cubicBezTo>
                  <a:lnTo>
                    <a:pt x="4499" y="12500"/>
                  </a:lnTo>
                  <a:cubicBezTo>
                    <a:pt x="4474" y="12481"/>
                    <a:pt x="4461" y="12456"/>
                    <a:pt x="4430" y="12424"/>
                  </a:cubicBezTo>
                  <a:lnTo>
                    <a:pt x="4430" y="12424"/>
                  </a:lnTo>
                  <a:cubicBezTo>
                    <a:pt x="4487" y="12368"/>
                    <a:pt x="4531" y="12311"/>
                    <a:pt x="4587" y="12254"/>
                  </a:cubicBezTo>
                  <a:lnTo>
                    <a:pt x="4587" y="12254"/>
                  </a:lnTo>
                  <a:cubicBezTo>
                    <a:pt x="4739" y="12109"/>
                    <a:pt x="4896" y="11964"/>
                    <a:pt x="5047" y="11819"/>
                  </a:cubicBezTo>
                  <a:lnTo>
                    <a:pt x="5047" y="11819"/>
                  </a:lnTo>
                  <a:cubicBezTo>
                    <a:pt x="5104" y="11769"/>
                    <a:pt x="5173" y="11738"/>
                    <a:pt x="5249" y="11738"/>
                  </a:cubicBezTo>
                  <a:lnTo>
                    <a:pt x="5249" y="11738"/>
                  </a:lnTo>
                  <a:cubicBezTo>
                    <a:pt x="5589" y="11731"/>
                    <a:pt x="5917" y="11782"/>
                    <a:pt x="6219" y="11939"/>
                  </a:cubicBezTo>
                  <a:lnTo>
                    <a:pt x="6219" y="11939"/>
                  </a:lnTo>
                  <a:cubicBezTo>
                    <a:pt x="6377" y="12015"/>
                    <a:pt x="6503" y="12141"/>
                    <a:pt x="6616" y="12273"/>
                  </a:cubicBezTo>
                  <a:lnTo>
                    <a:pt x="6616" y="12273"/>
                  </a:lnTo>
                  <a:cubicBezTo>
                    <a:pt x="6755" y="12431"/>
                    <a:pt x="6887" y="12601"/>
                    <a:pt x="7013" y="12764"/>
                  </a:cubicBezTo>
                  <a:lnTo>
                    <a:pt x="7013" y="12764"/>
                  </a:lnTo>
                  <a:cubicBezTo>
                    <a:pt x="7208" y="13016"/>
                    <a:pt x="7404" y="13268"/>
                    <a:pt x="7656" y="13464"/>
                  </a:cubicBezTo>
                  <a:lnTo>
                    <a:pt x="7656" y="13464"/>
                  </a:lnTo>
                  <a:cubicBezTo>
                    <a:pt x="7744" y="13527"/>
                    <a:pt x="7832" y="13583"/>
                    <a:pt x="7958" y="13672"/>
                  </a:cubicBezTo>
                  <a:lnTo>
                    <a:pt x="7958" y="13672"/>
                  </a:lnTo>
                  <a:cubicBezTo>
                    <a:pt x="7763" y="13772"/>
                    <a:pt x="7599" y="13829"/>
                    <a:pt x="7435" y="13873"/>
                  </a:cubicBezTo>
                  <a:lnTo>
                    <a:pt x="7435" y="13873"/>
                  </a:lnTo>
                  <a:cubicBezTo>
                    <a:pt x="7423" y="13880"/>
                    <a:pt x="7410" y="13880"/>
                    <a:pt x="7404" y="13880"/>
                  </a:cubicBezTo>
                  <a:lnTo>
                    <a:pt x="7404" y="13880"/>
                  </a:lnTo>
                  <a:cubicBezTo>
                    <a:pt x="7366" y="13880"/>
                    <a:pt x="7328" y="13867"/>
                    <a:pt x="7303" y="13854"/>
                  </a:cubicBezTo>
                  <a:moveTo>
                    <a:pt x="14435" y="12632"/>
                  </a:moveTo>
                  <a:cubicBezTo>
                    <a:pt x="14460" y="12601"/>
                    <a:pt x="14492" y="12582"/>
                    <a:pt x="14510" y="12550"/>
                  </a:cubicBezTo>
                  <a:lnTo>
                    <a:pt x="14510" y="12550"/>
                  </a:lnTo>
                  <a:cubicBezTo>
                    <a:pt x="14618" y="12380"/>
                    <a:pt x="14775" y="12305"/>
                    <a:pt x="14964" y="12279"/>
                  </a:cubicBezTo>
                  <a:lnTo>
                    <a:pt x="14964" y="12279"/>
                  </a:lnTo>
                  <a:cubicBezTo>
                    <a:pt x="15153" y="12254"/>
                    <a:pt x="15342" y="12229"/>
                    <a:pt x="15525" y="12216"/>
                  </a:cubicBezTo>
                  <a:lnTo>
                    <a:pt x="15525" y="12216"/>
                  </a:lnTo>
                  <a:cubicBezTo>
                    <a:pt x="15632" y="12210"/>
                    <a:pt x="15739" y="12223"/>
                    <a:pt x="15834" y="12267"/>
                  </a:cubicBezTo>
                  <a:lnTo>
                    <a:pt x="15834" y="12267"/>
                  </a:lnTo>
                  <a:cubicBezTo>
                    <a:pt x="15871" y="12317"/>
                    <a:pt x="15834" y="12355"/>
                    <a:pt x="15815" y="12393"/>
                  </a:cubicBezTo>
                  <a:lnTo>
                    <a:pt x="15815" y="12393"/>
                  </a:lnTo>
                  <a:cubicBezTo>
                    <a:pt x="15708" y="12594"/>
                    <a:pt x="15600" y="12790"/>
                    <a:pt x="15493" y="12991"/>
                  </a:cubicBezTo>
                  <a:lnTo>
                    <a:pt x="15493" y="12991"/>
                  </a:lnTo>
                  <a:cubicBezTo>
                    <a:pt x="15443" y="13098"/>
                    <a:pt x="15361" y="13180"/>
                    <a:pt x="15254" y="13224"/>
                  </a:cubicBezTo>
                  <a:lnTo>
                    <a:pt x="15254" y="13224"/>
                  </a:lnTo>
                  <a:cubicBezTo>
                    <a:pt x="15084" y="13306"/>
                    <a:pt x="14907" y="13376"/>
                    <a:pt x="14731" y="13439"/>
                  </a:cubicBezTo>
                  <a:lnTo>
                    <a:pt x="14731" y="13439"/>
                  </a:lnTo>
                  <a:cubicBezTo>
                    <a:pt x="14580" y="13502"/>
                    <a:pt x="14429" y="13539"/>
                    <a:pt x="14284" y="13609"/>
                  </a:cubicBezTo>
                  <a:lnTo>
                    <a:pt x="14284" y="13609"/>
                  </a:lnTo>
                  <a:cubicBezTo>
                    <a:pt x="14145" y="13665"/>
                    <a:pt x="14019" y="13754"/>
                    <a:pt x="13887" y="13823"/>
                  </a:cubicBezTo>
                  <a:lnTo>
                    <a:pt x="13887" y="13823"/>
                  </a:lnTo>
                  <a:cubicBezTo>
                    <a:pt x="13862" y="13835"/>
                    <a:pt x="13836" y="13848"/>
                    <a:pt x="13767" y="13886"/>
                  </a:cubicBezTo>
                  <a:lnTo>
                    <a:pt x="13767" y="13886"/>
                  </a:lnTo>
                  <a:cubicBezTo>
                    <a:pt x="13906" y="13388"/>
                    <a:pt x="14126" y="12985"/>
                    <a:pt x="14435" y="12632"/>
                  </a:cubicBezTo>
                  <a:moveTo>
                    <a:pt x="4569" y="13716"/>
                  </a:moveTo>
                  <a:cubicBezTo>
                    <a:pt x="4449" y="13659"/>
                    <a:pt x="4323" y="13602"/>
                    <a:pt x="4203" y="13539"/>
                  </a:cubicBezTo>
                  <a:lnTo>
                    <a:pt x="4203" y="13539"/>
                  </a:lnTo>
                  <a:cubicBezTo>
                    <a:pt x="3951" y="13426"/>
                    <a:pt x="3699" y="13344"/>
                    <a:pt x="3416" y="13287"/>
                  </a:cubicBezTo>
                  <a:lnTo>
                    <a:pt x="3416" y="13287"/>
                  </a:lnTo>
                  <a:cubicBezTo>
                    <a:pt x="3756" y="13061"/>
                    <a:pt x="4052" y="12802"/>
                    <a:pt x="4317" y="12531"/>
                  </a:cubicBezTo>
                  <a:lnTo>
                    <a:pt x="4317" y="12531"/>
                  </a:lnTo>
                  <a:cubicBezTo>
                    <a:pt x="4405" y="12525"/>
                    <a:pt x="4468" y="12563"/>
                    <a:pt x="4512" y="12613"/>
                  </a:cubicBezTo>
                  <a:lnTo>
                    <a:pt x="4512" y="12613"/>
                  </a:lnTo>
                  <a:cubicBezTo>
                    <a:pt x="4625" y="12727"/>
                    <a:pt x="4739" y="12840"/>
                    <a:pt x="4852" y="12953"/>
                  </a:cubicBezTo>
                  <a:lnTo>
                    <a:pt x="4852" y="12953"/>
                  </a:lnTo>
                  <a:cubicBezTo>
                    <a:pt x="4984" y="13092"/>
                    <a:pt x="5117" y="13237"/>
                    <a:pt x="5262" y="13369"/>
                  </a:cubicBezTo>
                  <a:lnTo>
                    <a:pt x="5262" y="13369"/>
                  </a:lnTo>
                  <a:cubicBezTo>
                    <a:pt x="5482" y="13571"/>
                    <a:pt x="5747" y="13678"/>
                    <a:pt x="6043" y="13703"/>
                  </a:cubicBezTo>
                  <a:lnTo>
                    <a:pt x="6043" y="13703"/>
                  </a:lnTo>
                  <a:cubicBezTo>
                    <a:pt x="6226" y="13722"/>
                    <a:pt x="6408" y="13728"/>
                    <a:pt x="6591" y="13754"/>
                  </a:cubicBezTo>
                  <a:lnTo>
                    <a:pt x="6591" y="13754"/>
                  </a:lnTo>
                  <a:cubicBezTo>
                    <a:pt x="6761" y="13779"/>
                    <a:pt x="6931" y="13817"/>
                    <a:pt x="7101" y="13861"/>
                  </a:cubicBezTo>
                  <a:lnTo>
                    <a:pt x="7101" y="13861"/>
                  </a:lnTo>
                  <a:cubicBezTo>
                    <a:pt x="7139" y="13867"/>
                    <a:pt x="7171" y="13898"/>
                    <a:pt x="7196" y="13949"/>
                  </a:cubicBezTo>
                  <a:lnTo>
                    <a:pt x="7196" y="13949"/>
                  </a:lnTo>
                  <a:cubicBezTo>
                    <a:pt x="7158" y="13943"/>
                    <a:pt x="7120" y="13949"/>
                    <a:pt x="7089" y="13936"/>
                  </a:cubicBezTo>
                  <a:lnTo>
                    <a:pt x="7089" y="13936"/>
                  </a:lnTo>
                  <a:cubicBezTo>
                    <a:pt x="6830" y="13873"/>
                    <a:pt x="6578" y="13880"/>
                    <a:pt x="6320" y="13917"/>
                  </a:cubicBezTo>
                  <a:lnTo>
                    <a:pt x="6320" y="13917"/>
                  </a:lnTo>
                  <a:cubicBezTo>
                    <a:pt x="6156" y="13943"/>
                    <a:pt x="5992" y="13961"/>
                    <a:pt x="5822" y="13980"/>
                  </a:cubicBezTo>
                  <a:lnTo>
                    <a:pt x="5822" y="13980"/>
                  </a:lnTo>
                  <a:cubicBezTo>
                    <a:pt x="5759" y="13980"/>
                    <a:pt x="5703" y="13987"/>
                    <a:pt x="5640" y="13987"/>
                  </a:cubicBezTo>
                  <a:lnTo>
                    <a:pt x="5640" y="13987"/>
                  </a:lnTo>
                  <a:cubicBezTo>
                    <a:pt x="5268" y="13987"/>
                    <a:pt x="4909" y="13886"/>
                    <a:pt x="4569" y="13716"/>
                  </a:cubicBezTo>
                  <a:moveTo>
                    <a:pt x="16470" y="16633"/>
                  </a:moveTo>
                  <a:cubicBezTo>
                    <a:pt x="16363" y="16293"/>
                    <a:pt x="16155" y="16015"/>
                    <a:pt x="15941" y="15738"/>
                  </a:cubicBezTo>
                  <a:lnTo>
                    <a:pt x="15941" y="15738"/>
                  </a:lnTo>
                  <a:cubicBezTo>
                    <a:pt x="15796" y="15555"/>
                    <a:pt x="15657" y="15366"/>
                    <a:pt x="15525" y="15171"/>
                  </a:cubicBezTo>
                  <a:lnTo>
                    <a:pt x="15525" y="15171"/>
                  </a:lnTo>
                  <a:cubicBezTo>
                    <a:pt x="15424" y="15026"/>
                    <a:pt x="15342" y="14875"/>
                    <a:pt x="15266" y="14718"/>
                  </a:cubicBezTo>
                  <a:lnTo>
                    <a:pt x="15266" y="14718"/>
                  </a:lnTo>
                  <a:cubicBezTo>
                    <a:pt x="15210" y="14610"/>
                    <a:pt x="15172" y="14497"/>
                    <a:pt x="15134" y="14384"/>
                  </a:cubicBezTo>
                  <a:lnTo>
                    <a:pt x="15134" y="14384"/>
                  </a:lnTo>
                  <a:cubicBezTo>
                    <a:pt x="15090" y="14245"/>
                    <a:pt x="15090" y="14113"/>
                    <a:pt x="15153" y="13980"/>
                  </a:cubicBezTo>
                  <a:lnTo>
                    <a:pt x="15153" y="13980"/>
                  </a:lnTo>
                  <a:cubicBezTo>
                    <a:pt x="15266" y="13735"/>
                    <a:pt x="15374" y="13483"/>
                    <a:pt x="15493" y="13237"/>
                  </a:cubicBezTo>
                  <a:lnTo>
                    <a:pt x="15493" y="13237"/>
                  </a:lnTo>
                  <a:cubicBezTo>
                    <a:pt x="15594" y="13035"/>
                    <a:pt x="15708" y="12840"/>
                    <a:pt x="15827" y="12620"/>
                  </a:cubicBezTo>
                  <a:lnTo>
                    <a:pt x="15827" y="12620"/>
                  </a:lnTo>
                  <a:cubicBezTo>
                    <a:pt x="15852" y="12657"/>
                    <a:pt x="15865" y="12670"/>
                    <a:pt x="15865" y="12683"/>
                  </a:cubicBezTo>
                  <a:lnTo>
                    <a:pt x="15865" y="12683"/>
                  </a:lnTo>
                  <a:cubicBezTo>
                    <a:pt x="15897" y="13105"/>
                    <a:pt x="16041" y="13495"/>
                    <a:pt x="16218" y="13873"/>
                  </a:cubicBezTo>
                  <a:lnTo>
                    <a:pt x="16218" y="13873"/>
                  </a:lnTo>
                  <a:cubicBezTo>
                    <a:pt x="16325" y="14094"/>
                    <a:pt x="16432" y="14308"/>
                    <a:pt x="16539" y="14529"/>
                  </a:cubicBezTo>
                  <a:lnTo>
                    <a:pt x="16539" y="14529"/>
                  </a:lnTo>
                  <a:cubicBezTo>
                    <a:pt x="16659" y="14774"/>
                    <a:pt x="16766" y="15026"/>
                    <a:pt x="16797" y="15297"/>
                  </a:cubicBezTo>
                  <a:lnTo>
                    <a:pt x="16797" y="15297"/>
                  </a:lnTo>
                  <a:cubicBezTo>
                    <a:pt x="16823" y="15467"/>
                    <a:pt x="16823" y="15631"/>
                    <a:pt x="16823" y="15795"/>
                  </a:cubicBezTo>
                  <a:lnTo>
                    <a:pt x="16823" y="15795"/>
                  </a:lnTo>
                  <a:cubicBezTo>
                    <a:pt x="16823" y="15940"/>
                    <a:pt x="16785" y="16078"/>
                    <a:pt x="16722" y="16211"/>
                  </a:cubicBezTo>
                  <a:lnTo>
                    <a:pt x="16722" y="16211"/>
                  </a:lnTo>
                  <a:cubicBezTo>
                    <a:pt x="16665" y="16330"/>
                    <a:pt x="16627" y="16450"/>
                    <a:pt x="16577" y="16570"/>
                  </a:cubicBezTo>
                  <a:lnTo>
                    <a:pt x="16577" y="16570"/>
                  </a:lnTo>
                  <a:cubicBezTo>
                    <a:pt x="16564" y="16614"/>
                    <a:pt x="16545" y="16652"/>
                    <a:pt x="16520" y="16702"/>
                  </a:cubicBezTo>
                  <a:lnTo>
                    <a:pt x="16520" y="16702"/>
                  </a:lnTo>
                  <a:cubicBezTo>
                    <a:pt x="16495" y="16671"/>
                    <a:pt x="16476" y="16652"/>
                    <a:pt x="16470" y="16633"/>
                  </a:cubicBezTo>
                  <a:close/>
                  <a:moveTo>
                    <a:pt x="10812" y="12859"/>
                  </a:moveTo>
                  <a:cubicBezTo>
                    <a:pt x="10806" y="12897"/>
                    <a:pt x="10800" y="12928"/>
                    <a:pt x="10787" y="12947"/>
                  </a:cubicBezTo>
                  <a:lnTo>
                    <a:pt x="10787" y="12947"/>
                  </a:lnTo>
                  <a:cubicBezTo>
                    <a:pt x="10440" y="13394"/>
                    <a:pt x="10125" y="13873"/>
                    <a:pt x="9754" y="14302"/>
                  </a:cubicBezTo>
                  <a:lnTo>
                    <a:pt x="9754" y="14302"/>
                  </a:lnTo>
                  <a:cubicBezTo>
                    <a:pt x="9306" y="14818"/>
                    <a:pt x="8802" y="15285"/>
                    <a:pt x="8198" y="15618"/>
                  </a:cubicBezTo>
                  <a:lnTo>
                    <a:pt x="8198" y="15618"/>
                  </a:lnTo>
                  <a:cubicBezTo>
                    <a:pt x="8116" y="15663"/>
                    <a:pt x="8034" y="15726"/>
                    <a:pt x="7920" y="15738"/>
                  </a:cubicBezTo>
                  <a:lnTo>
                    <a:pt x="7920" y="15738"/>
                  </a:lnTo>
                  <a:cubicBezTo>
                    <a:pt x="7939" y="15707"/>
                    <a:pt x="7946" y="15688"/>
                    <a:pt x="7958" y="15675"/>
                  </a:cubicBezTo>
                  <a:lnTo>
                    <a:pt x="7958" y="15675"/>
                  </a:lnTo>
                  <a:cubicBezTo>
                    <a:pt x="8286" y="15379"/>
                    <a:pt x="8494" y="15001"/>
                    <a:pt x="8645" y="14592"/>
                  </a:cubicBezTo>
                  <a:lnTo>
                    <a:pt x="8645" y="14592"/>
                  </a:lnTo>
                  <a:cubicBezTo>
                    <a:pt x="8720" y="14396"/>
                    <a:pt x="8796" y="14195"/>
                    <a:pt x="8878" y="13999"/>
                  </a:cubicBezTo>
                  <a:lnTo>
                    <a:pt x="8878" y="13999"/>
                  </a:lnTo>
                  <a:cubicBezTo>
                    <a:pt x="9010" y="13716"/>
                    <a:pt x="9199" y="13464"/>
                    <a:pt x="9464" y="13287"/>
                  </a:cubicBezTo>
                  <a:lnTo>
                    <a:pt x="9464" y="13287"/>
                  </a:lnTo>
                  <a:cubicBezTo>
                    <a:pt x="9527" y="13250"/>
                    <a:pt x="9596" y="13212"/>
                    <a:pt x="9666" y="13193"/>
                  </a:cubicBezTo>
                  <a:lnTo>
                    <a:pt x="9666" y="13193"/>
                  </a:lnTo>
                  <a:cubicBezTo>
                    <a:pt x="10025" y="13098"/>
                    <a:pt x="10384" y="12991"/>
                    <a:pt x="10730" y="12865"/>
                  </a:cubicBezTo>
                  <a:lnTo>
                    <a:pt x="10730" y="12865"/>
                  </a:lnTo>
                  <a:cubicBezTo>
                    <a:pt x="10743" y="12859"/>
                    <a:pt x="10755" y="12859"/>
                    <a:pt x="10781" y="12859"/>
                  </a:cubicBezTo>
                  <a:lnTo>
                    <a:pt x="10781" y="12859"/>
                  </a:lnTo>
                  <a:lnTo>
                    <a:pt x="10787" y="12859"/>
                  </a:lnTo>
                  <a:lnTo>
                    <a:pt x="10787" y="12859"/>
                  </a:lnTo>
                  <a:cubicBezTo>
                    <a:pt x="10793" y="12859"/>
                    <a:pt x="10806" y="12859"/>
                    <a:pt x="10812" y="12859"/>
                  </a:cubicBezTo>
                  <a:close/>
                  <a:moveTo>
                    <a:pt x="13578" y="14831"/>
                  </a:moveTo>
                  <a:cubicBezTo>
                    <a:pt x="13610" y="14629"/>
                    <a:pt x="13647" y="14428"/>
                    <a:pt x="13679" y="14226"/>
                  </a:cubicBezTo>
                  <a:lnTo>
                    <a:pt x="13679" y="14226"/>
                  </a:lnTo>
                  <a:cubicBezTo>
                    <a:pt x="13691" y="14138"/>
                    <a:pt x="13729" y="14069"/>
                    <a:pt x="13799" y="14012"/>
                  </a:cubicBezTo>
                  <a:lnTo>
                    <a:pt x="13799" y="14012"/>
                  </a:lnTo>
                  <a:cubicBezTo>
                    <a:pt x="13893" y="13943"/>
                    <a:pt x="13988" y="13861"/>
                    <a:pt x="14088" y="13798"/>
                  </a:cubicBezTo>
                  <a:lnTo>
                    <a:pt x="14088" y="13798"/>
                  </a:lnTo>
                  <a:cubicBezTo>
                    <a:pt x="14189" y="13741"/>
                    <a:pt x="14303" y="13691"/>
                    <a:pt x="14416" y="13646"/>
                  </a:cubicBezTo>
                  <a:lnTo>
                    <a:pt x="14416" y="13646"/>
                  </a:lnTo>
                  <a:cubicBezTo>
                    <a:pt x="14699" y="13539"/>
                    <a:pt x="14983" y="13445"/>
                    <a:pt x="15311" y="13325"/>
                  </a:cubicBezTo>
                  <a:lnTo>
                    <a:pt x="15311" y="13325"/>
                  </a:lnTo>
                  <a:cubicBezTo>
                    <a:pt x="15229" y="13514"/>
                    <a:pt x="15166" y="13665"/>
                    <a:pt x="15096" y="13817"/>
                  </a:cubicBezTo>
                  <a:lnTo>
                    <a:pt x="15096" y="13817"/>
                  </a:lnTo>
                  <a:cubicBezTo>
                    <a:pt x="15065" y="13873"/>
                    <a:pt x="15014" y="13930"/>
                    <a:pt x="14964" y="13968"/>
                  </a:cubicBezTo>
                  <a:lnTo>
                    <a:pt x="14964" y="13968"/>
                  </a:lnTo>
                  <a:cubicBezTo>
                    <a:pt x="14819" y="14081"/>
                    <a:pt x="14674" y="14182"/>
                    <a:pt x="14523" y="14283"/>
                  </a:cubicBezTo>
                  <a:lnTo>
                    <a:pt x="14523" y="14283"/>
                  </a:lnTo>
                  <a:cubicBezTo>
                    <a:pt x="14435" y="14346"/>
                    <a:pt x="14340" y="14390"/>
                    <a:pt x="14246" y="14440"/>
                  </a:cubicBezTo>
                  <a:lnTo>
                    <a:pt x="14246" y="14440"/>
                  </a:lnTo>
                  <a:cubicBezTo>
                    <a:pt x="14126" y="14510"/>
                    <a:pt x="14006" y="14573"/>
                    <a:pt x="13899" y="14655"/>
                  </a:cubicBezTo>
                  <a:lnTo>
                    <a:pt x="13899" y="14655"/>
                  </a:lnTo>
                  <a:cubicBezTo>
                    <a:pt x="13792" y="14724"/>
                    <a:pt x="13704" y="14818"/>
                    <a:pt x="13610" y="14900"/>
                  </a:cubicBezTo>
                  <a:lnTo>
                    <a:pt x="13610" y="14900"/>
                  </a:lnTo>
                  <a:cubicBezTo>
                    <a:pt x="13572" y="14888"/>
                    <a:pt x="13572" y="14862"/>
                    <a:pt x="13578" y="14831"/>
                  </a:cubicBezTo>
                  <a:close/>
                  <a:moveTo>
                    <a:pt x="6698" y="16041"/>
                  </a:moveTo>
                  <a:cubicBezTo>
                    <a:pt x="6723" y="16028"/>
                    <a:pt x="6742" y="16009"/>
                    <a:pt x="6767" y="15996"/>
                  </a:cubicBezTo>
                  <a:lnTo>
                    <a:pt x="6767" y="15996"/>
                  </a:lnTo>
                  <a:cubicBezTo>
                    <a:pt x="7202" y="15795"/>
                    <a:pt x="7492" y="15461"/>
                    <a:pt x="7725" y="15058"/>
                  </a:cubicBezTo>
                  <a:lnTo>
                    <a:pt x="7725" y="15058"/>
                  </a:lnTo>
                  <a:cubicBezTo>
                    <a:pt x="7908" y="14743"/>
                    <a:pt x="8090" y="14428"/>
                    <a:pt x="8286" y="14125"/>
                  </a:cubicBezTo>
                  <a:lnTo>
                    <a:pt x="8286" y="14125"/>
                  </a:lnTo>
                  <a:cubicBezTo>
                    <a:pt x="8481" y="13829"/>
                    <a:pt x="8720" y="13577"/>
                    <a:pt x="9036" y="13407"/>
                  </a:cubicBezTo>
                  <a:lnTo>
                    <a:pt x="9036" y="13407"/>
                  </a:lnTo>
                  <a:cubicBezTo>
                    <a:pt x="9073" y="13382"/>
                    <a:pt x="9117" y="13369"/>
                    <a:pt x="9174" y="13344"/>
                  </a:cubicBezTo>
                  <a:lnTo>
                    <a:pt x="9174" y="13344"/>
                  </a:lnTo>
                  <a:cubicBezTo>
                    <a:pt x="9168" y="13382"/>
                    <a:pt x="9168" y="13407"/>
                    <a:pt x="9155" y="13420"/>
                  </a:cubicBezTo>
                  <a:lnTo>
                    <a:pt x="9155" y="13420"/>
                  </a:lnTo>
                  <a:cubicBezTo>
                    <a:pt x="8903" y="13709"/>
                    <a:pt x="8739" y="14050"/>
                    <a:pt x="8620" y="14409"/>
                  </a:cubicBezTo>
                  <a:lnTo>
                    <a:pt x="8620" y="14409"/>
                  </a:lnTo>
                  <a:cubicBezTo>
                    <a:pt x="8538" y="14642"/>
                    <a:pt x="8443" y="14862"/>
                    <a:pt x="8324" y="15077"/>
                  </a:cubicBezTo>
                  <a:lnTo>
                    <a:pt x="8324" y="15077"/>
                  </a:lnTo>
                  <a:cubicBezTo>
                    <a:pt x="8109" y="15455"/>
                    <a:pt x="7801" y="15744"/>
                    <a:pt x="7416" y="15940"/>
                  </a:cubicBezTo>
                  <a:lnTo>
                    <a:pt x="7416" y="15940"/>
                  </a:lnTo>
                  <a:cubicBezTo>
                    <a:pt x="7259" y="16022"/>
                    <a:pt x="7082" y="16053"/>
                    <a:pt x="6900" y="16053"/>
                  </a:cubicBezTo>
                  <a:lnTo>
                    <a:pt x="6900" y="16053"/>
                  </a:lnTo>
                  <a:cubicBezTo>
                    <a:pt x="6837" y="16053"/>
                    <a:pt x="6767" y="16047"/>
                    <a:pt x="6698" y="16041"/>
                  </a:cubicBezTo>
                  <a:close/>
                  <a:moveTo>
                    <a:pt x="631" y="14598"/>
                  </a:moveTo>
                  <a:cubicBezTo>
                    <a:pt x="751" y="14522"/>
                    <a:pt x="864" y="14434"/>
                    <a:pt x="990" y="14358"/>
                  </a:cubicBezTo>
                  <a:lnTo>
                    <a:pt x="990" y="14358"/>
                  </a:lnTo>
                  <a:cubicBezTo>
                    <a:pt x="1286" y="14176"/>
                    <a:pt x="1595" y="14024"/>
                    <a:pt x="1922" y="13892"/>
                  </a:cubicBezTo>
                  <a:lnTo>
                    <a:pt x="1922" y="13892"/>
                  </a:lnTo>
                  <a:cubicBezTo>
                    <a:pt x="2300" y="13735"/>
                    <a:pt x="2679" y="13583"/>
                    <a:pt x="3057" y="13426"/>
                  </a:cubicBezTo>
                  <a:lnTo>
                    <a:pt x="3057" y="13426"/>
                  </a:lnTo>
                  <a:cubicBezTo>
                    <a:pt x="3170" y="13382"/>
                    <a:pt x="3277" y="13382"/>
                    <a:pt x="3390" y="13394"/>
                  </a:cubicBezTo>
                  <a:lnTo>
                    <a:pt x="3390" y="13394"/>
                  </a:lnTo>
                  <a:cubicBezTo>
                    <a:pt x="3699" y="13426"/>
                    <a:pt x="3983" y="13533"/>
                    <a:pt x="4254" y="13665"/>
                  </a:cubicBezTo>
                  <a:lnTo>
                    <a:pt x="4254" y="13665"/>
                  </a:lnTo>
                  <a:cubicBezTo>
                    <a:pt x="4424" y="13747"/>
                    <a:pt x="4600" y="13829"/>
                    <a:pt x="4770" y="13905"/>
                  </a:cubicBezTo>
                  <a:lnTo>
                    <a:pt x="4770" y="13905"/>
                  </a:lnTo>
                  <a:cubicBezTo>
                    <a:pt x="5035" y="14012"/>
                    <a:pt x="5306" y="14081"/>
                    <a:pt x="5589" y="14069"/>
                  </a:cubicBezTo>
                  <a:lnTo>
                    <a:pt x="5589" y="14069"/>
                  </a:lnTo>
                  <a:cubicBezTo>
                    <a:pt x="5816" y="14062"/>
                    <a:pt x="6043" y="14037"/>
                    <a:pt x="6270" y="14018"/>
                  </a:cubicBezTo>
                  <a:lnTo>
                    <a:pt x="6270" y="14018"/>
                  </a:lnTo>
                  <a:cubicBezTo>
                    <a:pt x="6446" y="14006"/>
                    <a:pt x="6616" y="13993"/>
                    <a:pt x="6793" y="13987"/>
                  </a:cubicBezTo>
                  <a:lnTo>
                    <a:pt x="6793" y="13987"/>
                  </a:lnTo>
                  <a:cubicBezTo>
                    <a:pt x="6830" y="13980"/>
                    <a:pt x="6875" y="13999"/>
                    <a:pt x="6963" y="14012"/>
                  </a:cubicBezTo>
                  <a:lnTo>
                    <a:pt x="6963" y="14012"/>
                  </a:lnTo>
                  <a:cubicBezTo>
                    <a:pt x="6887" y="14050"/>
                    <a:pt x="6856" y="14069"/>
                    <a:pt x="6824" y="14075"/>
                  </a:cubicBezTo>
                  <a:lnTo>
                    <a:pt x="6824" y="14075"/>
                  </a:lnTo>
                  <a:cubicBezTo>
                    <a:pt x="5885" y="14371"/>
                    <a:pt x="4934" y="14510"/>
                    <a:pt x="3951" y="14434"/>
                  </a:cubicBezTo>
                  <a:lnTo>
                    <a:pt x="3951" y="14434"/>
                  </a:lnTo>
                  <a:cubicBezTo>
                    <a:pt x="3661" y="14415"/>
                    <a:pt x="3378" y="14403"/>
                    <a:pt x="3088" y="14365"/>
                  </a:cubicBezTo>
                  <a:lnTo>
                    <a:pt x="3088" y="14365"/>
                  </a:lnTo>
                  <a:cubicBezTo>
                    <a:pt x="2300" y="14270"/>
                    <a:pt x="1532" y="14371"/>
                    <a:pt x="776" y="14610"/>
                  </a:cubicBezTo>
                  <a:lnTo>
                    <a:pt x="776" y="14610"/>
                  </a:lnTo>
                  <a:cubicBezTo>
                    <a:pt x="738" y="14623"/>
                    <a:pt x="694" y="14629"/>
                    <a:pt x="650" y="14642"/>
                  </a:cubicBezTo>
                  <a:lnTo>
                    <a:pt x="650" y="14642"/>
                  </a:lnTo>
                  <a:cubicBezTo>
                    <a:pt x="644" y="14629"/>
                    <a:pt x="637" y="14617"/>
                    <a:pt x="631" y="14598"/>
                  </a:cubicBezTo>
                  <a:moveTo>
                    <a:pt x="10793" y="17080"/>
                  </a:moveTo>
                  <a:cubicBezTo>
                    <a:pt x="10818" y="17011"/>
                    <a:pt x="10844" y="16942"/>
                    <a:pt x="10869" y="16872"/>
                  </a:cubicBezTo>
                  <a:lnTo>
                    <a:pt x="10869" y="16872"/>
                  </a:lnTo>
                  <a:cubicBezTo>
                    <a:pt x="10957" y="16614"/>
                    <a:pt x="11052" y="16356"/>
                    <a:pt x="11134" y="16097"/>
                  </a:cubicBezTo>
                  <a:lnTo>
                    <a:pt x="11134" y="16097"/>
                  </a:lnTo>
                  <a:cubicBezTo>
                    <a:pt x="11260" y="15675"/>
                    <a:pt x="11386" y="15259"/>
                    <a:pt x="11518" y="14837"/>
                  </a:cubicBezTo>
                  <a:lnTo>
                    <a:pt x="11518" y="14837"/>
                  </a:lnTo>
                  <a:cubicBezTo>
                    <a:pt x="11600" y="14560"/>
                    <a:pt x="11726" y="14302"/>
                    <a:pt x="11871" y="14050"/>
                  </a:cubicBezTo>
                  <a:lnTo>
                    <a:pt x="11871" y="14050"/>
                  </a:lnTo>
                  <a:cubicBezTo>
                    <a:pt x="11978" y="13861"/>
                    <a:pt x="12110" y="13691"/>
                    <a:pt x="12299" y="13533"/>
                  </a:cubicBezTo>
                  <a:lnTo>
                    <a:pt x="12299" y="13533"/>
                  </a:lnTo>
                  <a:cubicBezTo>
                    <a:pt x="12305" y="13583"/>
                    <a:pt x="12318" y="13609"/>
                    <a:pt x="12312" y="13634"/>
                  </a:cubicBezTo>
                  <a:lnTo>
                    <a:pt x="12312" y="13634"/>
                  </a:lnTo>
                  <a:cubicBezTo>
                    <a:pt x="12274" y="14043"/>
                    <a:pt x="12230" y="14447"/>
                    <a:pt x="12198" y="14856"/>
                  </a:cubicBezTo>
                  <a:lnTo>
                    <a:pt x="12198" y="14856"/>
                  </a:lnTo>
                  <a:cubicBezTo>
                    <a:pt x="12160" y="15272"/>
                    <a:pt x="12028" y="15650"/>
                    <a:pt x="11764" y="15984"/>
                  </a:cubicBezTo>
                  <a:lnTo>
                    <a:pt x="11764" y="15984"/>
                  </a:lnTo>
                  <a:cubicBezTo>
                    <a:pt x="11644" y="16129"/>
                    <a:pt x="11524" y="16280"/>
                    <a:pt x="11404" y="16425"/>
                  </a:cubicBezTo>
                  <a:lnTo>
                    <a:pt x="11404" y="16425"/>
                  </a:lnTo>
                  <a:cubicBezTo>
                    <a:pt x="11209" y="16645"/>
                    <a:pt x="11014" y="16866"/>
                    <a:pt x="10825" y="17086"/>
                  </a:cubicBezTo>
                  <a:lnTo>
                    <a:pt x="10825" y="17086"/>
                  </a:lnTo>
                  <a:cubicBezTo>
                    <a:pt x="10812" y="17086"/>
                    <a:pt x="10806" y="17080"/>
                    <a:pt x="10793" y="17080"/>
                  </a:cubicBezTo>
                  <a:moveTo>
                    <a:pt x="5356" y="15870"/>
                  </a:moveTo>
                  <a:cubicBezTo>
                    <a:pt x="5369" y="15833"/>
                    <a:pt x="5375" y="15789"/>
                    <a:pt x="5394" y="15751"/>
                  </a:cubicBezTo>
                  <a:lnTo>
                    <a:pt x="5394" y="15751"/>
                  </a:lnTo>
                  <a:cubicBezTo>
                    <a:pt x="5457" y="15587"/>
                    <a:pt x="5558" y="15442"/>
                    <a:pt x="5677" y="15316"/>
                  </a:cubicBezTo>
                  <a:lnTo>
                    <a:pt x="5677" y="15316"/>
                  </a:lnTo>
                  <a:cubicBezTo>
                    <a:pt x="5791" y="15190"/>
                    <a:pt x="5898" y="15070"/>
                    <a:pt x="6018" y="14951"/>
                  </a:cubicBezTo>
                  <a:lnTo>
                    <a:pt x="6018" y="14951"/>
                  </a:lnTo>
                  <a:cubicBezTo>
                    <a:pt x="6156" y="14799"/>
                    <a:pt x="6276" y="14636"/>
                    <a:pt x="6358" y="14447"/>
                  </a:cubicBezTo>
                  <a:lnTo>
                    <a:pt x="6358" y="14447"/>
                  </a:lnTo>
                  <a:cubicBezTo>
                    <a:pt x="6396" y="14358"/>
                    <a:pt x="6446" y="14295"/>
                    <a:pt x="6547" y="14270"/>
                  </a:cubicBezTo>
                  <a:lnTo>
                    <a:pt x="6547" y="14270"/>
                  </a:lnTo>
                  <a:cubicBezTo>
                    <a:pt x="7190" y="14106"/>
                    <a:pt x="7807" y="13880"/>
                    <a:pt x="8412" y="13628"/>
                  </a:cubicBezTo>
                  <a:lnTo>
                    <a:pt x="8412" y="13628"/>
                  </a:lnTo>
                  <a:cubicBezTo>
                    <a:pt x="8456" y="13609"/>
                    <a:pt x="8500" y="13602"/>
                    <a:pt x="8544" y="13590"/>
                  </a:cubicBezTo>
                  <a:lnTo>
                    <a:pt x="8544" y="13590"/>
                  </a:lnTo>
                  <a:cubicBezTo>
                    <a:pt x="8550" y="13590"/>
                    <a:pt x="8557" y="13596"/>
                    <a:pt x="8569" y="13609"/>
                  </a:cubicBezTo>
                  <a:lnTo>
                    <a:pt x="8569" y="13609"/>
                  </a:lnTo>
                  <a:cubicBezTo>
                    <a:pt x="8538" y="13653"/>
                    <a:pt x="8513" y="13709"/>
                    <a:pt x="8475" y="13747"/>
                  </a:cubicBezTo>
                  <a:lnTo>
                    <a:pt x="8475" y="13747"/>
                  </a:lnTo>
                  <a:cubicBezTo>
                    <a:pt x="8242" y="13999"/>
                    <a:pt x="8059" y="14289"/>
                    <a:pt x="7895" y="14585"/>
                  </a:cubicBezTo>
                  <a:lnTo>
                    <a:pt x="7895" y="14585"/>
                  </a:lnTo>
                  <a:cubicBezTo>
                    <a:pt x="7794" y="14762"/>
                    <a:pt x="7694" y="14938"/>
                    <a:pt x="7586" y="15114"/>
                  </a:cubicBezTo>
                  <a:lnTo>
                    <a:pt x="7586" y="15114"/>
                  </a:lnTo>
                  <a:cubicBezTo>
                    <a:pt x="7322" y="15562"/>
                    <a:pt x="6938" y="15870"/>
                    <a:pt x="6452" y="16041"/>
                  </a:cubicBezTo>
                  <a:lnTo>
                    <a:pt x="6452" y="16041"/>
                  </a:lnTo>
                  <a:cubicBezTo>
                    <a:pt x="6402" y="16059"/>
                    <a:pt x="6352" y="16072"/>
                    <a:pt x="6295" y="16072"/>
                  </a:cubicBezTo>
                  <a:lnTo>
                    <a:pt x="6295" y="16072"/>
                  </a:lnTo>
                  <a:lnTo>
                    <a:pt x="6295" y="16072"/>
                  </a:lnTo>
                  <a:lnTo>
                    <a:pt x="6295" y="16072"/>
                  </a:lnTo>
                  <a:cubicBezTo>
                    <a:pt x="6087" y="16072"/>
                    <a:pt x="5583" y="15959"/>
                    <a:pt x="5356" y="15870"/>
                  </a:cubicBezTo>
                  <a:moveTo>
                    <a:pt x="10548" y="17105"/>
                  </a:moveTo>
                  <a:cubicBezTo>
                    <a:pt x="10566" y="16942"/>
                    <a:pt x="10579" y="16778"/>
                    <a:pt x="10617" y="16614"/>
                  </a:cubicBezTo>
                  <a:lnTo>
                    <a:pt x="10617" y="16614"/>
                  </a:lnTo>
                  <a:cubicBezTo>
                    <a:pt x="10680" y="16349"/>
                    <a:pt x="10711" y="16078"/>
                    <a:pt x="10737" y="15807"/>
                  </a:cubicBezTo>
                  <a:lnTo>
                    <a:pt x="10737" y="15807"/>
                  </a:lnTo>
                  <a:cubicBezTo>
                    <a:pt x="10755" y="15593"/>
                    <a:pt x="10781" y="15385"/>
                    <a:pt x="10825" y="15177"/>
                  </a:cubicBezTo>
                  <a:lnTo>
                    <a:pt x="10825" y="15177"/>
                  </a:lnTo>
                  <a:cubicBezTo>
                    <a:pt x="10881" y="14875"/>
                    <a:pt x="11020" y="14604"/>
                    <a:pt x="11228" y="14371"/>
                  </a:cubicBezTo>
                  <a:lnTo>
                    <a:pt x="11228" y="14371"/>
                  </a:lnTo>
                  <a:cubicBezTo>
                    <a:pt x="11404" y="14169"/>
                    <a:pt x="11587" y="13968"/>
                    <a:pt x="11801" y="13798"/>
                  </a:cubicBezTo>
                  <a:lnTo>
                    <a:pt x="11801" y="13798"/>
                  </a:lnTo>
                  <a:cubicBezTo>
                    <a:pt x="11833" y="13772"/>
                    <a:pt x="11864" y="13754"/>
                    <a:pt x="11940" y="13703"/>
                  </a:cubicBezTo>
                  <a:lnTo>
                    <a:pt x="11940" y="13703"/>
                  </a:lnTo>
                  <a:cubicBezTo>
                    <a:pt x="11808" y="13949"/>
                    <a:pt x="11688" y="14144"/>
                    <a:pt x="11593" y="14352"/>
                  </a:cubicBezTo>
                  <a:lnTo>
                    <a:pt x="11593" y="14352"/>
                  </a:lnTo>
                  <a:cubicBezTo>
                    <a:pt x="11512" y="14522"/>
                    <a:pt x="11442" y="14699"/>
                    <a:pt x="11386" y="14875"/>
                  </a:cubicBezTo>
                  <a:lnTo>
                    <a:pt x="11386" y="14875"/>
                  </a:lnTo>
                  <a:cubicBezTo>
                    <a:pt x="11260" y="15266"/>
                    <a:pt x="11140" y="15656"/>
                    <a:pt x="11026" y="16053"/>
                  </a:cubicBezTo>
                  <a:lnTo>
                    <a:pt x="11026" y="16053"/>
                  </a:lnTo>
                  <a:cubicBezTo>
                    <a:pt x="10932" y="16400"/>
                    <a:pt x="10806" y="16740"/>
                    <a:pt x="10661" y="17074"/>
                  </a:cubicBezTo>
                  <a:lnTo>
                    <a:pt x="10661" y="17074"/>
                  </a:lnTo>
                  <a:cubicBezTo>
                    <a:pt x="10642" y="17124"/>
                    <a:pt x="10611" y="17168"/>
                    <a:pt x="10566" y="17244"/>
                  </a:cubicBezTo>
                  <a:lnTo>
                    <a:pt x="10566" y="17244"/>
                  </a:lnTo>
                  <a:cubicBezTo>
                    <a:pt x="10554" y="17175"/>
                    <a:pt x="10541" y="17143"/>
                    <a:pt x="10548" y="17105"/>
                  </a:cubicBezTo>
                  <a:moveTo>
                    <a:pt x="12904" y="16891"/>
                  </a:moveTo>
                  <a:cubicBezTo>
                    <a:pt x="12948" y="16696"/>
                    <a:pt x="13030" y="16507"/>
                    <a:pt x="13124" y="16324"/>
                  </a:cubicBezTo>
                  <a:lnTo>
                    <a:pt x="13124" y="16324"/>
                  </a:lnTo>
                  <a:cubicBezTo>
                    <a:pt x="13276" y="16003"/>
                    <a:pt x="13414" y="15675"/>
                    <a:pt x="13496" y="15329"/>
                  </a:cubicBezTo>
                  <a:lnTo>
                    <a:pt x="13496" y="15329"/>
                  </a:lnTo>
                  <a:cubicBezTo>
                    <a:pt x="13547" y="15114"/>
                    <a:pt x="13679" y="14944"/>
                    <a:pt x="13843" y="14806"/>
                  </a:cubicBezTo>
                  <a:lnTo>
                    <a:pt x="13843" y="14806"/>
                  </a:lnTo>
                  <a:cubicBezTo>
                    <a:pt x="13956" y="14718"/>
                    <a:pt x="14082" y="14642"/>
                    <a:pt x="14202" y="14566"/>
                  </a:cubicBezTo>
                  <a:lnTo>
                    <a:pt x="14202" y="14566"/>
                  </a:lnTo>
                  <a:cubicBezTo>
                    <a:pt x="14429" y="14428"/>
                    <a:pt x="14655" y="14295"/>
                    <a:pt x="14882" y="14157"/>
                  </a:cubicBezTo>
                  <a:lnTo>
                    <a:pt x="14882" y="14157"/>
                  </a:lnTo>
                  <a:cubicBezTo>
                    <a:pt x="14901" y="14144"/>
                    <a:pt x="14926" y="14144"/>
                    <a:pt x="14958" y="14138"/>
                  </a:cubicBezTo>
                  <a:lnTo>
                    <a:pt x="14958" y="14138"/>
                  </a:lnTo>
                  <a:cubicBezTo>
                    <a:pt x="14907" y="14365"/>
                    <a:pt x="14857" y="14585"/>
                    <a:pt x="14813" y="14799"/>
                  </a:cubicBezTo>
                  <a:lnTo>
                    <a:pt x="14813" y="14799"/>
                  </a:lnTo>
                  <a:cubicBezTo>
                    <a:pt x="14769" y="15026"/>
                    <a:pt x="14756" y="15253"/>
                    <a:pt x="14775" y="15480"/>
                  </a:cubicBezTo>
                  <a:lnTo>
                    <a:pt x="14775" y="15480"/>
                  </a:lnTo>
                  <a:cubicBezTo>
                    <a:pt x="14788" y="15707"/>
                    <a:pt x="14819" y="15933"/>
                    <a:pt x="14838" y="16160"/>
                  </a:cubicBezTo>
                  <a:lnTo>
                    <a:pt x="14838" y="16160"/>
                  </a:lnTo>
                  <a:cubicBezTo>
                    <a:pt x="14756" y="16267"/>
                    <a:pt x="14636" y="16318"/>
                    <a:pt x="14510" y="16349"/>
                  </a:cubicBezTo>
                  <a:lnTo>
                    <a:pt x="14510" y="16349"/>
                  </a:lnTo>
                  <a:cubicBezTo>
                    <a:pt x="14372" y="16387"/>
                    <a:pt x="14233" y="16412"/>
                    <a:pt x="14088" y="16444"/>
                  </a:cubicBezTo>
                  <a:lnTo>
                    <a:pt x="14088" y="16444"/>
                  </a:lnTo>
                  <a:cubicBezTo>
                    <a:pt x="13956" y="16469"/>
                    <a:pt x="13824" y="16488"/>
                    <a:pt x="13691" y="16519"/>
                  </a:cubicBezTo>
                  <a:lnTo>
                    <a:pt x="13691" y="16519"/>
                  </a:lnTo>
                  <a:cubicBezTo>
                    <a:pt x="13414" y="16576"/>
                    <a:pt x="13181" y="16708"/>
                    <a:pt x="12992" y="16923"/>
                  </a:cubicBezTo>
                  <a:lnTo>
                    <a:pt x="12992" y="16923"/>
                  </a:lnTo>
                  <a:cubicBezTo>
                    <a:pt x="12986" y="16935"/>
                    <a:pt x="12973" y="16948"/>
                    <a:pt x="12967" y="16954"/>
                  </a:cubicBezTo>
                  <a:lnTo>
                    <a:pt x="12967" y="16954"/>
                  </a:lnTo>
                  <a:cubicBezTo>
                    <a:pt x="12954" y="16967"/>
                    <a:pt x="12942" y="16973"/>
                    <a:pt x="12916" y="16998"/>
                  </a:cubicBezTo>
                  <a:lnTo>
                    <a:pt x="12916" y="16998"/>
                  </a:lnTo>
                  <a:cubicBezTo>
                    <a:pt x="12910" y="16954"/>
                    <a:pt x="12898" y="16923"/>
                    <a:pt x="12904" y="16891"/>
                  </a:cubicBezTo>
                  <a:moveTo>
                    <a:pt x="4619" y="15663"/>
                  </a:moveTo>
                  <a:cubicBezTo>
                    <a:pt x="4411" y="15593"/>
                    <a:pt x="4197" y="15543"/>
                    <a:pt x="3989" y="15423"/>
                  </a:cubicBezTo>
                  <a:lnTo>
                    <a:pt x="3989" y="15423"/>
                  </a:lnTo>
                  <a:cubicBezTo>
                    <a:pt x="4033" y="15392"/>
                    <a:pt x="4058" y="15360"/>
                    <a:pt x="4090" y="15348"/>
                  </a:cubicBezTo>
                  <a:lnTo>
                    <a:pt x="4090" y="15348"/>
                  </a:lnTo>
                  <a:cubicBezTo>
                    <a:pt x="4197" y="15316"/>
                    <a:pt x="4304" y="15278"/>
                    <a:pt x="4417" y="15253"/>
                  </a:cubicBezTo>
                  <a:lnTo>
                    <a:pt x="4417" y="15253"/>
                  </a:lnTo>
                  <a:cubicBezTo>
                    <a:pt x="4524" y="15222"/>
                    <a:pt x="4638" y="15209"/>
                    <a:pt x="4745" y="15177"/>
                  </a:cubicBezTo>
                  <a:lnTo>
                    <a:pt x="4745" y="15177"/>
                  </a:lnTo>
                  <a:cubicBezTo>
                    <a:pt x="5117" y="15083"/>
                    <a:pt x="5432" y="14894"/>
                    <a:pt x="5652" y="14573"/>
                  </a:cubicBezTo>
                  <a:lnTo>
                    <a:pt x="5652" y="14573"/>
                  </a:lnTo>
                  <a:cubicBezTo>
                    <a:pt x="5709" y="14491"/>
                    <a:pt x="5778" y="14453"/>
                    <a:pt x="5873" y="14434"/>
                  </a:cubicBezTo>
                  <a:lnTo>
                    <a:pt x="5873" y="14434"/>
                  </a:lnTo>
                  <a:cubicBezTo>
                    <a:pt x="5980" y="14415"/>
                    <a:pt x="6081" y="14390"/>
                    <a:pt x="6181" y="14371"/>
                  </a:cubicBezTo>
                  <a:lnTo>
                    <a:pt x="6181" y="14371"/>
                  </a:lnTo>
                  <a:cubicBezTo>
                    <a:pt x="6213" y="14365"/>
                    <a:pt x="6238" y="14371"/>
                    <a:pt x="6276" y="14371"/>
                  </a:cubicBezTo>
                  <a:lnTo>
                    <a:pt x="6276" y="14371"/>
                  </a:lnTo>
                  <a:cubicBezTo>
                    <a:pt x="6232" y="14535"/>
                    <a:pt x="6156" y="14661"/>
                    <a:pt x="6055" y="14774"/>
                  </a:cubicBezTo>
                  <a:lnTo>
                    <a:pt x="6055" y="14774"/>
                  </a:lnTo>
                  <a:cubicBezTo>
                    <a:pt x="5929" y="14907"/>
                    <a:pt x="5816" y="15045"/>
                    <a:pt x="5684" y="15171"/>
                  </a:cubicBezTo>
                  <a:lnTo>
                    <a:pt x="5684" y="15171"/>
                  </a:lnTo>
                  <a:cubicBezTo>
                    <a:pt x="5526" y="15335"/>
                    <a:pt x="5394" y="15524"/>
                    <a:pt x="5306" y="15732"/>
                  </a:cubicBezTo>
                  <a:lnTo>
                    <a:pt x="5306" y="15732"/>
                  </a:lnTo>
                  <a:cubicBezTo>
                    <a:pt x="5293" y="15770"/>
                    <a:pt x="5268" y="15801"/>
                    <a:pt x="5243" y="15839"/>
                  </a:cubicBezTo>
                  <a:lnTo>
                    <a:pt x="5243" y="15839"/>
                  </a:lnTo>
                  <a:cubicBezTo>
                    <a:pt x="5022" y="15820"/>
                    <a:pt x="4821" y="15732"/>
                    <a:pt x="4619" y="15663"/>
                  </a:cubicBezTo>
                  <a:moveTo>
                    <a:pt x="3724" y="15354"/>
                  </a:moveTo>
                  <a:cubicBezTo>
                    <a:pt x="3390" y="15247"/>
                    <a:pt x="3057" y="15140"/>
                    <a:pt x="2723" y="15045"/>
                  </a:cubicBezTo>
                  <a:lnTo>
                    <a:pt x="2723" y="15045"/>
                  </a:lnTo>
                  <a:cubicBezTo>
                    <a:pt x="2200" y="14894"/>
                    <a:pt x="1664" y="14812"/>
                    <a:pt x="1116" y="14768"/>
                  </a:cubicBezTo>
                  <a:lnTo>
                    <a:pt x="1116" y="14768"/>
                  </a:lnTo>
                  <a:cubicBezTo>
                    <a:pt x="1040" y="14762"/>
                    <a:pt x="971" y="14749"/>
                    <a:pt x="896" y="14743"/>
                  </a:cubicBezTo>
                  <a:lnTo>
                    <a:pt x="896" y="14743"/>
                  </a:lnTo>
                  <a:cubicBezTo>
                    <a:pt x="896" y="14730"/>
                    <a:pt x="889" y="14711"/>
                    <a:pt x="889" y="14699"/>
                  </a:cubicBezTo>
                  <a:lnTo>
                    <a:pt x="889" y="14699"/>
                  </a:lnTo>
                  <a:cubicBezTo>
                    <a:pt x="952" y="14680"/>
                    <a:pt x="1015" y="14655"/>
                    <a:pt x="1078" y="14636"/>
                  </a:cubicBezTo>
                  <a:lnTo>
                    <a:pt x="1078" y="14636"/>
                  </a:lnTo>
                  <a:cubicBezTo>
                    <a:pt x="1721" y="14472"/>
                    <a:pt x="2370" y="14396"/>
                    <a:pt x="3038" y="14472"/>
                  </a:cubicBezTo>
                  <a:lnTo>
                    <a:pt x="3038" y="14472"/>
                  </a:lnTo>
                  <a:cubicBezTo>
                    <a:pt x="3460" y="14522"/>
                    <a:pt x="3882" y="14541"/>
                    <a:pt x="4304" y="14560"/>
                  </a:cubicBezTo>
                  <a:lnTo>
                    <a:pt x="4304" y="14560"/>
                  </a:lnTo>
                  <a:cubicBezTo>
                    <a:pt x="4669" y="14579"/>
                    <a:pt x="5029" y="14560"/>
                    <a:pt x="5394" y="14516"/>
                  </a:cubicBezTo>
                  <a:lnTo>
                    <a:pt x="5394" y="14516"/>
                  </a:lnTo>
                  <a:cubicBezTo>
                    <a:pt x="5444" y="14510"/>
                    <a:pt x="5495" y="14510"/>
                    <a:pt x="5539" y="14503"/>
                  </a:cubicBezTo>
                  <a:lnTo>
                    <a:pt x="5539" y="14503"/>
                  </a:lnTo>
                  <a:cubicBezTo>
                    <a:pt x="5570" y="14560"/>
                    <a:pt x="5533" y="14585"/>
                    <a:pt x="5514" y="14610"/>
                  </a:cubicBezTo>
                  <a:lnTo>
                    <a:pt x="5514" y="14610"/>
                  </a:lnTo>
                  <a:cubicBezTo>
                    <a:pt x="5312" y="14856"/>
                    <a:pt x="5054" y="15001"/>
                    <a:pt x="4751" y="15083"/>
                  </a:cubicBezTo>
                  <a:lnTo>
                    <a:pt x="4751" y="15083"/>
                  </a:lnTo>
                  <a:cubicBezTo>
                    <a:pt x="4638" y="15114"/>
                    <a:pt x="4518" y="15140"/>
                    <a:pt x="4398" y="15165"/>
                  </a:cubicBezTo>
                  <a:lnTo>
                    <a:pt x="4398" y="15165"/>
                  </a:lnTo>
                  <a:cubicBezTo>
                    <a:pt x="4241" y="15196"/>
                    <a:pt x="4090" y="15240"/>
                    <a:pt x="3957" y="15329"/>
                  </a:cubicBezTo>
                  <a:lnTo>
                    <a:pt x="3957" y="15329"/>
                  </a:lnTo>
                  <a:cubicBezTo>
                    <a:pt x="3907" y="15360"/>
                    <a:pt x="3869" y="15373"/>
                    <a:pt x="3825" y="15373"/>
                  </a:cubicBezTo>
                  <a:lnTo>
                    <a:pt x="3825" y="15373"/>
                  </a:lnTo>
                  <a:cubicBezTo>
                    <a:pt x="3794" y="15373"/>
                    <a:pt x="3756" y="15366"/>
                    <a:pt x="3724" y="15354"/>
                  </a:cubicBezTo>
                  <a:moveTo>
                    <a:pt x="16199" y="18328"/>
                  </a:moveTo>
                  <a:cubicBezTo>
                    <a:pt x="16186" y="18208"/>
                    <a:pt x="16174" y="18082"/>
                    <a:pt x="16155" y="17962"/>
                  </a:cubicBezTo>
                  <a:lnTo>
                    <a:pt x="16155" y="17962"/>
                  </a:lnTo>
                  <a:cubicBezTo>
                    <a:pt x="16098" y="17590"/>
                    <a:pt x="15953" y="17250"/>
                    <a:pt x="15720" y="16954"/>
                  </a:cubicBezTo>
                  <a:lnTo>
                    <a:pt x="15720" y="16954"/>
                  </a:lnTo>
                  <a:cubicBezTo>
                    <a:pt x="15607" y="16803"/>
                    <a:pt x="15481" y="16658"/>
                    <a:pt x="15367" y="16507"/>
                  </a:cubicBezTo>
                  <a:lnTo>
                    <a:pt x="15367" y="16507"/>
                  </a:lnTo>
                  <a:cubicBezTo>
                    <a:pt x="15260" y="16356"/>
                    <a:pt x="15153" y="16211"/>
                    <a:pt x="15065" y="16053"/>
                  </a:cubicBezTo>
                  <a:lnTo>
                    <a:pt x="15065" y="16053"/>
                  </a:lnTo>
                  <a:cubicBezTo>
                    <a:pt x="14951" y="15877"/>
                    <a:pt x="14901" y="15675"/>
                    <a:pt x="14888" y="15474"/>
                  </a:cubicBezTo>
                  <a:lnTo>
                    <a:pt x="14888" y="15474"/>
                  </a:lnTo>
                  <a:cubicBezTo>
                    <a:pt x="14870" y="15133"/>
                    <a:pt x="14907" y="14806"/>
                    <a:pt x="14996" y="14478"/>
                  </a:cubicBezTo>
                  <a:lnTo>
                    <a:pt x="14996" y="14478"/>
                  </a:lnTo>
                  <a:cubicBezTo>
                    <a:pt x="15002" y="14472"/>
                    <a:pt x="15014" y="14459"/>
                    <a:pt x="15027" y="14447"/>
                  </a:cubicBezTo>
                  <a:lnTo>
                    <a:pt x="15027" y="14447"/>
                  </a:lnTo>
                  <a:cubicBezTo>
                    <a:pt x="15046" y="14459"/>
                    <a:pt x="15065" y="14478"/>
                    <a:pt x="15071" y="14491"/>
                  </a:cubicBezTo>
                  <a:lnTo>
                    <a:pt x="15071" y="14491"/>
                  </a:lnTo>
                  <a:cubicBezTo>
                    <a:pt x="15229" y="14925"/>
                    <a:pt x="15481" y="15303"/>
                    <a:pt x="15764" y="15663"/>
                  </a:cubicBezTo>
                  <a:lnTo>
                    <a:pt x="15764" y="15663"/>
                  </a:lnTo>
                  <a:cubicBezTo>
                    <a:pt x="15884" y="15820"/>
                    <a:pt x="16004" y="15971"/>
                    <a:pt x="16117" y="16135"/>
                  </a:cubicBezTo>
                  <a:lnTo>
                    <a:pt x="16117" y="16135"/>
                  </a:lnTo>
                  <a:cubicBezTo>
                    <a:pt x="16262" y="16337"/>
                    <a:pt x="16369" y="16563"/>
                    <a:pt x="16432" y="16809"/>
                  </a:cubicBezTo>
                  <a:lnTo>
                    <a:pt x="16432" y="16809"/>
                  </a:lnTo>
                  <a:cubicBezTo>
                    <a:pt x="16464" y="16910"/>
                    <a:pt x="16470" y="17017"/>
                    <a:pt x="16457" y="17124"/>
                  </a:cubicBezTo>
                  <a:lnTo>
                    <a:pt x="16457" y="17124"/>
                  </a:lnTo>
                  <a:cubicBezTo>
                    <a:pt x="16432" y="17345"/>
                    <a:pt x="16419" y="17559"/>
                    <a:pt x="16394" y="17779"/>
                  </a:cubicBezTo>
                  <a:lnTo>
                    <a:pt x="16394" y="17779"/>
                  </a:lnTo>
                  <a:cubicBezTo>
                    <a:pt x="16369" y="18000"/>
                    <a:pt x="16331" y="18214"/>
                    <a:pt x="16230" y="18454"/>
                  </a:cubicBezTo>
                  <a:lnTo>
                    <a:pt x="16230" y="18454"/>
                  </a:lnTo>
                  <a:cubicBezTo>
                    <a:pt x="16218" y="18384"/>
                    <a:pt x="16205" y="18359"/>
                    <a:pt x="16199" y="18328"/>
                  </a:cubicBezTo>
                  <a:close/>
                  <a:moveTo>
                    <a:pt x="15846" y="18951"/>
                  </a:moveTo>
                  <a:cubicBezTo>
                    <a:pt x="15865" y="18472"/>
                    <a:pt x="15789" y="18000"/>
                    <a:pt x="15638" y="17546"/>
                  </a:cubicBezTo>
                  <a:lnTo>
                    <a:pt x="15638" y="17546"/>
                  </a:lnTo>
                  <a:cubicBezTo>
                    <a:pt x="15531" y="17219"/>
                    <a:pt x="15367" y="16923"/>
                    <a:pt x="15153" y="16658"/>
                  </a:cubicBezTo>
                  <a:lnTo>
                    <a:pt x="15153" y="16658"/>
                  </a:lnTo>
                  <a:cubicBezTo>
                    <a:pt x="15027" y="16513"/>
                    <a:pt x="15008" y="16349"/>
                    <a:pt x="14983" y="16179"/>
                  </a:cubicBezTo>
                  <a:lnTo>
                    <a:pt x="14983" y="16179"/>
                  </a:lnTo>
                  <a:cubicBezTo>
                    <a:pt x="15008" y="16179"/>
                    <a:pt x="15014" y="16179"/>
                    <a:pt x="15021" y="16179"/>
                  </a:cubicBezTo>
                  <a:lnTo>
                    <a:pt x="15021" y="16179"/>
                  </a:lnTo>
                  <a:cubicBezTo>
                    <a:pt x="15216" y="16437"/>
                    <a:pt x="15411" y="16696"/>
                    <a:pt x="15613" y="16954"/>
                  </a:cubicBezTo>
                  <a:lnTo>
                    <a:pt x="15613" y="16954"/>
                  </a:lnTo>
                  <a:cubicBezTo>
                    <a:pt x="15978" y="17420"/>
                    <a:pt x="16117" y="17956"/>
                    <a:pt x="16117" y="18542"/>
                  </a:cubicBezTo>
                  <a:lnTo>
                    <a:pt x="16117" y="18542"/>
                  </a:lnTo>
                  <a:cubicBezTo>
                    <a:pt x="16117" y="18743"/>
                    <a:pt x="16048" y="18907"/>
                    <a:pt x="15915" y="19058"/>
                  </a:cubicBezTo>
                  <a:lnTo>
                    <a:pt x="15915" y="19058"/>
                  </a:lnTo>
                  <a:cubicBezTo>
                    <a:pt x="15909" y="19065"/>
                    <a:pt x="15890" y="19065"/>
                    <a:pt x="15846" y="19084"/>
                  </a:cubicBezTo>
                  <a:lnTo>
                    <a:pt x="15846" y="19084"/>
                  </a:lnTo>
                  <a:cubicBezTo>
                    <a:pt x="15846" y="19027"/>
                    <a:pt x="15846" y="18989"/>
                    <a:pt x="15846" y="18951"/>
                  </a:cubicBezTo>
                  <a:close/>
                  <a:moveTo>
                    <a:pt x="13030" y="18913"/>
                  </a:moveTo>
                  <a:cubicBezTo>
                    <a:pt x="12860" y="18447"/>
                    <a:pt x="12809" y="17968"/>
                    <a:pt x="12828" y="17483"/>
                  </a:cubicBezTo>
                  <a:lnTo>
                    <a:pt x="12828" y="17483"/>
                  </a:lnTo>
                  <a:cubicBezTo>
                    <a:pt x="12835" y="17269"/>
                    <a:pt x="12948" y="17093"/>
                    <a:pt x="13093" y="16942"/>
                  </a:cubicBezTo>
                  <a:lnTo>
                    <a:pt x="13093" y="16942"/>
                  </a:lnTo>
                  <a:cubicBezTo>
                    <a:pt x="13238" y="16797"/>
                    <a:pt x="13414" y="16683"/>
                    <a:pt x="13616" y="16633"/>
                  </a:cubicBezTo>
                  <a:lnTo>
                    <a:pt x="13616" y="16633"/>
                  </a:lnTo>
                  <a:cubicBezTo>
                    <a:pt x="13736" y="16601"/>
                    <a:pt x="13862" y="16570"/>
                    <a:pt x="13994" y="16551"/>
                  </a:cubicBezTo>
                  <a:lnTo>
                    <a:pt x="13994" y="16551"/>
                  </a:lnTo>
                  <a:cubicBezTo>
                    <a:pt x="14473" y="16469"/>
                    <a:pt x="14473" y="16469"/>
                    <a:pt x="14863" y="16299"/>
                  </a:cubicBezTo>
                  <a:lnTo>
                    <a:pt x="14863" y="16299"/>
                  </a:lnTo>
                  <a:cubicBezTo>
                    <a:pt x="14907" y="16374"/>
                    <a:pt x="14926" y="16456"/>
                    <a:pt x="14914" y="16545"/>
                  </a:cubicBezTo>
                  <a:lnTo>
                    <a:pt x="14914" y="16545"/>
                  </a:lnTo>
                  <a:cubicBezTo>
                    <a:pt x="14870" y="16570"/>
                    <a:pt x="14819" y="16589"/>
                    <a:pt x="14775" y="16608"/>
                  </a:cubicBezTo>
                  <a:lnTo>
                    <a:pt x="14775" y="16608"/>
                  </a:lnTo>
                  <a:cubicBezTo>
                    <a:pt x="14340" y="16771"/>
                    <a:pt x="14057" y="17080"/>
                    <a:pt x="13893" y="17502"/>
                  </a:cubicBezTo>
                  <a:lnTo>
                    <a:pt x="13893" y="17502"/>
                  </a:lnTo>
                  <a:cubicBezTo>
                    <a:pt x="13799" y="17729"/>
                    <a:pt x="13736" y="17962"/>
                    <a:pt x="13660" y="18195"/>
                  </a:cubicBezTo>
                  <a:lnTo>
                    <a:pt x="13660" y="18195"/>
                  </a:lnTo>
                  <a:cubicBezTo>
                    <a:pt x="13591" y="18435"/>
                    <a:pt x="13496" y="18661"/>
                    <a:pt x="13326" y="18857"/>
                  </a:cubicBezTo>
                  <a:lnTo>
                    <a:pt x="13326" y="18857"/>
                  </a:lnTo>
                  <a:cubicBezTo>
                    <a:pt x="13263" y="18920"/>
                    <a:pt x="13200" y="18983"/>
                    <a:pt x="13112" y="19065"/>
                  </a:cubicBezTo>
                  <a:lnTo>
                    <a:pt x="13112" y="19065"/>
                  </a:lnTo>
                  <a:cubicBezTo>
                    <a:pt x="13074" y="18989"/>
                    <a:pt x="13049" y="18951"/>
                    <a:pt x="13030" y="18913"/>
                  </a:cubicBezTo>
                  <a:close/>
                  <a:moveTo>
                    <a:pt x="13150" y="19147"/>
                  </a:moveTo>
                  <a:cubicBezTo>
                    <a:pt x="13219" y="19077"/>
                    <a:pt x="13301" y="19008"/>
                    <a:pt x="13370" y="18932"/>
                  </a:cubicBezTo>
                  <a:lnTo>
                    <a:pt x="13370" y="18932"/>
                  </a:lnTo>
                  <a:cubicBezTo>
                    <a:pt x="13540" y="18743"/>
                    <a:pt x="13654" y="18529"/>
                    <a:pt x="13729" y="18283"/>
                  </a:cubicBezTo>
                  <a:lnTo>
                    <a:pt x="13729" y="18283"/>
                  </a:lnTo>
                  <a:cubicBezTo>
                    <a:pt x="13805" y="18031"/>
                    <a:pt x="13880" y="17779"/>
                    <a:pt x="13975" y="17527"/>
                  </a:cubicBezTo>
                  <a:lnTo>
                    <a:pt x="13975" y="17527"/>
                  </a:lnTo>
                  <a:cubicBezTo>
                    <a:pt x="14069" y="17275"/>
                    <a:pt x="14221" y="17061"/>
                    <a:pt x="14441" y="16897"/>
                  </a:cubicBezTo>
                  <a:lnTo>
                    <a:pt x="14441" y="16897"/>
                  </a:lnTo>
                  <a:cubicBezTo>
                    <a:pt x="14586" y="16784"/>
                    <a:pt x="14744" y="16708"/>
                    <a:pt x="14933" y="16652"/>
                  </a:cubicBezTo>
                  <a:lnTo>
                    <a:pt x="14933" y="16652"/>
                  </a:lnTo>
                  <a:cubicBezTo>
                    <a:pt x="14977" y="16721"/>
                    <a:pt x="14983" y="16771"/>
                    <a:pt x="14926" y="16809"/>
                  </a:cubicBezTo>
                  <a:lnTo>
                    <a:pt x="14926" y="16809"/>
                  </a:lnTo>
                  <a:cubicBezTo>
                    <a:pt x="14914" y="16815"/>
                    <a:pt x="14901" y="16822"/>
                    <a:pt x="14888" y="16828"/>
                  </a:cubicBezTo>
                  <a:lnTo>
                    <a:pt x="14888" y="16828"/>
                  </a:lnTo>
                  <a:cubicBezTo>
                    <a:pt x="14454" y="17042"/>
                    <a:pt x="14195" y="17401"/>
                    <a:pt x="14051" y="17849"/>
                  </a:cubicBezTo>
                  <a:lnTo>
                    <a:pt x="14051" y="17849"/>
                  </a:lnTo>
                  <a:cubicBezTo>
                    <a:pt x="13981" y="18057"/>
                    <a:pt x="13950" y="18265"/>
                    <a:pt x="13931" y="18472"/>
                  </a:cubicBezTo>
                  <a:lnTo>
                    <a:pt x="13931" y="18472"/>
                  </a:lnTo>
                  <a:cubicBezTo>
                    <a:pt x="13912" y="18706"/>
                    <a:pt x="13893" y="18939"/>
                    <a:pt x="13862" y="19172"/>
                  </a:cubicBezTo>
                  <a:lnTo>
                    <a:pt x="13862" y="19172"/>
                  </a:lnTo>
                  <a:cubicBezTo>
                    <a:pt x="13836" y="19386"/>
                    <a:pt x="13773" y="19588"/>
                    <a:pt x="13660" y="19770"/>
                  </a:cubicBezTo>
                  <a:lnTo>
                    <a:pt x="13660" y="19770"/>
                  </a:lnTo>
                  <a:cubicBezTo>
                    <a:pt x="13622" y="19827"/>
                    <a:pt x="13591" y="19890"/>
                    <a:pt x="13528" y="19915"/>
                  </a:cubicBezTo>
                  <a:lnTo>
                    <a:pt x="13528" y="19915"/>
                  </a:lnTo>
                  <a:cubicBezTo>
                    <a:pt x="13408" y="19777"/>
                    <a:pt x="13219" y="19392"/>
                    <a:pt x="13150" y="19147"/>
                  </a:cubicBezTo>
                  <a:close/>
                  <a:moveTo>
                    <a:pt x="14977" y="19808"/>
                  </a:moveTo>
                  <a:cubicBezTo>
                    <a:pt x="14964" y="19726"/>
                    <a:pt x="14958" y="19644"/>
                    <a:pt x="14939" y="19562"/>
                  </a:cubicBezTo>
                  <a:lnTo>
                    <a:pt x="14939" y="19562"/>
                  </a:lnTo>
                  <a:cubicBezTo>
                    <a:pt x="14920" y="19481"/>
                    <a:pt x="14888" y="19405"/>
                    <a:pt x="14857" y="19304"/>
                  </a:cubicBezTo>
                  <a:lnTo>
                    <a:pt x="14857" y="19304"/>
                  </a:lnTo>
                  <a:cubicBezTo>
                    <a:pt x="15014" y="18932"/>
                    <a:pt x="15166" y="18535"/>
                    <a:pt x="15203" y="18107"/>
                  </a:cubicBezTo>
                  <a:lnTo>
                    <a:pt x="15203" y="18107"/>
                  </a:lnTo>
                  <a:cubicBezTo>
                    <a:pt x="15241" y="17691"/>
                    <a:pt x="15191" y="17275"/>
                    <a:pt x="15159" y="16841"/>
                  </a:cubicBezTo>
                  <a:lnTo>
                    <a:pt x="15159" y="16841"/>
                  </a:lnTo>
                  <a:cubicBezTo>
                    <a:pt x="15185" y="16866"/>
                    <a:pt x="15210" y="16891"/>
                    <a:pt x="15229" y="16923"/>
                  </a:cubicBezTo>
                  <a:lnTo>
                    <a:pt x="15229" y="16923"/>
                  </a:lnTo>
                  <a:cubicBezTo>
                    <a:pt x="15380" y="17137"/>
                    <a:pt x="15487" y="17370"/>
                    <a:pt x="15569" y="17616"/>
                  </a:cubicBezTo>
                  <a:lnTo>
                    <a:pt x="15569" y="17616"/>
                  </a:lnTo>
                  <a:cubicBezTo>
                    <a:pt x="15682" y="17975"/>
                    <a:pt x="15745" y="18353"/>
                    <a:pt x="15764" y="18731"/>
                  </a:cubicBezTo>
                  <a:lnTo>
                    <a:pt x="15764" y="18731"/>
                  </a:lnTo>
                  <a:cubicBezTo>
                    <a:pt x="15764" y="18850"/>
                    <a:pt x="15758" y="18970"/>
                    <a:pt x="15752" y="19096"/>
                  </a:cubicBezTo>
                  <a:lnTo>
                    <a:pt x="15752" y="19096"/>
                  </a:lnTo>
                  <a:cubicBezTo>
                    <a:pt x="15739" y="19235"/>
                    <a:pt x="15689" y="19348"/>
                    <a:pt x="15582" y="19455"/>
                  </a:cubicBezTo>
                  <a:lnTo>
                    <a:pt x="15582" y="19455"/>
                  </a:lnTo>
                  <a:cubicBezTo>
                    <a:pt x="15393" y="19644"/>
                    <a:pt x="15216" y="19852"/>
                    <a:pt x="15021" y="20066"/>
                  </a:cubicBezTo>
                  <a:lnTo>
                    <a:pt x="15021" y="20066"/>
                  </a:lnTo>
                  <a:cubicBezTo>
                    <a:pt x="14970" y="19972"/>
                    <a:pt x="14989" y="19890"/>
                    <a:pt x="14977" y="19808"/>
                  </a:cubicBezTo>
                  <a:moveTo>
                    <a:pt x="13811" y="20816"/>
                  </a:moveTo>
                  <a:cubicBezTo>
                    <a:pt x="13754" y="20558"/>
                    <a:pt x="13666" y="20312"/>
                    <a:pt x="13578" y="20029"/>
                  </a:cubicBezTo>
                  <a:lnTo>
                    <a:pt x="13578" y="20029"/>
                  </a:lnTo>
                  <a:cubicBezTo>
                    <a:pt x="13603" y="19997"/>
                    <a:pt x="13641" y="19940"/>
                    <a:pt x="13679" y="19884"/>
                  </a:cubicBezTo>
                  <a:lnTo>
                    <a:pt x="13679" y="19884"/>
                  </a:lnTo>
                  <a:cubicBezTo>
                    <a:pt x="13811" y="19707"/>
                    <a:pt x="13899" y="19506"/>
                    <a:pt x="13931" y="19285"/>
                  </a:cubicBezTo>
                  <a:lnTo>
                    <a:pt x="13931" y="19285"/>
                  </a:lnTo>
                  <a:cubicBezTo>
                    <a:pt x="13969" y="19046"/>
                    <a:pt x="13988" y="18800"/>
                    <a:pt x="14019" y="18561"/>
                  </a:cubicBezTo>
                  <a:lnTo>
                    <a:pt x="14019" y="18561"/>
                  </a:lnTo>
                  <a:cubicBezTo>
                    <a:pt x="14044" y="18365"/>
                    <a:pt x="14057" y="18170"/>
                    <a:pt x="14107" y="17981"/>
                  </a:cubicBezTo>
                  <a:lnTo>
                    <a:pt x="14107" y="17981"/>
                  </a:lnTo>
                  <a:cubicBezTo>
                    <a:pt x="14208" y="17578"/>
                    <a:pt x="14410" y="17238"/>
                    <a:pt x="14762" y="17005"/>
                  </a:cubicBezTo>
                  <a:lnTo>
                    <a:pt x="14762" y="17005"/>
                  </a:lnTo>
                  <a:cubicBezTo>
                    <a:pt x="14832" y="16960"/>
                    <a:pt x="14901" y="16904"/>
                    <a:pt x="14989" y="16910"/>
                  </a:cubicBezTo>
                  <a:lnTo>
                    <a:pt x="14989" y="16910"/>
                  </a:lnTo>
                  <a:cubicBezTo>
                    <a:pt x="15002" y="16929"/>
                    <a:pt x="15014" y="16948"/>
                    <a:pt x="15021" y="16973"/>
                  </a:cubicBezTo>
                  <a:lnTo>
                    <a:pt x="15021" y="16973"/>
                  </a:lnTo>
                  <a:cubicBezTo>
                    <a:pt x="15159" y="17698"/>
                    <a:pt x="15134" y="18403"/>
                    <a:pt x="14819" y="19084"/>
                  </a:cubicBezTo>
                  <a:lnTo>
                    <a:pt x="14819" y="19084"/>
                  </a:lnTo>
                  <a:cubicBezTo>
                    <a:pt x="14693" y="19367"/>
                    <a:pt x="14555" y="19644"/>
                    <a:pt x="14429" y="19934"/>
                  </a:cubicBezTo>
                  <a:lnTo>
                    <a:pt x="14429" y="19934"/>
                  </a:lnTo>
                  <a:cubicBezTo>
                    <a:pt x="14221" y="20400"/>
                    <a:pt x="14088" y="20885"/>
                    <a:pt x="13994" y="21389"/>
                  </a:cubicBezTo>
                  <a:lnTo>
                    <a:pt x="13994" y="21389"/>
                  </a:lnTo>
                  <a:cubicBezTo>
                    <a:pt x="13981" y="21465"/>
                    <a:pt x="13975" y="21547"/>
                    <a:pt x="13931" y="21635"/>
                  </a:cubicBezTo>
                  <a:lnTo>
                    <a:pt x="13931" y="21635"/>
                  </a:lnTo>
                  <a:cubicBezTo>
                    <a:pt x="13887" y="21352"/>
                    <a:pt x="13868" y="21081"/>
                    <a:pt x="13811" y="20816"/>
                  </a:cubicBezTo>
                  <a:moveTo>
                    <a:pt x="14788" y="19474"/>
                  </a:moveTo>
                  <a:cubicBezTo>
                    <a:pt x="14807" y="19506"/>
                    <a:pt x="14838" y="19531"/>
                    <a:pt x="14844" y="19556"/>
                  </a:cubicBezTo>
                  <a:lnTo>
                    <a:pt x="14844" y="19556"/>
                  </a:lnTo>
                  <a:cubicBezTo>
                    <a:pt x="14895" y="19745"/>
                    <a:pt x="14901" y="19928"/>
                    <a:pt x="14895" y="20123"/>
                  </a:cubicBezTo>
                  <a:lnTo>
                    <a:pt x="14895" y="20123"/>
                  </a:lnTo>
                  <a:cubicBezTo>
                    <a:pt x="14895" y="20211"/>
                    <a:pt x="14844" y="20274"/>
                    <a:pt x="14794" y="20344"/>
                  </a:cubicBezTo>
                  <a:lnTo>
                    <a:pt x="14794" y="20344"/>
                  </a:lnTo>
                  <a:cubicBezTo>
                    <a:pt x="14605" y="20608"/>
                    <a:pt x="14422" y="20879"/>
                    <a:pt x="14284" y="21175"/>
                  </a:cubicBezTo>
                  <a:lnTo>
                    <a:pt x="14284" y="21175"/>
                  </a:lnTo>
                  <a:cubicBezTo>
                    <a:pt x="14240" y="21263"/>
                    <a:pt x="14195" y="21352"/>
                    <a:pt x="14158" y="21440"/>
                  </a:cubicBezTo>
                  <a:lnTo>
                    <a:pt x="14158" y="21440"/>
                  </a:lnTo>
                  <a:cubicBezTo>
                    <a:pt x="14132" y="20993"/>
                    <a:pt x="14479" y="19985"/>
                    <a:pt x="14788" y="19474"/>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050325" y="1179150"/>
            <a:ext cx="3615600" cy="1568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496097" y="2713552"/>
            <a:ext cx="2723700" cy="69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40873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0727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2pPr>
            <a:lvl3pPr lvl="2"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3pPr>
            <a:lvl4pPr lvl="3"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4pPr>
            <a:lvl5pPr lvl="4"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5pPr>
            <a:lvl6pPr lvl="5"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6pPr>
            <a:lvl7pPr lvl="6"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7pPr>
            <a:lvl8pPr lvl="7"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8pPr>
            <a:lvl9pPr lvl="8" rtl="0">
              <a:spcBef>
                <a:spcPts val="0"/>
              </a:spcBef>
              <a:spcAft>
                <a:spcPts val="0"/>
              </a:spcAft>
              <a:buClr>
                <a:schemeClr val="dk2"/>
              </a:buClr>
              <a:buSzPts val="2700"/>
              <a:buFont typeface="Livvic"/>
              <a:buNone/>
              <a:defRPr sz="2700" b="1">
                <a:solidFill>
                  <a:schemeClr val="dk2"/>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Font typeface="Barlow"/>
              <a:buChar char="●"/>
              <a:defRPr sz="1100">
                <a:solidFill>
                  <a:schemeClr val="dk2"/>
                </a:solidFill>
                <a:latin typeface="Barlow"/>
                <a:ea typeface="Barlow"/>
                <a:cs typeface="Barlow"/>
                <a:sym typeface="Barlow"/>
              </a:defRPr>
            </a:lvl1pPr>
            <a:lvl2pPr marL="914400" lvl="1"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2pPr>
            <a:lvl3pPr marL="1371600" lvl="2"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3pPr>
            <a:lvl4pPr marL="1828800" lvl="3"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4pPr>
            <a:lvl5pPr marL="2286000" lvl="4"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5pPr>
            <a:lvl6pPr marL="2743200" lvl="5"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6pPr>
            <a:lvl7pPr marL="3200400" lvl="6"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7pPr>
            <a:lvl8pPr marL="3657600" lvl="7" indent="-298450">
              <a:lnSpc>
                <a:spcPct val="100000"/>
              </a:lnSpc>
              <a:spcBef>
                <a:spcPts val="1600"/>
              </a:spcBef>
              <a:spcAft>
                <a:spcPts val="0"/>
              </a:spcAft>
              <a:buClr>
                <a:schemeClr val="dk2"/>
              </a:buClr>
              <a:buSzPts val="1100"/>
              <a:buFont typeface="Barlow"/>
              <a:buChar char="○"/>
              <a:defRPr sz="1100">
                <a:solidFill>
                  <a:schemeClr val="dk2"/>
                </a:solidFill>
                <a:latin typeface="Barlow"/>
                <a:ea typeface="Barlow"/>
                <a:cs typeface="Barlow"/>
                <a:sym typeface="Barlow"/>
              </a:defRPr>
            </a:lvl8pPr>
            <a:lvl9pPr marL="4114800" lvl="8" indent="-298450">
              <a:lnSpc>
                <a:spcPct val="100000"/>
              </a:lnSpc>
              <a:spcBef>
                <a:spcPts val="1600"/>
              </a:spcBef>
              <a:spcAft>
                <a:spcPts val="1600"/>
              </a:spcAft>
              <a:buClr>
                <a:schemeClr val="dk2"/>
              </a:buClr>
              <a:buSzPts val="1100"/>
              <a:buFont typeface="Barlow"/>
              <a:buChar char="■"/>
              <a:defRPr sz="11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27336753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10.png"/><Relationship Id="rId18" Type="http://schemas.openxmlformats.org/officeDocument/2006/relationships/customXml" Target="../ink/ink16.xml"/><Relationship Id="rId3" Type="http://schemas.microsoft.com/office/2017/06/relationships/model3d" Target="../media/model3d1.glb"/><Relationship Id="rId7" Type="http://schemas.openxmlformats.org/officeDocument/2006/relationships/customXml" Target="../ink/ink10.xml"/><Relationship Id="rId12" Type="http://schemas.openxmlformats.org/officeDocument/2006/relationships/customXml" Target="../ink/ink13.xml"/><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10.png"/><Relationship Id="rId5" Type="http://schemas.openxmlformats.org/officeDocument/2006/relationships/customXml" Target="../ink/ink9.xml"/><Relationship Id="rId15" Type="http://schemas.openxmlformats.org/officeDocument/2006/relationships/image" Target="../media/image710.png"/><Relationship Id="rId10" Type="http://schemas.openxmlformats.org/officeDocument/2006/relationships/customXml" Target="../ink/ink12.xml"/><Relationship Id="rId4" Type="http://schemas.openxmlformats.org/officeDocument/2006/relationships/image" Target="../media/image9.png"/><Relationship Id="rId9" Type="http://schemas.openxmlformats.org/officeDocument/2006/relationships/customXml" Target="../ink/ink11.xml"/><Relationship Id="rId14" Type="http://schemas.openxmlformats.org/officeDocument/2006/relationships/customXml" Target="../ink/ink14.xml"/></Relationships>
</file>

<file path=ppt/slides/_rels/slide13.xml.rels><?xml version="1.0" encoding="UTF-8" standalone="yes"?>
<Relationships xmlns="http://schemas.openxmlformats.org/package/2006/relationships"><Relationship Id="rId13" Type="http://schemas.openxmlformats.org/officeDocument/2006/relationships/image" Target="../media/image610.png"/><Relationship Id="rId18" Type="http://schemas.openxmlformats.org/officeDocument/2006/relationships/customXml" Target="../ink/ink23.xml"/><Relationship Id="rId3" Type="http://schemas.openxmlformats.org/officeDocument/2006/relationships/image" Target="../media/image13.png"/><Relationship Id="rId12" Type="http://schemas.openxmlformats.org/officeDocument/2006/relationships/customXml" Target="../ink/ink20.xml"/><Relationship Id="rId17" Type="http://schemas.openxmlformats.org/officeDocument/2006/relationships/image" Target="../media/image12.png"/><Relationship Id="rId2" Type="http://schemas.microsoft.com/office/2017/06/relationships/model3d" Target="../media/model3d1.glb"/><Relationship Id="rId16" Type="http://schemas.openxmlformats.org/officeDocument/2006/relationships/customXml" Target="../ink/ink22.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510.png"/><Relationship Id="rId5" Type="http://schemas.openxmlformats.org/officeDocument/2006/relationships/image" Target="../media/image10.png"/><Relationship Id="rId15" Type="http://schemas.openxmlformats.org/officeDocument/2006/relationships/image" Target="../media/image710.png"/><Relationship Id="rId10" Type="http://schemas.openxmlformats.org/officeDocument/2006/relationships/customXml" Target="../ink/ink19.xml"/><Relationship Id="rId19" Type="http://schemas.openxmlformats.org/officeDocument/2006/relationships/image" Target="../media/image11.png"/><Relationship Id="rId4" Type="http://schemas.openxmlformats.org/officeDocument/2006/relationships/customXml" Target="../ink/ink17.xml"/><Relationship Id="rId9" Type="http://schemas.openxmlformats.org/officeDocument/2006/relationships/image" Target="../media/image410.png"/><Relationship Id="rId14" Type="http://schemas.openxmlformats.org/officeDocument/2006/relationships/customXml" Target="../ink/ink21.xml"/></Relationships>
</file>

<file path=ppt/slides/_rels/slide14.xml.rels><?xml version="1.0" encoding="UTF-8" standalone="yes"?>
<Relationships xmlns="http://schemas.openxmlformats.org/package/2006/relationships"><Relationship Id="rId26" Type="http://schemas.openxmlformats.org/officeDocument/2006/relationships/image" Target="../media/image17.png"/><Relationship Id="rId21" Type="http://schemas.openxmlformats.org/officeDocument/2006/relationships/customXml" Target="../ink/ink31.xml"/><Relationship Id="rId42" Type="http://schemas.openxmlformats.org/officeDocument/2006/relationships/image" Target="../media/image25.png"/><Relationship Id="rId47" Type="http://schemas.openxmlformats.org/officeDocument/2006/relationships/customXml" Target="../ink/ink44.xml"/><Relationship Id="rId63" Type="http://schemas.openxmlformats.org/officeDocument/2006/relationships/customXml" Target="../ink/ink52.xml"/><Relationship Id="rId68" Type="http://schemas.openxmlformats.org/officeDocument/2006/relationships/image" Target="../media/image38.png"/><Relationship Id="rId84" Type="http://schemas.openxmlformats.org/officeDocument/2006/relationships/image" Target="../media/image46.png"/><Relationship Id="rId16" Type="http://schemas.openxmlformats.org/officeDocument/2006/relationships/image" Target="../media/image120.png"/><Relationship Id="rId11" Type="http://schemas.openxmlformats.org/officeDocument/2006/relationships/customXml" Target="../ink/ink26.xml"/><Relationship Id="rId32" Type="http://schemas.openxmlformats.org/officeDocument/2006/relationships/image" Target="../media/image20.png"/><Relationship Id="rId37" Type="http://schemas.openxmlformats.org/officeDocument/2006/relationships/customXml" Target="../ink/ink39.xml"/><Relationship Id="rId53" Type="http://schemas.openxmlformats.org/officeDocument/2006/relationships/customXml" Target="../ink/ink47.xml"/><Relationship Id="rId58" Type="http://schemas.openxmlformats.org/officeDocument/2006/relationships/image" Target="../media/image33.png"/><Relationship Id="rId74" Type="http://schemas.openxmlformats.org/officeDocument/2006/relationships/image" Target="../media/image41.png"/><Relationship Id="rId79" Type="http://schemas.openxmlformats.org/officeDocument/2006/relationships/customXml" Target="../ink/ink60.xml"/><Relationship Id="rId5" Type="http://schemas.openxmlformats.org/officeDocument/2006/relationships/customXml" Target="../ink/ink24.xml"/><Relationship Id="rId19" Type="http://schemas.openxmlformats.org/officeDocument/2006/relationships/customXml" Target="../ink/ink30.xml"/><Relationship Id="rId14" Type="http://schemas.openxmlformats.org/officeDocument/2006/relationships/image" Target="../media/image610.png"/><Relationship Id="rId22" Type="http://schemas.openxmlformats.org/officeDocument/2006/relationships/image" Target="../media/image15.png"/><Relationship Id="rId27" Type="http://schemas.openxmlformats.org/officeDocument/2006/relationships/customXml" Target="../ink/ink34.xml"/><Relationship Id="rId30" Type="http://schemas.openxmlformats.org/officeDocument/2006/relationships/image" Target="../media/image19.png"/><Relationship Id="rId35" Type="http://schemas.openxmlformats.org/officeDocument/2006/relationships/customXml" Target="../ink/ink38.xml"/><Relationship Id="rId43" Type="http://schemas.openxmlformats.org/officeDocument/2006/relationships/customXml" Target="../ink/ink42.xml"/><Relationship Id="rId48" Type="http://schemas.openxmlformats.org/officeDocument/2006/relationships/image" Target="../media/image28.png"/><Relationship Id="rId56" Type="http://schemas.openxmlformats.org/officeDocument/2006/relationships/image" Target="../media/image32.png"/><Relationship Id="rId64" Type="http://schemas.openxmlformats.org/officeDocument/2006/relationships/image" Target="../media/image36.png"/><Relationship Id="rId69" Type="http://schemas.openxmlformats.org/officeDocument/2006/relationships/customXml" Target="../ink/ink55.xml"/><Relationship Id="rId77" Type="http://schemas.openxmlformats.org/officeDocument/2006/relationships/customXml" Target="../ink/ink59.xml"/><Relationship Id="rId8" Type="http://schemas.openxmlformats.org/officeDocument/2006/relationships/image" Target="../media/image310.png"/><Relationship Id="rId51" Type="http://schemas.openxmlformats.org/officeDocument/2006/relationships/customXml" Target="../ink/ink46.xml"/><Relationship Id="rId72" Type="http://schemas.openxmlformats.org/officeDocument/2006/relationships/image" Target="../media/image40.png"/><Relationship Id="rId80" Type="http://schemas.openxmlformats.org/officeDocument/2006/relationships/image" Target="../media/image44.png"/><Relationship Id="rId85" Type="http://schemas.openxmlformats.org/officeDocument/2006/relationships/customXml" Target="../ink/ink63.xml"/><Relationship Id="rId3" Type="http://schemas.microsoft.com/office/2017/06/relationships/model3d" Target="../media/model3d1.glb"/><Relationship Id="rId12" Type="http://schemas.openxmlformats.org/officeDocument/2006/relationships/image" Target="../media/image110.png"/><Relationship Id="rId17" Type="http://schemas.openxmlformats.org/officeDocument/2006/relationships/customXml" Target="../ink/ink29.xml"/><Relationship Id="rId25" Type="http://schemas.openxmlformats.org/officeDocument/2006/relationships/customXml" Target="../ink/ink33.xml"/><Relationship Id="rId33" Type="http://schemas.openxmlformats.org/officeDocument/2006/relationships/customXml" Target="../ink/ink37.xml"/><Relationship Id="rId38" Type="http://schemas.openxmlformats.org/officeDocument/2006/relationships/image" Target="../media/image23.png"/><Relationship Id="rId46" Type="http://schemas.openxmlformats.org/officeDocument/2006/relationships/image" Target="../media/image27.png"/><Relationship Id="rId59" Type="http://schemas.openxmlformats.org/officeDocument/2006/relationships/customXml" Target="../ink/ink50.xml"/><Relationship Id="rId67" Type="http://schemas.openxmlformats.org/officeDocument/2006/relationships/customXml" Target="../ink/ink54.xml"/><Relationship Id="rId20" Type="http://schemas.openxmlformats.org/officeDocument/2006/relationships/image" Target="../media/image140.png"/><Relationship Id="rId41" Type="http://schemas.openxmlformats.org/officeDocument/2006/relationships/customXml" Target="../ink/ink41.xml"/><Relationship Id="rId54" Type="http://schemas.openxmlformats.org/officeDocument/2006/relationships/image" Target="../media/image31.png"/><Relationship Id="rId62" Type="http://schemas.openxmlformats.org/officeDocument/2006/relationships/image" Target="../media/image35.png"/><Relationship Id="rId70" Type="http://schemas.openxmlformats.org/officeDocument/2006/relationships/image" Target="../media/image39.png"/><Relationship Id="rId75" Type="http://schemas.openxmlformats.org/officeDocument/2006/relationships/customXml" Target="../ink/ink58.xml"/><Relationship Id="rId83" Type="http://schemas.openxmlformats.org/officeDocument/2006/relationships/customXml" Target="../ink/ink62.xml"/><Relationship Id="rId88" Type="http://schemas.openxmlformats.org/officeDocument/2006/relationships/image" Target="../media/image48.png"/><Relationship Id="rId1" Type="http://schemas.openxmlformats.org/officeDocument/2006/relationships/tags" Target="../tags/tag1.xml"/><Relationship Id="rId15" Type="http://schemas.openxmlformats.org/officeDocument/2006/relationships/customXml" Target="../ink/ink28.xml"/><Relationship Id="rId23" Type="http://schemas.openxmlformats.org/officeDocument/2006/relationships/customXml" Target="../ink/ink32.xml"/><Relationship Id="rId28" Type="http://schemas.openxmlformats.org/officeDocument/2006/relationships/image" Target="../media/image18.png"/><Relationship Id="rId36" Type="http://schemas.openxmlformats.org/officeDocument/2006/relationships/image" Target="../media/image22.png"/><Relationship Id="rId49" Type="http://schemas.openxmlformats.org/officeDocument/2006/relationships/customXml" Target="../ink/ink45.xml"/><Relationship Id="rId57" Type="http://schemas.openxmlformats.org/officeDocument/2006/relationships/customXml" Target="../ink/ink49.xml"/><Relationship Id="rId10" Type="http://schemas.openxmlformats.org/officeDocument/2006/relationships/image" Target="../media/image410.png"/><Relationship Id="rId31" Type="http://schemas.openxmlformats.org/officeDocument/2006/relationships/customXml" Target="../ink/ink36.xml"/><Relationship Id="rId44" Type="http://schemas.openxmlformats.org/officeDocument/2006/relationships/image" Target="../media/image26.png"/><Relationship Id="rId52" Type="http://schemas.openxmlformats.org/officeDocument/2006/relationships/image" Target="../media/image30.png"/><Relationship Id="rId60" Type="http://schemas.openxmlformats.org/officeDocument/2006/relationships/image" Target="../media/image34.png"/><Relationship Id="rId65" Type="http://schemas.openxmlformats.org/officeDocument/2006/relationships/customXml" Target="../ink/ink53.xml"/><Relationship Id="rId73" Type="http://schemas.openxmlformats.org/officeDocument/2006/relationships/customXml" Target="../ink/ink57.xml"/><Relationship Id="rId78" Type="http://schemas.openxmlformats.org/officeDocument/2006/relationships/image" Target="../media/image43.png"/><Relationship Id="rId81" Type="http://schemas.openxmlformats.org/officeDocument/2006/relationships/customXml" Target="../ink/ink61.xml"/><Relationship Id="rId86" Type="http://schemas.openxmlformats.org/officeDocument/2006/relationships/image" Target="../media/image47.png"/><Relationship Id="rId4" Type="http://schemas.openxmlformats.org/officeDocument/2006/relationships/image" Target="../media/image14.png"/><Relationship Id="rId9" Type="http://schemas.openxmlformats.org/officeDocument/2006/relationships/customXml" Target="../ink/ink25.xml"/><Relationship Id="rId13" Type="http://schemas.openxmlformats.org/officeDocument/2006/relationships/customXml" Target="../ink/ink27.xml"/><Relationship Id="rId18" Type="http://schemas.openxmlformats.org/officeDocument/2006/relationships/image" Target="../media/image130.png"/><Relationship Id="rId39" Type="http://schemas.openxmlformats.org/officeDocument/2006/relationships/customXml" Target="../ink/ink40.xml"/><Relationship Id="rId34" Type="http://schemas.openxmlformats.org/officeDocument/2006/relationships/image" Target="../media/image21.png"/><Relationship Id="rId50" Type="http://schemas.openxmlformats.org/officeDocument/2006/relationships/image" Target="../media/image29.png"/><Relationship Id="rId55" Type="http://schemas.openxmlformats.org/officeDocument/2006/relationships/customXml" Target="../ink/ink48.xml"/><Relationship Id="rId76" Type="http://schemas.openxmlformats.org/officeDocument/2006/relationships/image" Target="../media/image42.png"/><Relationship Id="rId71" Type="http://schemas.openxmlformats.org/officeDocument/2006/relationships/customXml" Target="../ink/ink56.xml"/><Relationship Id="rId2" Type="http://schemas.openxmlformats.org/officeDocument/2006/relationships/slideLayout" Target="../slideLayouts/slideLayout2.xml"/><Relationship Id="rId29" Type="http://schemas.openxmlformats.org/officeDocument/2006/relationships/customXml" Target="../ink/ink35.xml"/><Relationship Id="rId24" Type="http://schemas.openxmlformats.org/officeDocument/2006/relationships/image" Target="../media/image16.png"/><Relationship Id="rId40" Type="http://schemas.openxmlformats.org/officeDocument/2006/relationships/image" Target="../media/image24.png"/><Relationship Id="rId45" Type="http://schemas.openxmlformats.org/officeDocument/2006/relationships/customXml" Target="../ink/ink43.xml"/><Relationship Id="rId66" Type="http://schemas.openxmlformats.org/officeDocument/2006/relationships/image" Target="../media/image37.png"/><Relationship Id="rId87" Type="http://schemas.openxmlformats.org/officeDocument/2006/relationships/customXml" Target="../ink/ink64.xml"/><Relationship Id="rId61" Type="http://schemas.openxmlformats.org/officeDocument/2006/relationships/customXml" Target="../ink/ink51.xml"/><Relationship Id="rId82" Type="http://schemas.openxmlformats.org/officeDocument/2006/relationships/image" Target="../media/image45.png"/></Relationships>
</file>

<file path=ppt/slides/_rels/slide15.xml.rels><?xml version="1.0" encoding="UTF-8" standalone="yes"?>
<Relationships xmlns="http://schemas.openxmlformats.org/package/2006/relationships"><Relationship Id="rId26" Type="http://schemas.openxmlformats.org/officeDocument/2006/relationships/customXml" Target="../ink/ink75.xml"/><Relationship Id="rId21" Type="http://schemas.openxmlformats.org/officeDocument/2006/relationships/image" Target="../media/image57.png"/><Relationship Id="rId42" Type="http://schemas.openxmlformats.org/officeDocument/2006/relationships/customXml" Target="../ink/ink83.xml"/><Relationship Id="rId47"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customXml" Target="../ink/ink96.xml"/><Relationship Id="rId2" Type="http://schemas.microsoft.com/office/2017/06/relationships/model3d" Target="../media/model3d1.glb"/><Relationship Id="rId16" Type="http://schemas.openxmlformats.org/officeDocument/2006/relationships/customXml" Target="../ink/ink70.xml"/><Relationship Id="rId29" Type="http://schemas.openxmlformats.org/officeDocument/2006/relationships/image" Target="../media/image61.png"/><Relationship Id="rId11" Type="http://schemas.openxmlformats.org/officeDocument/2006/relationships/image" Target="../media/image52.png"/><Relationship Id="rId24" Type="http://schemas.openxmlformats.org/officeDocument/2006/relationships/customXml" Target="../ink/ink74.xml"/><Relationship Id="rId32" Type="http://schemas.openxmlformats.org/officeDocument/2006/relationships/customXml" Target="../ink/ink78.xml"/><Relationship Id="rId37" Type="http://schemas.openxmlformats.org/officeDocument/2006/relationships/image" Target="../media/image65.png"/><Relationship Id="rId40" Type="http://schemas.openxmlformats.org/officeDocument/2006/relationships/customXml" Target="../ink/ink82.xml"/><Relationship Id="rId45" Type="http://schemas.openxmlformats.org/officeDocument/2006/relationships/image" Target="../media/image69.png"/><Relationship Id="rId53" Type="http://schemas.openxmlformats.org/officeDocument/2006/relationships/image" Target="../media/image73.png"/><Relationship Id="rId58" Type="http://schemas.openxmlformats.org/officeDocument/2006/relationships/customXml" Target="../ink/ink91.xml"/><Relationship Id="rId66" Type="http://schemas.openxmlformats.org/officeDocument/2006/relationships/customXml" Target="../ink/ink95.xml"/><Relationship Id="rId74" Type="http://schemas.openxmlformats.org/officeDocument/2006/relationships/customXml" Target="../ink/ink99.xml"/><Relationship Id="rId61" Type="http://schemas.openxmlformats.org/officeDocument/2006/relationships/image" Target="../media/image77.png"/><Relationship Id="rId19" Type="http://schemas.openxmlformats.org/officeDocument/2006/relationships/image" Target="../media/image56.png"/><Relationship Id="rId14" Type="http://schemas.openxmlformats.org/officeDocument/2006/relationships/customXml" Target="../ink/ink69.xml"/><Relationship Id="rId22" Type="http://schemas.openxmlformats.org/officeDocument/2006/relationships/customXml" Target="../ink/ink73.xml"/><Relationship Id="rId27" Type="http://schemas.openxmlformats.org/officeDocument/2006/relationships/image" Target="../media/image60.png"/><Relationship Id="rId30" Type="http://schemas.openxmlformats.org/officeDocument/2006/relationships/customXml" Target="../ink/ink77.xml"/><Relationship Id="rId35" Type="http://schemas.openxmlformats.org/officeDocument/2006/relationships/image" Target="../media/image64.png"/><Relationship Id="rId43" Type="http://schemas.openxmlformats.org/officeDocument/2006/relationships/image" Target="../media/image68.png"/><Relationship Id="rId48" Type="http://schemas.openxmlformats.org/officeDocument/2006/relationships/customXml" Target="../ink/ink86.xml"/><Relationship Id="rId56" Type="http://schemas.openxmlformats.org/officeDocument/2006/relationships/customXml" Target="../ink/ink90.xml"/><Relationship Id="rId64" Type="http://schemas.openxmlformats.org/officeDocument/2006/relationships/customXml" Target="../ink/ink94.xml"/><Relationship Id="rId69" Type="http://schemas.openxmlformats.org/officeDocument/2006/relationships/image" Target="../media/image81.png"/><Relationship Id="rId77" Type="http://schemas.openxmlformats.org/officeDocument/2006/relationships/image" Target="../media/image85.png"/><Relationship Id="rId8" Type="http://schemas.openxmlformats.org/officeDocument/2006/relationships/customXml" Target="../ink/ink66.xml"/><Relationship Id="rId51" Type="http://schemas.openxmlformats.org/officeDocument/2006/relationships/image" Target="../media/image72.png"/><Relationship Id="rId72" Type="http://schemas.openxmlformats.org/officeDocument/2006/relationships/customXml" Target="../ink/ink98.xml"/><Relationship Id="rId3" Type="http://schemas.openxmlformats.org/officeDocument/2006/relationships/image" Target="../media/image49.png"/><Relationship Id="rId12" Type="http://schemas.openxmlformats.org/officeDocument/2006/relationships/customXml" Target="../ink/ink68.xml"/><Relationship Id="rId17" Type="http://schemas.openxmlformats.org/officeDocument/2006/relationships/image" Target="../media/image55.png"/><Relationship Id="rId25" Type="http://schemas.openxmlformats.org/officeDocument/2006/relationships/image" Target="../media/image59.png"/><Relationship Id="rId33" Type="http://schemas.openxmlformats.org/officeDocument/2006/relationships/image" Target="../media/image63.png"/><Relationship Id="rId38" Type="http://schemas.openxmlformats.org/officeDocument/2006/relationships/customXml" Target="../ink/ink81.xml"/><Relationship Id="rId46" Type="http://schemas.openxmlformats.org/officeDocument/2006/relationships/customXml" Target="../ink/ink85.xml"/><Relationship Id="rId59" Type="http://schemas.openxmlformats.org/officeDocument/2006/relationships/image" Target="../media/image76.png"/><Relationship Id="rId67" Type="http://schemas.openxmlformats.org/officeDocument/2006/relationships/image" Target="../media/image80.png"/><Relationship Id="rId20" Type="http://schemas.openxmlformats.org/officeDocument/2006/relationships/customXml" Target="../ink/ink72.xml"/><Relationship Id="rId41" Type="http://schemas.openxmlformats.org/officeDocument/2006/relationships/image" Target="../media/image67.png"/><Relationship Id="rId54" Type="http://schemas.openxmlformats.org/officeDocument/2006/relationships/customXml" Target="../ink/ink89.xml"/><Relationship Id="rId62" Type="http://schemas.openxmlformats.org/officeDocument/2006/relationships/customXml" Target="../ink/ink93.xml"/><Relationship Id="rId70" Type="http://schemas.openxmlformats.org/officeDocument/2006/relationships/customXml" Target="../ink/ink97.xml"/><Relationship Id="rId75" Type="http://schemas.openxmlformats.org/officeDocument/2006/relationships/image" Target="../media/image84.png"/><Relationship Id="rId1" Type="http://schemas.openxmlformats.org/officeDocument/2006/relationships/slideLayout" Target="../slideLayouts/slideLayout2.xml"/><Relationship Id="rId15" Type="http://schemas.openxmlformats.org/officeDocument/2006/relationships/image" Target="../media/image54.png"/><Relationship Id="rId23" Type="http://schemas.openxmlformats.org/officeDocument/2006/relationships/image" Target="../media/image58.png"/><Relationship Id="rId28" Type="http://schemas.openxmlformats.org/officeDocument/2006/relationships/customXml" Target="../ink/ink76.xml"/><Relationship Id="rId36" Type="http://schemas.openxmlformats.org/officeDocument/2006/relationships/customXml" Target="../ink/ink80.xml"/><Relationship Id="rId49" Type="http://schemas.openxmlformats.org/officeDocument/2006/relationships/image" Target="../media/image71.png"/><Relationship Id="rId57" Type="http://schemas.openxmlformats.org/officeDocument/2006/relationships/image" Target="../media/image75.png"/><Relationship Id="rId10" Type="http://schemas.openxmlformats.org/officeDocument/2006/relationships/customXml" Target="../ink/ink67.xml"/><Relationship Id="rId31" Type="http://schemas.openxmlformats.org/officeDocument/2006/relationships/image" Target="../media/image62.png"/><Relationship Id="rId44" Type="http://schemas.openxmlformats.org/officeDocument/2006/relationships/customXml" Target="../ink/ink84.xml"/><Relationship Id="rId52" Type="http://schemas.openxmlformats.org/officeDocument/2006/relationships/customXml" Target="../ink/ink88.xml"/><Relationship Id="rId60" Type="http://schemas.openxmlformats.org/officeDocument/2006/relationships/customXml" Target="../ink/ink92.xml"/><Relationship Id="rId65" Type="http://schemas.openxmlformats.org/officeDocument/2006/relationships/image" Target="../media/image79.png"/><Relationship Id="rId73" Type="http://schemas.openxmlformats.org/officeDocument/2006/relationships/image" Target="../media/image83.png"/><Relationship Id="rId4" Type="http://schemas.openxmlformats.org/officeDocument/2006/relationships/customXml" Target="../ink/ink65.xml"/><Relationship Id="rId9" Type="http://schemas.openxmlformats.org/officeDocument/2006/relationships/image" Target="../media/image51.png"/><Relationship Id="rId13" Type="http://schemas.openxmlformats.org/officeDocument/2006/relationships/image" Target="../media/image53.png"/><Relationship Id="rId18" Type="http://schemas.openxmlformats.org/officeDocument/2006/relationships/customXml" Target="../ink/ink71.xml"/><Relationship Id="rId39" Type="http://schemas.openxmlformats.org/officeDocument/2006/relationships/image" Target="../media/image66.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74.png"/><Relationship Id="rId76" Type="http://schemas.microsoft.com/office/2017/06/relationships/model3d" Target="../media/model3d2.glb"/><Relationship Id="rId7" Type="http://schemas.openxmlformats.org/officeDocument/2006/relationships/image" Target="../media/image50.png"/><Relationship Id="rId71" Type="http://schemas.openxmlformats.org/officeDocument/2006/relationships/image" Target="../media/image82.png"/></Relationships>
</file>

<file path=ppt/slides/_rels/slide16.xml.rels><?xml version="1.0" encoding="UTF-8" standalone="yes"?>
<Relationships xmlns="http://schemas.openxmlformats.org/package/2006/relationships"><Relationship Id="rId26" Type="http://schemas.openxmlformats.org/officeDocument/2006/relationships/customXml" Target="../ink/ink110.xml"/><Relationship Id="rId21" Type="http://schemas.openxmlformats.org/officeDocument/2006/relationships/image" Target="../media/image57.png"/><Relationship Id="rId42" Type="http://schemas.openxmlformats.org/officeDocument/2006/relationships/customXml" Target="../ink/ink118.xml"/><Relationship Id="rId47"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customXml" Target="../ink/ink131.xml"/><Relationship Id="rId16" Type="http://schemas.openxmlformats.org/officeDocument/2006/relationships/customXml" Target="../ink/ink105.xml"/><Relationship Id="rId11" Type="http://schemas.openxmlformats.org/officeDocument/2006/relationships/image" Target="../media/image52.png"/><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65.png"/><Relationship Id="rId40" Type="http://schemas.openxmlformats.org/officeDocument/2006/relationships/customXml" Target="../ink/ink117.xml"/><Relationship Id="rId45" Type="http://schemas.openxmlformats.org/officeDocument/2006/relationships/image" Target="../media/image69.png"/><Relationship Id="rId53" Type="http://schemas.openxmlformats.org/officeDocument/2006/relationships/image" Target="../media/image73.png"/><Relationship Id="rId58" Type="http://schemas.openxmlformats.org/officeDocument/2006/relationships/customXml" Target="../ink/ink126.xml"/><Relationship Id="rId66" Type="http://schemas.openxmlformats.org/officeDocument/2006/relationships/customXml" Target="../ink/ink130.xml"/><Relationship Id="rId74" Type="http://schemas.openxmlformats.org/officeDocument/2006/relationships/customXml" Target="../ink/ink134.xml"/><Relationship Id="rId79" Type="http://schemas.openxmlformats.org/officeDocument/2006/relationships/image" Target="../media/image86.png"/><Relationship Id="rId5" Type="http://schemas.openxmlformats.org/officeDocument/2006/relationships/customXml" Target="../ink/ink100.xml"/><Relationship Id="rId61" Type="http://schemas.openxmlformats.org/officeDocument/2006/relationships/image" Target="../media/image77.png"/><Relationship Id="rId19" Type="http://schemas.openxmlformats.org/officeDocument/2006/relationships/image" Target="../media/image56.png"/><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60.png"/><Relationship Id="rId30" Type="http://schemas.openxmlformats.org/officeDocument/2006/relationships/customXml" Target="../ink/ink112.xml"/><Relationship Id="rId35" Type="http://schemas.openxmlformats.org/officeDocument/2006/relationships/image" Target="../media/image64.png"/><Relationship Id="rId43" Type="http://schemas.openxmlformats.org/officeDocument/2006/relationships/image" Target="../media/image68.png"/><Relationship Id="rId48" Type="http://schemas.openxmlformats.org/officeDocument/2006/relationships/customXml" Target="../ink/ink121.xml"/><Relationship Id="rId56" Type="http://schemas.openxmlformats.org/officeDocument/2006/relationships/customXml" Target="../ink/ink125.xml"/><Relationship Id="rId64" Type="http://schemas.openxmlformats.org/officeDocument/2006/relationships/customXml" Target="../ink/ink129.xml"/><Relationship Id="rId69" Type="http://schemas.openxmlformats.org/officeDocument/2006/relationships/image" Target="../media/image81.png"/><Relationship Id="rId77" Type="http://schemas.openxmlformats.org/officeDocument/2006/relationships/image" Target="../media/image85.png"/><Relationship Id="rId8" Type="http://schemas.openxmlformats.org/officeDocument/2006/relationships/customXml" Target="../ink/ink101.xml"/><Relationship Id="rId51" Type="http://schemas.openxmlformats.org/officeDocument/2006/relationships/image" Target="../media/image72.png"/><Relationship Id="rId72" Type="http://schemas.openxmlformats.org/officeDocument/2006/relationships/customXml" Target="../ink/ink133.xml"/><Relationship Id="rId80" Type="http://schemas.openxmlformats.org/officeDocument/2006/relationships/customXml" Target="../ink/ink136.xml"/><Relationship Id="rId3" Type="http://schemas.microsoft.com/office/2017/06/relationships/model3d" Target="../media/model3d1.glb"/><Relationship Id="rId12" Type="http://schemas.openxmlformats.org/officeDocument/2006/relationships/customXml" Target="../ink/ink103.xml"/><Relationship Id="rId17" Type="http://schemas.openxmlformats.org/officeDocument/2006/relationships/image" Target="../media/image55.png"/><Relationship Id="rId25" Type="http://schemas.openxmlformats.org/officeDocument/2006/relationships/image" Target="../media/image59.png"/><Relationship Id="rId33" Type="http://schemas.openxmlformats.org/officeDocument/2006/relationships/image" Target="../media/image63.png"/><Relationship Id="rId38" Type="http://schemas.openxmlformats.org/officeDocument/2006/relationships/customXml" Target="../ink/ink116.xml"/><Relationship Id="rId46" Type="http://schemas.openxmlformats.org/officeDocument/2006/relationships/customXml" Target="../ink/ink120.xml"/><Relationship Id="rId59" Type="http://schemas.openxmlformats.org/officeDocument/2006/relationships/image" Target="../media/image76.png"/><Relationship Id="rId67" Type="http://schemas.openxmlformats.org/officeDocument/2006/relationships/image" Target="../media/image80.png"/><Relationship Id="rId20" Type="http://schemas.openxmlformats.org/officeDocument/2006/relationships/customXml" Target="../ink/ink107.xml"/><Relationship Id="rId41" Type="http://schemas.openxmlformats.org/officeDocument/2006/relationships/image" Target="../media/image67.png"/><Relationship Id="rId54" Type="http://schemas.openxmlformats.org/officeDocument/2006/relationships/customXml" Target="../ink/ink124.xml"/><Relationship Id="rId62" Type="http://schemas.openxmlformats.org/officeDocument/2006/relationships/customXml" Target="../ink/ink128.xml"/><Relationship Id="rId70" Type="http://schemas.openxmlformats.org/officeDocument/2006/relationships/customXml" Target="../ink/ink132.xml"/><Relationship Id="rId75" Type="http://schemas.openxmlformats.org/officeDocument/2006/relationships/image" Target="../media/image84.png"/><Relationship Id="rId1" Type="http://schemas.openxmlformats.org/officeDocument/2006/relationships/slideLayout" Target="../slideLayouts/slideLayout2.xml"/><Relationship Id="rId15" Type="http://schemas.openxmlformats.org/officeDocument/2006/relationships/image" Target="../media/image54.png"/><Relationship Id="rId23" Type="http://schemas.openxmlformats.org/officeDocument/2006/relationships/image" Target="../media/image58.png"/><Relationship Id="rId28" Type="http://schemas.openxmlformats.org/officeDocument/2006/relationships/customXml" Target="../ink/ink111.xml"/><Relationship Id="rId36" Type="http://schemas.openxmlformats.org/officeDocument/2006/relationships/customXml" Target="../ink/ink115.xml"/><Relationship Id="rId49" Type="http://schemas.openxmlformats.org/officeDocument/2006/relationships/image" Target="../media/image71.png"/><Relationship Id="rId57" Type="http://schemas.openxmlformats.org/officeDocument/2006/relationships/image" Target="../media/image75.png"/><Relationship Id="rId10" Type="http://schemas.openxmlformats.org/officeDocument/2006/relationships/customXml" Target="../ink/ink102.xml"/><Relationship Id="rId31" Type="http://schemas.openxmlformats.org/officeDocument/2006/relationships/image" Target="../media/image62.png"/><Relationship Id="rId44" Type="http://schemas.openxmlformats.org/officeDocument/2006/relationships/customXml" Target="../ink/ink119.xml"/><Relationship Id="rId52" Type="http://schemas.openxmlformats.org/officeDocument/2006/relationships/customXml" Target="../ink/ink123.xml"/><Relationship Id="rId60" Type="http://schemas.openxmlformats.org/officeDocument/2006/relationships/customXml" Target="../ink/ink127.xml"/><Relationship Id="rId65" Type="http://schemas.openxmlformats.org/officeDocument/2006/relationships/image" Target="../media/image79.png"/><Relationship Id="rId73" Type="http://schemas.openxmlformats.org/officeDocument/2006/relationships/image" Target="../media/image83.png"/><Relationship Id="rId78" Type="http://schemas.openxmlformats.org/officeDocument/2006/relationships/customXml" Target="../ink/ink135.xml"/><Relationship Id="rId81" Type="http://schemas.openxmlformats.org/officeDocument/2006/relationships/image" Target="../media/image87.png"/><Relationship Id="rId4" Type="http://schemas.openxmlformats.org/officeDocument/2006/relationships/image" Target="../media/image49.png"/><Relationship Id="rId9" Type="http://schemas.openxmlformats.org/officeDocument/2006/relationships/image" Target="../media/image51.png"/><Relationship Id="rId13" Type="http://schemas.openxmlformats.org/officeDocument/2006/relationships/image" Target="../media/image53.png"/><Relationship Id="rId18" Type="http://schemas.openxmlformats.org/officeDocument/2006/relationships/customXml" Target="../ink/ink106.xml"/><Relationship Id="rId39" Type="http://schemas.openxmlformats.org/officeDocument/2006/relationships/image" Target="../media/image66.png"/><Relationship Id="rId34" Type="http://schemas.openxmlformats.org/officeDocument/2006/relationships/customXml" Target="../ink/ink114.xml"/><Relationship Id="rId50" Type="http://schemas.openxmlformats.org/officeDocument/2006/relationships/customXml" Target="../ink/ink122.xml"/><Relationship Id="rId55" Type="http://schemas.openxmlformats.org/officeDocument/2006/relationships/image" Target="../media/image74.png"/><Relationship Id="rId76" Type="http://schemas.microsoft.com/office/2017/06/relationships/model3d" Target="../media/model3d2.glb"/><Relationship Id="rId7" Type="http://schemas.openxmlformats.org/officeDocument/2006/relationships/image" Target="../media/image50.png"/><Relationship Id="rId71" Type="http://schemas.openxmlformats.org/officeDocument/2006/relationships/image" Target="../media/image82.png"/><Relationship Id="rId2" Type="http://schemas.openxmlformats.org/officeDocument/2006/relationships/notesSlide" Target="../notesSlides/notesSlide3.xml"/><Relationship Id="rId29" Type="http://schemas.openxmlformats.org/officeDocument/2006/relationships/image" Target="../media/image61.png"/></Relationships>
</file>

<file path=ppt/slides/_rels/slide17.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customXml" Target="../ink/ink143.xml"/><Relationship Id="rId26" Type="http://schemas.openxmlformats.org/officeDocument/2006/relationships/customXml" Target="../ink/ink147.xml"/><Relationship Id="rId39" Type="http://schemas.openxmlformats.org/officeDocument/2006/relationships/image" Target="../media/image69.png"/><Relationship Id="rId21" Type="http://schemas.openxmlformats.org/officeDocument/2006/relationships/image" Target="../media/image60.png"/><Relationship Id="rId34" Type="http://schemas.openxmlformats.org/officeDocument/2006/relationships/customXml" Target="../ink/ink151.xml"/><Relationship Id="rId42" Type="http://schemas.openxmlformats.org/officeDocument/2006/relationships/customXml" Target="../ink/ink154.xml"/><Relationship Id="rId47" Type="http://schemas.openxmlformats.org/officeDocument/2006/relationships/image" Target="../media/image89.png"/><Relationship Id="rId7"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customXml" Target="../ink/ink142.xml"/><Relationship Id="rId29" Type="http://schemas.openxmlformats.org/officeDocument/2006/relationships/image" Target="../media/image64.png"/><Relationship Id="rId1" Type="http://schemas.openxmlformats.org/officeDocument/2006/relationships/slideLayout" Target="../slideLayouts/slideLayout2.xml"/><Relationship Id="rId11" Type="http://schemas.openxmlformats.org/officeDocument/2006/relationships/image" Target="../media/image55.png"/><Relationship Id="rId24" Type="http://schemas.openxmlformats.org/officeDocument/2006/relationships/customXml" Target="../ink/ink146.xml"/><Relationship Id="rId32" Type="http://schemas.openxmlformats.org/officeDocument/2006/relationships/customXml" Target="../ink/ink150.xml"/><Relationship Id="rId37" Type="http://schemas.openxmlformats.org/officeDocument/2006/relationships/image" Target="../media/image68.png"/><Relationship Id="rId40" Type="http://schemas.microsoft.com/office/2017/06/relationships/model3d" Target="../media/model3d2.glb"/><Relationship Id="rId45" Type="http://schemas.openxmlformats.org/officeDocument/2006/relationships/image" Target="../media/image88.png"/><Relationship Id="rId5" Type="http://schemas.openxmlformats.org/officeDocument/2006/relationships/customXml" Target="../ink/ink137.xml"/><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148.xml"/><Relationship Id="rId36" Type="http://schemas.openxmlformats.org/officeDocument/2006/relationships/customXml" Target="../ink/ink152.xml"/><Relationship Id="rId10" Type="http://schemas.openxmlformats.org/officeDocument/2006/relationships/customXml" Target="../ink/ink139.xml"/><Relationship Id="rId19" Type="http://schemas.openxmlformats.org/officeDocument/2006/relationships/image" Target="../media/image59.png"/><Relationship Id="rId31" Type="http://schemas.openxmlformats.org/officeDocument/2006/relationships/image" Target="../media/image65.png"/><Relationship Id="rId44" Type="http://schemas.openxmlformats.org/officeDocument/2006/relationships/customXml" Target="../ink/ink155.xml"/><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customXml" Target="../ink/ink141.xml"/><Relationship Id="rId22" Type="http://schemas.openxmlformats.org/officeDocument/2006/relationships/customXml" Target="../ink/ink145.xml"/><Relationship Id="rId27" Type="http://schemas.openxmlformats.org/officeDocument/2006/relationships/image" Target="../media/image63.png"/><Relationship Id="rId30" Type="http://schemas.openxmlformats.org/officeDocument/2006/relationships/customXml" Target="../ink/ink149.xml"/><Relationship Id="rId35" Type="http://schemas.openxmlformats.org/officeDocument/2006/relationships/image" Target="../media/image67.png"/><Relationship Id="rId43" Type="http://schemas.openxmlformats.org/officeDocument/2006/relationships/image" Target="../media/image86.png"/><Relationship Id="rId8" Type="http://schemas.openxmlformats.org/officeDocument/2006/relationships/customXml" Target="../ink/ink138.xml"/><Relationship Id="rId3" Type="http://schemas.microsoft.com/office/2017/06/relationships/model3d" Target="../media/model3d1.glb"/><Relationship Id="rId12" Type="http://schemas.openxmlformats.org/officeDocument/2006/relationships/customXml" Target="../ink/ink140.xml"/><Relationship Id="rId17" Type="http://schemas.openxmlformats.org/officeDocument/2006/relationships/image" Target="../media/image58.png"/><Relationship Id="rId25" Type="http://schemas.openxmlformats.org/officeDocument/2006/relationships/image" Target="../media/image62.png"/><Relationship Id="rId33" Type="http://schemas.openxmlformats.org/officeDocument/2006/relationships/image" Target="../media/image66.png"/><Relationship Id="rId38" Type="http://schemas.openxmlformats.org/officeDocument/2006/relationships/customXml" Target="../ink/ink153.xml"/><Relationship Id="rId46" Type="http://schemas.microsoft.com/office/2017/06/relationships/model3d" Target="../media/model3d3.glb"/><Relationship Id="rId20" Type="http://schemas.openxmlformats.org/officeDocument/2006/relationships/customXml" Target="../ink/ink144.xml"/><Relationship Id="rId41" Type="http://schemas.openxmlformats.org/officeDocument/2006/relationships/image" Target="../media/image85.png"/></Relationships>
</file>

<file path=ppt/slides/_rels/slide18.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customXml" Target="../ink/ink162.xml"/><Relationship Id="rId26" Type="http://schemas.openxmlformats.org/officeDocument/2006/relationships/customXml" Target="../ink/ink166.xml"/><Relationship Id="rId39" Type="http://schemas.openxmlformats.org/officeDocument/2006/relationships/image" Target="../media/image69.png"/><Relationship Id="rId21" Type="http://schemas.openxmlformats.org/officeDocument/2006/relationships/image" Target="../media/image60.png"/><Relationship Id="rId34" Type="http://schemas.openxmlformats.org/officeDocument/2006/relationships/customXml" Target="../ink/ink170.xml"/><Relationship Id="rId42" Type="http://schemas.openxmlformats.org/officeDocument/2006/relationships/customXml" Target="../ink/ink173.xml"/><Relationship Id="rId47" Type="http://schemas.openxmlformats.org/officeDocument/2006/relationships/image" Target="../media/image92.png"/><Relationship Id="rId7" Type="http://schemas.openxmlformats.org/officeDocument/2006/relationships/image" Target="../media/image50.png"/><Relationship Id="rId2" Type="http://schemas.openxmlformats.org/officeDocument/2006/relationships/notesSlide" Target="../notesSlides/notesSlide5.xml"/><Relationship Id="rId16" Type="http://schemas.openxmlformats.org/officeDocument/2006/relationships/customXml" Target="../ink/ink161.xml"/><Relationship Id="rId29" Type="http://schemas.openxmlformats.org/officeDocument/2006/relationships/image" Target="../media/image64.png"/><Relationship Id="rId1" Type="http://schemas.openxmlformats.org/officeDocument/2006/relationships/slideLayout" Target="../slideLayouts/slideLayout2.xml"/><Relationship Id="rId11" Type="http://schemas.openxmlformats.org/officeDocument/2006/relationships/image" Target="../media/image55.png"/><Relationship Id="rId24" Type="http://schemas.openxmlformats.org/officeDocument/2006/relationships/customXml" Target="../ink/ink165.xml"/><Relationship Id="rId32" Type="http://schemas.openxmlformats.org/officeDocument/2006/relationships/customXml" Target="../ink/ink169.xml"/><Relationship Id="rId37" Type="http://schemas.openxmlformats.org/officeDocument/2006/relationships/image" Target="../media/image68.png"/><Relationship Id="rId40" Type="http://schemas.microsoft.com/office/2017/06/relationships/model3d" Target="../media/model3d2.glb"/><Relationship Id="rId45" Type="http://schemas.openxmlformats.org/officeDocument/2006/relationships/image" Target="../media/image88.png"/><Relationship Id="rId5" Type="http://schemas.openxmlformats.org/officeDocument/2006/relationships/customXml" Target="../ink/ink156.xml"/><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167.xml"/><Relationship Id="rId36" Type="http://schemas.openxmlformats.org/officeDocument/2006/relationships/customXml" Target="../ink/ink171.xml"/><Relationship Id="rId10" Type="http://schemas.openxmlformats.org/officeDocument/2006/relationships/customXml" Target="../ink/ink158.xml"/><Relationship Id="rId19" Type="http://schemas.openxmlformats.org/officeDocument/2006/relationships/image" Target="../media/image59.png"/><Relationship Id="rId31" Type="http://schemas.openxmlformats.org/officeDocument/2006/relationships/image" Target="../media/image65.png"/><Relationship Id="rId44" Type="http://schemas.openxmlformats.org/officeDocument/2006/relationships/customXml" Target="../ink/ink174.xml"/><Relationship Id="rId4" Type="http://schemas.openxmlformats.org/officeDocument/2006/relationships/image" Target="../media/image90.png"/><Relationship Id="rId9" Type="http://schemas.openxmlformats.org/officeDocument/2006/relationships/image" Target="../media/image54.png"/><Relationship Id="rId14" Type="http://schemas.openxmlformats.org/officeDocument/2006/relationships/customXml" Target="../ink/ink160.xml"/><Relationship Id="rId22" Type="http://schemas.openxmlformats.org/officeDocument/2006/relationships/customXml" Target="../ink/ink164.xml"/><Relationship Id="rId27" Type="http://schemas.openxmlformats.org/officeDocument/2006/relationships/image" Target="../media/image63.png"/><Relationship Id="rId30" Type="http://schemas.openxmlformats.org/officeDocument/2006/relationships/customXml" Target="../ink/ink168.xml"/><Relationship Id="rId35" Type="http://schemas.openxmlformats.org/officeDocument/2006/relationships/image" Target="../media/image67.png"/><Relationship Id="rId43" Type="http://schemas.openxmlformats.org/officeDocument/2006/relationships/image" Target="../media/image86.png"/><Relationship Id="rId8" Type="http://schemas.openxmlformats.org/officeDocument/2006/relationships/customXml" Target="../ink/ink157.xml"/><Relationship Id="rId3" Type="http://schemas.microsoft.com/office/2017/06/relationships/model3d" Target="../media/model3d1.glb"/><Relationship Id="rId12" Type="http://schemas.openxmlformats.org/officeDocument/2006/relationships/customXml" Target="../ink/ink159.xml"/><Relationship Id="rId17" Type="http://schemas.openxmlformats.org/officeDocument/2006/relationships/image" Target="../media/image58.png"/><Relationship Id="rId25" Type="http://schemas.openxmlformats.org/officeDocument/2006/relationships/image" Target="../media/image62.png"/><Relationship Id="rId33" Type="http://schemas.openxmlformats.org/officeDocument/2006/relationships/image" Target="../media/image66.png"/><Relationship Id="rId38" Type="http://schemas.openxmlformats.org/officeDocument/2006/relationships/customXml" Target="../ink/ink172.xml"/><Relationship Id="rId46" Type="http://schemas.microsoft.com/office/2017/06/relationships/model3d" Target="../media/model3d3.glb"/><Relationship Id="rId20" Type="http://schemas.openxmlformats.org/officeDocument/2006/relationships/customXml" Target="../ink/ink163.xml"/><Relationship Id="rId41"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17/06/relationships/model3d" Target="../media/model3d3.glb"/><Relationship Id="rId18" Type="http://schemas.openxmlformats.org/officeDocument/2006/relationships/image" Target="../media/image95.png"/><Relationship Id="rId26" Type="http://schemas.openxmlformats.org/officeDocument/2006/relationships/image" Target="../media/image99.png"/><Relationship Id="rId3" Type="http://schemas.openxmlformats.org/officeDocument/2006/relationships/notesSlide" Target="../notesSlides/notesSlide6.xml"/><Relationship Id="rId21" Type="http://schemas.openxmlformats.org/officeDocument/2006/relationships/customXml" Target="../ink/ink180.xml"/><Relationship Id="rId12" Type="http://schemas.openxmlformats.org/officeDocument/2006/relationships/image" Target="../media/image86.png"/><Relationship Id="rId17" Type="http://schemas.openxmlformats.org/officeDocument/2006/relationships/customXml" Target="../ink/ink178.xml"/><Relationship Id="rId25" Type="http://schemas.openxmlformats.org/officeDocument/2006/relationships/customXml" Target="../ink/ink182.xml"/><Relationship Id="rId2" Type="http://schemas.openxmlformats.org/officeDocument/2006/relationships/slideLayout" Target="../slideLayouts/slideLayout2.xml"/><Relationship Id="rId16" Type="http://schemas.openxmlformats.org/officeDocument/2006/relationships/image" Target="../media/image94.png"/><Relationship Id="rId20" Type="http://schemas.openxmlformats.org/officeDocument/2006/relationships/image" Target="../media/image96.png"/><Relationship Id="rId29" Type="http://schemas.openxmlformats.org/officeDocument/2006/relationships/customXml" Target="../ink/ink184.xml"/><Relationship Id="rId1" Type="http://schemas.openxmlformats.org/officeDocument/2006/relationships/tags" Target="../tags/tag2.xml"/><Relationship Id="rId6" Type="http://schemas.openxmlformats.org/officeDocument/2006/relationships/customXml" Target="../ink/ink175.xml"/><Relationship Id="rId11" Type="http://schemas.openxmlformats.org/officeDocument/2006/relationships/customXml" Target="../ink/ink176.xml"/><Relationship Id="rId24" Type="http://schemas.openxmlformats.org/officeDocument/2006/relationships/image" Target="../media/image98.png"/><Relationship Id="rId5" Type="http://schemas.openxmlformats.org/officeDocument/2006/relationships/image" Target="../media/image90.png"/><Relationship Id="rId15" Type="http://schemas.openxmlformats.org/officeDocument/2006/relationships/customXml" Target="../ink/ink177.xml"/><Relationship Id="rId23" Type="http://schemas.openxmlformats.org/officeDocument/2006/relationships/customXml" Target="../ink/ink181.xml"/><Relationship Id="rId28" Type="http://schemas.openxmlformats.org/officeDocument/2006/relationships/image" Target="../media/image100.png"/><Relationship Id="rId10" Type="http://schemas.openxmlformats.org/officeDocument/2006/relationships/image" Target="../media/image91.png"/><Relationship Id="rId19" Type="http://schemas.openxmlformats.org/officeDocument/2006/relationships/customXml" Target="../ink/ink179.xml"/><Relationship Id="rId4" Type="http://schemas.microsoft.com/office/2017/06/relationships/model3d" Target="../media/model3d1.glb"/><Relationship Id="rId9" Type="http://schemas.microsoft.com/office/2017/06/relationships/model3d" Target="../media/model3d2.glb"/><Relationship Id="rId14" Type="http://schemas.openxmlformats.org/officeDocument/2006/relationships/image" Target="../media/image93.png"/><Relationship Id="rId22" Type="http://schemas.openxmlformats.org/officeDocument/2006/relationships/image" Target="../media/image97.png"/><Relationship Id="rId27" Type="http://schemas.openxmlformats.org/officeDocument/2006/relationships/customXml" Target="../ink/ink183.xml"/><Relationship Id="rId30"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86.xml"/><Relationship Id="rId13" Type="http://schemas.openxmlformats.org/officeDocument/2006/relationships/image" Target="../media/image104.png"/><Relationship Id="rId18" Type="http://schemas.openxmlformats.org/officeDocument/2006/relationships/customXml" Target="../ink/ink191.xml"/><Relationship Id="rId3" Type="http://schemas.openxmlformats.org/officeDocument/2006/relationships/notesSlide" Target="../notesSlides/notesSlide7.xml"/><Relationship Id="rId21" Type="http://schemas.openxmlformats.org/officeDocument/2006/relationships/image" Target="../media/image108.png"/><Relationship Id="rId7" Type="http://schemas.openxmlformats.org/officeDocument/2006/relationships/image" Target="../media/image102.png"/><Relationship Id="rId12" Type="http://schemas.openxmlformats.org/officeDocument/2006/relationships/customXml" Target="../ink/ink188.xml"/><Relationship Id="rId17" Type="http://schemas.openxmlformats.org/officeDocument/2006/relationships/image" Target="../media/image106.png"/><Relationship Id="rId25" Type="http://schemas.openxmlformats.org/officeDocument/2006/relationships/image" Target="../media/image111.png"/><Relationship Id="rId2" Type="http://schemas.openxmlformats.org/officeDocument/2006/relationships/slideLayout" Target="../slideLayouts/slideLayout2.xml"/><Relationship Id="rId16" Type="http://schemas.openxmlformats.org/officeDocument/2006/relationships/customXml" Target="../ink/ink190.xml"/><Relationship Id="rId20" Type="http://schemas.openxmlformats.org/officeDocument/2006/relationships/customXml" Target="../ink/ink192.xml"/><Relationship Id="rId1" Type="http://schemas.openxmlformats.org/officeDocument/2006/relationships/tags" Target="../tags/tag3.xml"/><Relationship Id="rId6" Type="http://schemas.openxmlformats.org/officeDocument/2006/relationships/customXml" Target="../ink/ink185.xml"/><Relationship Id="rId11" Type="http://schemas.openxmlformats.org/officeDocument/2006/relationships/image" Target="../media/image103.png"/><Relationship Id="rId24" Type="http://schemas.openxmlformats.org/officeDocument/2006/relationships/customXml" Target="../ink/ink194.xml"/><Relationship Id="rId5" Type="http://schemas.openxmlformats.org/officeDocument/2006/relationships/image" Target="../media/image90.png"/><Relationship Id="rId15" Type="http://schemas.openxmlformats.org/officeDocument/2006/relationships/image" Target="../media/image105.png"/><Relationship Id="rId23" Type="http://schemas.openxmlformats.org/officeDocument/2006/relationships/image" Target="../media/image109.png"/><Relationship Id="rId10" Type="http://schemas.openxmlformats.org/officeDocument/2006/relationships/customXml" Target="../ink/ink187.xml"/><Relationship Id="rId19" Type="http://schemas.openxmlformats.org/officeDocument/2006/relationships/image" Target="../media/image107.png"/><Relationship Id="rId4" Type="http://schemas.microsoft.com/office/2017/06/relationships/model3d" Target="../media/model3d1.glb"/><Relationship Id="rId9" Type="http://schemas.openxmlformats.org/officeDocument/2006/relationships/image" Target="../media/image101.png"/><Relationship Id="rId14" Type="http://schemas.openxmlformats.org/officeDocument/2006/relationships/customXml" Target="../ink/ink189.xml"/><Relationship Id="rId22" Type="http://schemas.openxmlformats.org/officeDocument/2006/relationships/customXml" Target="../ink/ink193.xml"/></Relationships>
</file>

<file path=ppt/slides/_rels/slide21.xml.rels><?xml version="1.0" encoding="UTF-8" standalone="yes"?>
<Relationships xmlns="http://schemas.openxmlformats.org/package/2006/relationships"><Relationship Id="rId8" Type="http://schemas.openxmlformats.org/officeDocument/2006/relationships/customXml" Target="../ink/ink196.xml"/><Relationship Id="rId3" Type="http://schemas.openxmlformats.org/officeDocument/2006/relationships/notesSlide" Target="../notesSlides/notesSlide8.xml"/><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11.png"/><Relationship Id="rId11" Type="http://schemas.openxmlformats.org/officeDocument/2006/relationships/image" Target="../media/image114.png"/><Relationship Id="rId5" Type="http://schemas.openxmlformats.org/officeDocument/2006/relationships/image" Target="../media/image101.png"/><Relationship Id="rId10" Type="http://schemas.openxmlformats.org/officeDocument/2006/relationships/customXml" Target="../ink/ink197.xml"/><Relationship Id="rId4" Type="http://schemas.openxmlformats.org/officeDocument/2006/relationships/customXml" Target="../ink/ink195.xml"/><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customXml" Target="../ink/ink199.xml"/><Relationship Id="rId13" Type="http://schemas.openxmlformats.org/officeDocument/2006/relationships/image" Target="../media/image118.png"/><Relationship Id="rId3" Type="http://schemas.openxmlformats.org/officeDocument/2006/relationships/notesSlide" Target="../notesSlides/notesSlide9.xml"/><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01.png"/><Relationship Id="rId10" Type="http://schemas.openxmlformats.org/officeDocument/2006/relationships/customXml" Target="../ink/ink200.xml"/><Relationship Id="rId4" Type="http://schemas.openxmlformats.org/officeDocument/2006/relationships/customXml" Target="../ink/ink198.xml"/><Relationship Id="rId9" Type="http://schemas.openxmlformats.org/officeDocument/2006/relationships/image" Target="../media/image115.png"/><Relationship Id="rId1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3.png"/><Relationship Id="rId3" Type="http://schemas.openxmlformats.org/officeDocument/2006/relationships/customXml" Target="../ink/ink1.xml"/><Relationship Id="rId12"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11" Type="http://schemas.openxmlformats.org/officeDocument/2006/relationships/customXml" Target="../ink/ink3.xml"/><Relationship Id="rId5" Type="http://schemas.openxmlformats.org/officeDocument/2006/relationships/customXml" Target="../ink/ink2.xml"/><Relationship Id="rId1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2.png"/><Relationship Id="rId1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idx="2"/>
          </p:nvPr>
        </p:nvSpPr>
        <p:spPr>
          <a:xfrm>
            <a:off x="1546060" y="2409601"/>
            <a:ext cx="3404313" cy="583055"/>
          </a:xfrm>
          <a:prstGeom prst="rect">
            <a:avLst/>
          </a:prstGeom>
        </p:spPr>
        <p:txBody>
          <a:bodyPr spcFirstLastPara="1" wrap="square" lIns="90000" tIns="91425" rIns="91425" bIns="91425" anchor="ctr" anchorCtr="0">
            <a:noAutofit/>
          </a:bodyPr>
          <a:lstStyle/>
          <a:p>
            <a:pPr marL="0" lvl="0" indent="0" algn="l" rtl="0">
              <a:spcBef>
                <a:spcPts val="0"/>
              </a:spcBef>
              <a:spcAft>
                <a:spcPts val="0"/>
              </a:spcAft>
              <a:buNone/>
            </a:pPr>
            <a:r>
              <a:rPr lang="vi-VN" sz="6000" dirty="0">
                <a:solidFill>
                  <a:srgbClr val="FD6559"/>
                </a:solidFill>
              </a:rPr>
              <a:t>Factory</a:t>
            </a:r>
            <a:endParaRPr sz="6000" dirty="0">
              <a:solidFill>
                <a:srgbClr val="FD6559"/>
              </a:solidFill>
            </a:endParaRPr>
          </a:p>
        </p:txBody>
      </p:sp>
      <p:sp>
        <p:nvSpPr>
          <p:cNvPr id="100" name="Google Shape;100;p15"/>
          <p:cNvSpPr txBox="1">
            <a:spLocks noGrp="1"/>
          </p:cNvSpPr>
          <p:nvPr>
            <p:ph type="ctrTitle"/>
          </p:nvPr>
        </p:nvSpPr>
        <p:spPr>
          <a:xfrm>
            <a:off x="748857" y="1177955"/>
            <a:ext cx="3704902" cy="1264417"/>
          </a:xfrm>
          <a:prstGeom prst="rect">
            <a:avLst/>
          </a:prstGeom>
        </p:spPr>
        <p:txBody>
          <a:bodyPr spcFirstLastPara="1" wrap="square" lIns="90000" tIns="91425" rIns="91425" bIns="91425" anchor="ctr" anchorCtr="0">
            <a:noAutofit/>
          </a:bodyPr>
          <a:lstStyle/>
          <a:p>
            <a:pPr marL="0" lvl="0" indent="0" algn="l" rtl="0">
              <a:spcBef>
                <a:spcPts val="0"/>
              </a:spcBef>
              <a:spcAft>
                <a:spcPts val="0"/>
              </a:spcAft>
              <a:buNone/>
            </a:pPr>
            <a:r>
              <a:rPr lang="vi-VN" sz="6000" b="0" dirty="0">
                <a:solidFill>
                  <a:schemeClr val="tx1">
                    <a:lumMod val="75000"/>
                  </a:schemeClr>
                </a:solidFill>
              </a:rPr>
              <a:t>State</a:t>
            </a:r>
            <a:r>
              <a:rPr lang="vi-VN" sz="6000" b="0" dirty="0">
                <a:solidFill>
                  <a:schemeClr val="dk1"/>
                </a:solidFill>
              </a:rPr>
              <a:t> </a:t>
            </a:r>
            <a:endParaRPr sz="6000" b="0" dirty="0">
              <a:solidFill>
                <a:schemeClr val="dk1"/>
              </a:solidFill>
            </a:endParaRPr>
          </a:p>
        </p:txBody>
      </p:sp>
      <p:sp>
        <p:nvSpPr>
          <p:cNvPr id="2" name="Google Shape;99;p15">
            <a:extLst>
              <a:ext uri="{FF2B5EF4-FFF2-40B4-BE49-F238E27FC236}">
                <a16:creationId xmlns:a16="http://schemas.microsoft.com/office/drawing/2014/main" id="{F5A009B3-20DE-385D-67CE-0A0EAD7D54D6}"/>
              </a:ext>
            </a:extLst>
          </p:cNvPr>
          <p:cNvSpPr txBox="1">
            <a:spLocks/>
          </p:cNvSpPr>
          <p:nvPr/>
        </p:nvSpPr>
        <p:spPr>
          <a:xfrm>
            <a:off x="3012253" y="1785985"/>
            <a:ext cx="2144115" cy="583055"/>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200"/>
              <a:buFont typeface="Yeseva One"/>
              <a:buNone/>
              <a:defRPr sz="4400" b="0" i="0" u="none" strike="noStrike" cap="none">
                <a:solidFill>
                  <a:schemeClr val="lt2"/>
                </a:solidFill>
                <a:latin typeface="Yeseva One"/>
                <a:ea typeface="Yeseva One"/>
                <a:cs typeface="Yeseva One"/>
                <a:sym typeface="Yeseva One"/>
              </a:defRPr>
            </a:lvl1pPr>
            <a:lvl2pPr marR="0" lvl="1"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2pPr>
            <a:lvl3pPr marR="0" lvl="2"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3pPr>
            <a:lvl4pPr marR="0" lvl="3"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4pPr>
            <a:lvl5pPr marR="0" lvl="4"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5pPr>
            <a:lvl6pPr marR="0" lvl="5"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6pPr>
            <a:lvl7pPr marR="0" lvl="6"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7pPr>
            <a:lvl8pPr marR="0" lvl="7"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8pPr>
            <a:lvl9pPr marR="0" lvl="8" algn="ctr" rtl="0">
              <a:lnSpc>
                <a:spcPct val="100000"/>
              </a:lnSpc>
              <a:spcBef>
                <a:spcPts val="0"/>
              </a:spcBef>
              <a:spcAft>
                <a:spcPts val="0"/>
              </a:spcAft>
              <a:buClr>
                <a:schemeClr val="lt2"/>
              </a:buClr>
              <a:buSzPts val="5200"/>
              <a:buFont typeface="Livvic"/>
              <a:buNone/>
              <a:defRPr sz="5200" b="1" i="0" u="none" strike="noStrike" cap="none">
                <a:solidFill>
                  <a:schemeClr val="lt2"/>
                </a:solidFill>
                <a:latin typeface="Livvic"/>
                <a:ea typeface="Livvic"/>
                <a:cs typeface="Livvic"/>
                <a:sym typeface="Livvic"/>
              </a:defRPr>
            </a:lvl9pPr>
          </a:lstStyle>
          <a:p>
            <a:r>
              <a:rPr lang="vi-VN" dirty="0">
                <a:solidFill>
                  <a:schemeClr val="bg2">
                    <a:lumMod val="50000"/>
                  </a:schemeClr>
                </a:solidFill>
              </a:rPr>
              <a:t>&amp;</a:t>
            </a:r>
          </a:p>
        </p:txBody>
      </p:sp>
      <p:sp>
        <p:nvSpPr>
          <p:cNvPr id="3" name="Google Shape;1124;p23">
            <a:extLst>
              <a:ext uri="{FF2B5EF4-FFF2-40B4-BE49-F238E27FC236}">
                <a16:creationId xmlns:a16="http://schemas.microsoft.com/office/drawing/2014/main" id="{E63D8935-9D25-9330-34C9-1CE9335DA655}"/>
              </a:ext>
            </a:extLst>
          </p:cNvPr>
          <p:cNvSpPr txBox="1">
            <a:spLocks/>
          </p:cNvSpPr>
          <p:nvPr/>
        </p:nvSpPr>
        <p:spPr>
          <a:xfrm>
            <a:off x="356646" y="3250907"/>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r>
              <a:rPr lang="vi-VN" sz="3200" b="1" dirty="0">
                <a:solidFill>
                  <a:schemeClr val="accent3"/>
                </a:solidFill>
                <a:latin typeface="Fairwater Script Light" panose="020B0604020202020204" pitchFamily="2" charset="0"/>
              </a:rPr>
              <a:t>Design Patterns</a:t>
            </a:r>
            <a:endParaRPr lang="en-US" sz="3200" b="1" dirty="0">
              <a:solidFill>
                <a:schemeClr val="accent3"/>
              </a:solidFill>
              <a:latin typeface="Fairwater Script Light" panose="020B0604020202020204"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685795" y="894177"/>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04</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451239" y="2060032"/>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685796" y="1939751"/>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tx1">
                    <a:lumMod val="50000"/>
                  </a:schemeClr>
                </a:solidFill>
              </a:rPr>
              <a:t>Implementation</a:t>
            </a:r>
            <a:endParaRPr sz="2800" dirty="0">
              <a:solidFill>
                <a:schemeClr val="tx1">
                  <a:lumMod val="50000"/>
                </a:schemeClr>
              </a:solidFill>
            </a:endParaRPr>
          </a:p>
        </p:txBody>
      </p:sp>
      <p:pic>
        <p:nvPicPr>
          <p:cNvPr id="7" name="Picture 6" descr="Text&#10;&#10;Description automatically generated with low confidence">
            <a:extLst>
              <a:ext uri="{FF2B5EF4-FFF2-40B4-BE49-F238E27FC236}">
                <a16:creationId xmlns:a16="http://schemas.microsoft.com/office/drawing/2014/main" id="{811EE3A7-4ADB-1871-260F-6EAFDE7EC67B}"/>
              </a:ext>
            </a:extLst>
          </p:cNvPr>
          <p:cNvPicPr>
            <a:picLocks noChangeAspect="1"/>
          </p:cNvPicPr>
          <p:nvPr/>
        </p:nvPicPr>
        <p:blipFill>
          <a:blip r:embed="rId2"/>
          <a:stretch>
            <a:fillRect/>
          </a:stretch>
        </p:blipFill>
        <p:spPr>
          <a:xfrm>
            <a:off x="3815256" y="894177"/>
            <a:ext cx="4871187" cy="3044492"/>
          </a:xfrm>
          <a:prstGeom prst="rect">
            <a:avLst/>
          </a:prstGeom>
        </p:spPr>
      </p:pic>
    </p:spTree>
    <p:extLst>
      <p:ext uri="{BB962C8B-B14F-4D97-AF65-F5344CB8AC3E}">
        <p14:creationId xmlns:p14="http://schemas.microsoft.com/office/powerpoint/2010/main" val="32666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577;p21">
            <a:extLst>
              <a:ext uri="{FF2B5EF4-FFF2-40B4-BE49-F238E27FC236}">
                <a16:creationId xmlns:a16="http://schemas.microsoft.com/office/drawing/2014/main" id="{452670CB-C33D-43D3-A1DF-BFB4C7E93C80}"/>
              </a:ext>
            </a:extLst>
          </p:cNvPr>
          <p:cNvSpPr txBox="1">
            <a:spLocks noGrp="1"/>
          </p:cNvSpPr>
          <p:nvPr>
            <p:ph type="title"/>
          </p:nvPr>
        </p:nvSpPr>
        <p:spPr>
          <a:xfrm>
            <a:off x="311700" y="411475"/>
            <a:ext cx="8520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How to implement it at abstract level?</a:t>
            </a:r>
            <a:endParaRPr sz="2000" dirty="0"/>
          </a:p>
        </p:txBody>
      </p:sp>
      <p:grpSp>
        <p:nvGrpSpPr>
          <p:cNvPr id="153" name="Group 152">
            <a:extLst>
              <a:ext uri="{FF2B5EF4-FFF2-40B4-BE49-F238E27FC236}">
                <a16:creationId xmlns:a16="http://schemas.microsoft.com/office/drawing/2014/main" id="{8018E0CF-38E0-4A0A-B76F-27722CFDF643}"/>
              </a:ext>
            </a:extLst>
          </p:cNvPr>
          <p:cNvGrpSpPr/>
          <p:nvPr/>
        </p:nvGrpSpPr>
        <p:grpSpPr>
          <a:xfrm>
            <a:off x="457200" y="652075"/>
            <a:ext cx="8229600" cy="3818100"/>
            <a:chOff x="457200" y="918525"/>
            <a:chExt cx="8229600" cy="3818100"/>
          </a:xfrm>
        </p:grpSpPr>
        <p:grpSp>
          <p:nvGrpSpPr>
            <p:cNvPr id="3" name="Google Shape;553;p21">
              <a:extLst>
                <a:ext uri="{FF2B5EF4-FFF2-40B4-BE49-F238E27FC236}">
                  <a16:creationId xmlns:a16="http://schemas.microsoft.com/office/drawing/2014/main" id="{7EB89193-F8CD-44FA-B721-20E5B792D9BE}"/>
                </a:ext>
              </a:extLst>
            </p:cNvPr>
            <p:cNvGrpSpPr/>
            <p:nvPr/>
          </p:nvGrpSpPr>
          <p:grpSpPr>
            <a:xfrm>
              <a:off x="467425" y="2615180"/>
              <a:ext cx="1279266" cy="2121445"/>
              <a:chOff x="467425" y="2615180"/>
              <a:chExt cx="1279266" cy="2121445"/>
            </a:xfrm>
          </p:grpSpPr>
          <p:sp>
            <p:nvSpPr>
              <p:cNvPr id="4" name="Google Shape;554;p21">
                <a:extLst>
                  <a:ext uri="{FF2B5EF4-FFF2-40B4-BE49-F238E27FC236}">
                    <a16:creationId xmlns:a16="http://schemas.microsoft.com/office/drawing/2014/main" id="{CD1DD3CF-3A4D-43D1-BA5F-5583466948EA}"/>
                  </a:ext>
                </a:extLst>
              </p:cNvPr>
              <p:cNvSpPr/>
              <p:nvPr/>
            </p:nvSpPr>
            <p:spPr>
              <a:xfrm>
                <a:off x="467425" y="3594225"/>
                <a:ext cx="1279200" cy="1142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5;p21">
                <a:extLst>
                  <a:ext uri="{FF2B5EF4-FFF2-40B4-BE49-F238E27FC236}">
                    <a16:creationId xmlns:a16="http://schemas.microsoft.com/office/drawing/2014/main" id="{73B89145-BC47-4D04-B6E8-CEB20051A3EE}"/>
                  </a:ext>
                </a:extLst>
              </p:cNvPr>
              <p:cNvSpPr/>
              <p:nvPr/>
            </p:nvSpPr>
            <p:spPr>
              <a:xfrm>
                <a:off x="467425" y="2615180"/>
                <a:ext cx="1279266" cy="984992"/>
              </a:xfrm>
              <a:custGeom>
                <a:avLst/>
                <a:gdLst/>
                <a:ahLst/>
                <a:cxnLst/>
                <a:rect l="l" t="t" r="r" b="b"/>
                <a:pathLst>
                  <a:path w="31069" h="31797" extrusionOk="0">
                    <a:moveTo>
                      <a:pt x="1" y="1"/>
                    </a:moveTo>
                    <a:lnTo>
                      <a:pt x="1" y="31796"/>
                    </a:lnTo>
                    <a:lnTo>
                      <a:pt x="31068" y="31796"/>
                    </a:lnTo>
                    <a:lnTo>
                      <a:pt x="31068"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6;p21">
                <a:extLst>
                  <a:ext uri="{FF2B5EF4-FFF2-40B4-BE49-F238E27FC236}">
                    <a16:creationId xmlns:a16="http://schemas.microsoft.com/office/drawing/2014/main" id="{64FCB2C5-8833-4EF9-961F-06060E5A0033}"/>
                  </a:ext>
                </a:extLst>
              </p:cNvPr>
              <p:cNvSpPr/>
              <p:nvPr/>
            </p:nvSpPr>
            <p:spPr>
              <a:xfrm>
                <a:off x="741332"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57;p21">
              <a:extLst>
                <a:ext uri="{FF2B5EF4-FFF2-40B4-BE49-F238E27FC236}">
                  <a16:creationId xmlns:a16="http://schemas.microsoft.com/office/drawing/2014/main" id="{73D2BFF2-2AEF-4AC5-8CCC-F0DFE7DD6F05}"/>
                </a:ext>
              </a:extLst>
            </p:cNvPr>
            <p:cNvGrpSpPr/>
            <p:nvPr/>
          </p:nvGrpSpPr>
          <p:grpSpPr>
            <a:xfrm>
              <a:off x="7366382" y="1469975"/>
              <a:ext cx="1279266" cy="2121536"/>
              <a:chOff x="7366382" y="1469975"/>
              <a:chExt cx="1279266" cy="2121536"/>
            </a:xfrm>
          </p:grpSpPr>
          <p:sp>
            <p:nvSpPr>
              <p:cNvPr id="8" name="Google Shape;558;p21">
                <a:extLst>
                  <a:ext uri="{FF2B5EF4-FFF2-40B4-BE49-F238E27FC236}">
                    <a16:creationId xmlns:a16="http://schemas.microsoft.com/office/drawing/2014/main" id="{D8F77B3B-B5C2-48C2-95DA-DEA52BDA6B52}"/>
                  </a:ext>
                </a:extLst>
              </p:cNvPr>
              <p:cNvSpPr/>
              <p:nvPr/>
            </p:nvSpPr>
            <p:spPr>
              <a:xfrm>
                <a:off x="7366448" y="1469975"/>
                <a:ext cx="1279200" cy="11424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9;p21">
                <a:extLst>
                  <a:ext uri="{FF2B5EF4-FFF2-40B4-BE49-F238E27FC236}">
                    <a16:creationId xmlns:a16="http://schemas.microsoft.com/office/drawing/2014/main" id="{FD8708C0-F771-45DF-83F2-465A96E60D43}"/>
                  </a:ext>
                </a:extLst>
              </p:cNvPr>
              <p:cNvSpPr/>
              <p:nvPr/>
            </p:nvSpPr>
            <p:spPr>
              <a:xfrm>
                <a:off x="7366382" y="2606519"/>
                <a:ext cx="1279266" cy="984992"/>
              </a:xfrm>
              <a:custGeom>
                <a:avLst/>
                <a:gdLst/>
                <a:ahLst/>
                <a:cxnLst/>
                <a:rect l="l" t="t" r="r" b="b"/>
                <a:pathLst>
                  <a:path w="31069" h="31797" extrusionOk="0">
                    <a:moveTo>
                      <a:pt x="1" y="1"/>
                    </a:moveTo>
                    <a:lnTo>
                      <a:pt x="1" y="31796"/>
                    </a:lnTo>
                    <a:lnTo>
                      <a:pt x="31068" y="31796"/>
                    </a:lnTo>
                    <a:lnTo>
                      <a:pt x="31068" y="1"/>
                    </a:ln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60;p21">
                <a:extLst>
                  <a:ext uri="{FF2B5EF4-FFF2-40B4-BE49-F238E27FC236}">
                    <a16:creationId xmlns:a16="http://schemas.microsoft.com/office/drawing/2014/main" id="{553A54D0-1560-4BC3-A737-D4F3A1912FA1}"/>
                  </a:ext>
                </a:extLst>
              </p:cNvPr>
              <p:cNvSpPr/>
              <p:nvPr/>
            </p:nvSpPr>
            <p:spPr>
              <a:xfrm>
                <a:off x="7640357"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61;p21">
              <a:extLst>
                <a:ext uri="{FF2B5EF4-FFF2-40B4-BE49-F238E27FC236}">
                  <a16:creationId xmlns:a16="http://schemas.microsoft.com/office/drawing/2014/main" id="{4FB9D0F0-172C-49EF-8B96-B63EC40932BF}"/>
                </a:ext>
              </a:extLst>
            </p:cNvPr>
            <p:cNvGrpSpPr/>
            <p:nvPr/>
          </p:nvGrpSpPr>
          <p:grpSpPr>
            <a:xfrm>
              <a:off x="5986643" y="2615180"/>
              <a:ext cx="1279469" cy="2121445"/>
              <a:chOff x="5986643" y="2615180"/>
              <a:chExt cx="1279469" cy="2121445"/>
            </a:xfrm>
          </p:grpSpPr>
          <p:sp>
            <p:nvSpPr>
              <p:cNvPr id="12" name="Google Shape;562;p21">
                <a:extLst>
                  <a:ext uri="{FF2B5EF4-FFF2-40B4-BE49-F238E27FC236}">
                    <a16:creationId xmlns:a16="http://schemas.microsoft.com/office/drawing/2014/main" id="{30C520A4-E606-4141-A978-646A666D7815}"/>
                  </a:ext>
                </a:extLst>
              </p:cNvPr>
              <p:cNvSpPr/>
              <p:nvPr/>
            </p:nvSpPr>
            <p:spPr>
              <a:xfrm>
                <a:off x="5986643" y="3594225"/>
                <a:ext cx="1279200" cy="11424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3;p21">
                <a:extLst>
                  <a:ext uri="{FF2B5EF4-FFF2-40B4-BE49-F238E27FC236}">
                    <a16:creationId xmlns:a16="http://schemas.microsoft.com/office/drawing/2014/main" id="{38A229D5-CCC6-4779-80FD-9DB738C2338F}"/>
                  </a:ext>
                </a:extLst>
              </p:cNvPr>
              <p:cNvSpPr/>
              <p:nvPr/>
            </p:nvSpPr>
            <p:spPr>
              <a:xfrm>
                <a:off x="5986846" y="2615180"/>
                <a:ext cx="1279266" cy="984992"/>
              </a:xfrm>
              <a:custGeom>
                <a:avLst/>
                <a:gdLst/>
                <a:ahLst/>
                <a:cxnLst/>
                <a:rect l="l" t="t" r="r" b="b"/>
                <a:pathLst>
                  <a:path w="31069" h="31797" extrusionOk="0">
                    <a:moveTo>
                      <a:pt x="1" y="1"/>
                    </a:moveTo>
                    <a:lnTo>
                      <a:pt x="1" y="31796"/>
                    </a:lnTo>
                    <a:lnTo>
                      <a:pt x="31068" y="31796"/>
                    </a:lnTo>
                    <a:lnTo>
                      <a:pt x="31068" y="1"/>
                    </a:lnTo>
                    <a:close/>
                  </a:path>
                </a:pathLst>
              </a:custGeom>
              <a:solidFill>
                <a:schemeClr val="accent6">
                  <a:lumMod val="25000"/>
                  <a:lumOff val="75000"/>
                </a:schemeClr>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4;p21">
                <a:extLst>
                  <a:ext uri="{FF2B5EF4-FFF2-40B4-BE49-F238E27FC236}">
                    <a16:creationId xmlns:a16="http://schemas.microsoft.com/office/drawing/2014/main" id="{AF3C2748-2AE7-4E85-9796-E172E2C412CD}"/>
                  </a:ext>
                </a:extLst>
              </p:cNvPr>
              <p:cNvSpPr/>
              <p:nvPr/>
            </p:nvSpPr>
            <p:spPr>
              <a:xfrm>
                <a:off x="6260552"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65;p21">
              <a:extLst>
                <a:ext uri="{FF2B5EF4-FFF2-40B4-BE49-F238E27FC236}">
                  <a16:creationId xmlns:a16="http://schemas.microsoft.com/office/drawing/2014/main" id="{87787D79-C269-4BBD-9B63-569EDD5881B6}"/>
                </a:ext>
              </a:extLst>
            </p:cNvPr>
            <p:cNvGrpSpPr/>
            <p:nvPr/>
          </p:nvGrpSpPr>
          <p:grpSpPr>
            <a:xfrm>
              <a:off x="4606033" y="1469975"/>
              <a:ext cx="1280005" cy="2121536"/>
              <a:chOff x="4606033" y="1469975"/>
              <a:chExt cx="1280005" cy="2121536"/>
            </a:xfrm>
          </p:grpSpPr>
          <p:sp>
            <p:nvSpPr>
              <p:cNvPr id="16" name="Google Shape;566;p21">
                <a:extLst>
                  <a:ext uri="{FF2B5EF4-FFF2-40B4-BE49-F238E27FC236}">
                    <a16:creationId xmlns:a16="http://schemas.microsoft.com/office/drawing/2014/main" id="{36D56CCE-0741-4988-8FD4-0A87F302627D}"/>
                  </a:ext>
                </a:extLst>
              </p:cNvPr>
              <p:cNvSpPr/>
              <p:nvPr/>
            </p:nvSpPr>
            <p:spPr>
              <a:xfrm>
                <a:off x="4606838" y="1469975"/>
                <a:ext cx="1279200" cy="11424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7;p21">
                <a:extLst>
                  <a:ext uri="{FF2B5EF4-FFF2-40B4-BE49-F238E27FC236}">
                    <a16:creationId xmlns:a16="http://schemas.microsoft.com/office/drawing/2014/main" id="{7C107C4A-E9E4-4A2D-946A-B4E0FDE0348E}"/>
                  </a:ext>
                </a:extLst>
              </p:cNvPr>
              <p:cNvSpPr/>
              <p:nvPr/>
            </p:nvSpPr>
            <p:spPr>
              <a:xfrm>
                <a:off x="4606033" y="2606519"/>
                <a:ext cx="1279225" cy="984992"/>
              </a:xfrm>
              <a:custGeom>
                <a:avLst/>
                <a:gdLst/>
                <a:ahLst/>
                <a:cxnLst/>
                <a:rect l="l" t="t" r="r" b="b"/>
                <a:pathLst>
                  <a:path w="31068" h="31797" extrusionOk="0">
                    <a:moveTo>
                      <a:pt x="0" y="1"/>
                    </a:moveTo>
                    <a:lnTo>
                      <a:pt x="0" y="31796"/>
                    </a:lnTo>
                    <a:lnTo>
                      <a:pt x="31068" y="31796"/>
                    </a:lnTo>
                    <a:lnTo>
                      <a:pt x="31068" y="1"/>
                    </a:lnTo>
                    <a:close/>
                  </a:path>
                </a:pathLst>
              </a:custGeom>
              <a:solidFill>
                <a:schemeClr val="tx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8;p21">
                <a:extLst>
                  <a:ext uri="{FF2B5EF4-FFF2-40B4-BE49-F238E27FC236}">
                    <a16:creationId xmlns:a16="http://schemas.microsoft.com/office/drawing/2014/main" id="{AA821B92-3B60-48F1-BCD7-A4541FA6510A}"/>
                  </a:ext>
                </a:extLst>
              </p:cNvPr>
              <p:cNvSpPr/>
              <p:nvPr/>
            </p:nvSpPr>
            <p:spPr>
              <a:xfrm>
                <a:off x="4880747"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69;p21">
              <a:extLst>
                <a:ext uri="{FF2B5EF4-FFF2-40B4-BE49-F238E27FC236}">
                  <a16:creationId xmlns:a16="http://schemas.microsoft.com/office/drawing/2014/main" id="{AE83665D-A226-4238-84D0-F38A9595B5CD}"/>
                </a:ext>
              </a:extLst>
            </p:cNvPr>
            <p:cNvGrpSpPr/>
            <p:nvPr/>
          </p:nvGrpSpPr>
          <p:grpSpPr>
            <a:xfrm>
              <a:off x="3226497" y="2615180"/>
              <a:ext cx="1279737" cy="2121445"/>
              <a:chOff x="3226497" y="2615180"/>
              <a:chExt cx="1279737" cy="2121445"/>
            </a:xfrm>
          </p:grpSpPr>
          <p:sp>
            <p:nvSpPr>
              <p:cNvPr id="20" name="Google Shape;570;p21">
                <a:extLst>
                  <a:ext uri="{FF2B5EF4-FFF2-40B4-BE49-F238E27FC236}">
                    <a16:creationId xmlns:a16="http://schemas.microsoft.com/office/drawing/2014/main" id="{5A124001-6397-46A5-9121-8451E0F19411}"/>
                  </a:ext>
                </a:extLst>
              </p:cNvPr>
              <p:cNvSpPr/>
              <p:nvPr/>
            </p:nvSpPr>
            <p:spPr>
              <a:xfrm>
                <a:off x="3227034" y="3594225"/>
                <a:ext cx="1279200" cy="1142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1;p21">
                <a:extLst>
                  <a:ext uri="{FF2B5EF4-FFF2-40B4-BE49-F238E27FC236}">
                    <a16:creationId xmlns:a16="http://schemas.microsoft.com/office/drawing/2014/main" id="{91B806FD-673C-48AB-AA67-B8EF5A55F1C2}"/>
                  </a:ext>
                </a:extLst>
              </p:cNvPr>
              <p:cNvSpPr/>
              <p:nvPr/>
            </p:nvSpPr>
            <p:spPr>
              <a:xfrm>
                <a:off x="3226497" y="2615180"/>
                <a:ext cx="1279225" cy="984992"/>
              </a:xfrm>
              <a:custGeom>
                <a:avLst/>
                <a:gdLst/>
                <a:ahLst/>
                <a:cxnLst/>
                <a:rect l="l" t="t" r="r" b="b"/>
                <a:pathLst>
                  <a:path w="31068" h="31797" extrusionOk="0">
                    <a:moveTo>
                      <a:pt x="1" y="1"/>
                    </a:moveTo>
                    <a:lnTo>
                      <a:pt x="1" y="31796"/>
                    </a:lnTo>
                    <a:lnTo>
                      <a:pt x="31068" y="31796"/>
                    </a:lnTo>
                    <a:lnTo>
                      <a:pt x="31068" y="1"/>
                    </a:lnTo>
                    <a:close/>
                  </a:path>
                </a:pathLst>
              </a:custGeom>
              <a:solidFill>
                <a:schemeClr val="accent3">
                  <a:lumMod val="90000"/>
                  <a:lumOff val="10000"/>
                </a:scheme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72;p21">
                <a:extLst>
                  <a:ext uri="{FF2B5EF4-FFF2-40B4-BE49-F238E27FC236}">
                    <a16:creationId xmlns:a16="http://schemas.microsoft.com/office/drawing/2014/main" id="{E1AC80FC-F893-4519-B989-1608D7C2BD26}"/>
                  </a:ext>
                </a:extLst>
              </p:cNvPr>
              <p:cNvSpPr/>
              <p:nvPr/>
            </p:nvSpPr>
            <p:spPr>
              <a:xfrm>
                <a:off x="3500942"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73;p21">
              <a:extLst>
                <a:ext uri="{FF2B5EF4-FFF2-40B4-BE49-F238E27FC236}">
                  <a16:creationId xmlns:a16="http://schemas.microsoft.com/office/drawing/2014/main" id="{52D3691B-1CBD-488F-956A-1BCEEFC58DCD}"/>
                </a:ext>
              </a:extLst>
            </p:cNvPr>
            <p:cNvGrpSpPr/>
            <p:nvPr/>
          </p:nvGrpSpPr>
          <p:grpSpPr>
            <a:xfrm>
              <a:off x="1846961" y="1469975"/>
              <a:ext cx="1279468" cy="2121536"/>
              <a:chOff x="1846961" y="1469975"/>
              <a:chExt cx="1279468" cy="2121536"/>
            </a:xfrm>
          </p:grpSpPr>
          <p:sp>
            <p:nvSpPr>
              <p:cNvPr id="24" name="Google Shape;574;p21">
                <a:extLst>
                  <a:ext uri="{FF2B5EF4-FFF2-40B4-BE49-F238E27FC236}">
                    <a16:creationId xmlns:a16="http://schemas.microsoft.com/office/drawing/2014/main" id="{2F76791C-E177-462A-9328-A4B2C973FF87}"/>
                  </a:ext>
                </a:extLst>
              </p:cNvPr>
              <p:cNvSpPr/>
              <p:nvPr/>
            </p:nvSpPr>
            <p:spPr>
              <a:xfrm>
                <a:off x="1847229" y="1469975"/>
                <a:ext cx="1279200" cy="1142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5;p21">
                <a:extLst>
                  <a:ext uri="{FF2B5EF4-FFF2-40B4-BE49-F238E27FC236}">
                    <a16:creationId xmlns:a16="http://schemas.microsoft.com/office/drawing/2014/main" id="{228B0ECA-0A86-48E7-84A4-A105F07D1883}"/>
                  </a:ext>
                </a:extLst>
              </p:cNvPr>
              <p:cNvSpPr/>
              <p:nvPr/>
            </p:nvSpPr>
            <p:spPr>
              <a:xfrm>
                <a:off x="1846961" y="2606519"/>
                <a:ext cx="1279225" cy="984992"/>
              </a:xfrm>
              <a:custGeom>
                <a:avLst/>
                <a:gdLst/>
                <a:ahLst/>
                <a:cxnLst/>
                <a:rect l="l" t="t" r="r" b="b"/>
                <a:pathLst>
                  <a:path w="31068" h="31797" extrusionOk="0">
                    <a:moveTo>
                      <a:pt x="1" y="1"/>
                    </a:moveTo>
                    <a:lnTo>
                      <a:pt x="1" y="31796"/>
                    </a:lnTo>
                    <a:lnTo>
                      <a:pt x="31068" y="31796"/>
                    </a:lnTo>
                    <a:lnTo>
                      <a:pt x="31068"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6;p21">
                <a:extLst>
                  <a:ext uri="{FF2B5EF4-FFF2-40B4-BE49-F238E27FC236}">
                    <a16:creationId xmlns:a16="http://schemas.microsoft.com/office/drawing/2014/main" id="{F77C12BA-D40E-4B07-A3F7-2C82673D9D37}"/>
                  </a:ext>
                </a:extLst>
              </p:cNvPr>
              <p:cNvSpPr/>
              <p:nvPr/>
            </p:nvSpPr>
            <p:spPr>
              <a:xfrm>
                <a:off x="2121137" y="2741975"/>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79;p21">
              <a:extLst>
                <a:ext uri="{FF2B5EF4-FFF2-40B4-BE49-F238E27FC236}">
                  <a16:creationId xmlns:a16="http://schemas.microsoft.com/office/drawing/2014/main" id="{01D30895-F48C-409C-AF64-692ACAEB2D50}"/>
                </a:ext>
              </a:extLst>
            </p:cNvPr>
            <p:cNvSpPr txBox="1"/>
            <p:nvPr/>
          </p:nvSpPr>
          <p:spPr>
            <a:xfrm>
              <a:off x="478240" y="4025951"/>
              <a:ext cx="1279200" cy="260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434343"/>
                  </a:solidFill>
                  <a:effectLst/>
                  <a:uLnTx/>
                  <a:uFillTx/>
                  <a:latin typeface="Roboto"/>
                  <a:ea typeface="Roboto"/>
                  <a:cs typeface="Roboto"/>
                  <a:sym typeface="Roboto"/>
                </a:rPr>
                <a:t>Decide what class will be the context</a:t>
              </a:r>
            </a:p>
          </p:txBody>
        </p:sp>
        <p:sp>
          <p:nvSpPr>
            <p:cNvPr id="46" name="Google Shape;596;p21">
              <a:extLst>
                <a:ext uri="{FF2B5EF4-FFF2-40B4-BE49-F238E27FC236}">
                  <a16:creationId xmlns:a16="http://schemas.microsoft.com/office/drawing/2014/main" id="{7A406564-4BD8-4221-9C8C-90A3DE3C8B41}"/>
                </a:ext>
              </a:extLst>
            </p:cNvPr>
            <p:cNvSpPr txBox="1"/>
            <p:nvPr/>
          </p:nvSpPr>
          <p:spPr>
            <a:xfrm>
              <a:off x="457200" y="918525"/>
              <a:ext cx="82296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47" name="Google Shape;597;p21">
              <a:extLst>
                <a:ext uri="{FF2B5EF4-FFF2-40B4-BE49-F238E27FC236}">
                  <a16:creationId xmlns:a16="http://schemas.microsoft.com/office/drawing/2014/main" id="{EA9B5462-468F-40DF-B9FE-B1E7D4C79E18}"/>
                </a:ext>
              </a:extLst>
            </p:cNvPr>
            <p:cNvGrpSpPr/>
            <p:nvPr/>
          </p:nvGrpSpPr>
          <p:grpSpPr>
            <a:xfrm>
              <a:off x="3683217" y="2916148"/>
              <a:ext cx="365781" cy="365752"/>
              <a:chOff x="9945825" y="1864488"/>
              <a:chExt cx="1061775" cy="1060150"/>
            </a:xfrm>
          </p:grpSpPr>
          <p:sp>
            <p:nvSpPr>
              <p:cNvPr id="48" name="Google Shape;598;p21">
                <a:extLst>
                  <a:ext uri="{FF2B5EF4-FFF2-40B4-BE49-F238E27FC236}">
                    <a16:creationId xmlns:a16="http://schemas.microsoft.com/office/drawing/2014/main" id="{0D50B4BE-E0AE-42C2-B27D-2D056D2042A0}"/>
                  </a:ext>
                </a:extLst>
              </p:cNvPr>
              <p:cNvSpPr/>
              <p:nvPr/>
            </p:nvSpPr>
            <p:spPr>
              <a:xfrm>
                <a:off x="10010850" y="2549838"/>
                <a:ext cx="683750" cy="374800"/>
              </a:xfrm>
              <a:custGeom>
                <a:avLst/>
                <a:gdLst/>
                <a:ahLst/>
                <a:cxnLst/>
                <a:rect l="l" t="t" r="r" b="b"/>
                <a:pathLst>
                  <a:path w="27350" h="14992" extrusionOk="0">
                    <a:moveTo>
                      <a:pt x="6212" y="0"/>
                    </a:moveTo>
                    <a:cubicBezTo>
                      <a:pt x="2797" y="0"/>
                      <a:pt x="1" y="2797"/>
                      <a:pt x="1" y="6211"/>
                    </a:cubicBezTo>
                    <a:lnTo>
                      <a:pt x="1" y="14992"/>
                    </a:lnTo>
                    <a:lnTo>
                      <a:pt x="8683" y="14992"/>
                    </a:lnTo>
                    <a:lnTo>
                      <a:pt x="11187" y="12520"/>
                    </a:lnTo>
                    <a:lnTo>
                      <a:pt x="16163" y="12520"/>
                    </a:lnTo>
                    <a:lnTo>
                      <a:pt x="18634" y="14992"/>
                    </a:lnTo>
                    <a:lnTo>
                      <a:pt x="27350" y="14992"/>
                    </a:lnTo>
                    <a:lnTo>
                      <a:pt x="27350" y="6211"/>
                    </a:lnTo>
                    <a:cubicBezTo>
                      <a:pt x="27350" y="2797"/>
                      <a:pt x="24553" y="0"/>
                      <a:pt x="21138" y="0"/>
                    </a:cubicBezTo>
                    <a:lnTo>
                      <a:pt x="18765" y="0"/>
                    </a:lnTo>
                    <a:lnTo>
                      <a:pt x="15740" y="4130"/>
                    </a:lnTo>
                    <a:lnTo>
                      <a:pt x="11610" y="4130"/>
                    </a:lnTo>
                    <a:lnTo>
                      <a:pt x="8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9;p21">
                <a:extLst>
                  <a:ext uri="{FF2B5EF4-FFF2-40B4-BE49-F238E27FC236}">
                    <a16:creationId xmlns:a16="http://schemas.microsoft.com/office/drawing/2014/main" id="{9C435B64-3892-4844-96C3-2D7728D8AD70}"/>
                  </a:ext>
                </a:extLst>
              </p:cNvPr>
              <p:cNvSpPr/>
              <p:nvPr/>
            </p:nvSpPr>
            <p:spPr>
              <a:xfrm>
                <a:off x="10352300" y="2549838"/>
                <a:ext cx="342300" cy="374800"/>
              </a:xfrm>
              <a:custGeom>
                <a:avLst/>
                <a:gdLst/>
                <a:ahLst/>
                <a:cxnLst/>
                <a:rect l="l" t="t" r="r" b="b"/>
                <a:pathLst>
                  <a:path w="13692" h="14992" extrusionOk="0">
                    <a:moveTo>
                      <a:pt x="5107" y="0"/>
                    </a:moveTo>
                    <a:lnTo>
                      <a:pt x="2082" y="4130"/>
                    </a:lnTo>
                    <a:lnTo>
                      <a:pt x="1" y="4130"/>
                    </a:lnTo>
                    <a:lnTo>
                      <a:pt x="1" y="12520"/>
                    </a:lnTo>
                    <a:lnTo>
                      <a:pt x="2505" y="12520"/>
                    </a:lnTo>
                    <a:lnTo>
                      <a:pt x="4976" y="14992"/>
                    </a:lnTo>
                    <a:lnTo>
                      <a:pt x="13692" y="14992"/>
                    </a:lnTo>
                    <a:lnTo>
                      <a:pt x="13692" y="6211"/>
                    </a:lnTo>
                    <a:cubicBezTo>
                      <a:pt x="13692" y="2797"/>
                      <a:pt x="10895" y="0"/>
                      <a:pt x="7480"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0;p21">
                <a:extLst>
                  <a:ext uri="{FF2B5EF4-FFF2-40B4-BE49-F238E27FC236}">
                    <a16:creationId xmlns:a16="http://schemas.microsoft.com/office/drawing/2014/main" id="{021B87F1-60E2-474C-9379-E5FE42537901}"/>
                  </a:ext>
                </a:extLst>
              </p:cNvPr>
              <p:cNvSpPr/>
              <p:nvPr/>
            </p:nvSpPr>
            <p:spPr>
              <a:xfrm>
                <a:off x="9945825" y="1864488"/>
                <a:ext cx="811375" cy="623575"/>
              </a:xfrm>
              <a:custGeom>
                <a:avLst/>
                <a:gdLst/>
                <a:ahLst/>
                <a:cxnLst/>
                <a:rect l="l" t="t" r="r" b="b"/>
                <a:pathLst>
                  <a:path w="32455" h="24943" extrusionOk="0">
                    <a:moveTo>
                      <a:pt x="16292" y="0"/>
                    </a:moveTo>
                    <a:cubicBezTo>
                      <a:pt x="7415" y="0"/>
                      <a:pt x="98" y="7285"/>
                      <a:pt x="33" y="16130"/>
                    </a:cubicBezTo>
                    <a:cubicBezTo>
                      <a:pt x="0" y="20975"/>
                      <a:pt x="4000" y="24943"/>
                      <a:pt x="8845" y="24943"/>
                    </a:cubicBezTo>
                    <a:lnTo>
                      <a:pt x="23707" y="24943"/>
                    </a:lnTo>
                    <a:cubicBezTo>
                      <a:pt x="28520" y="24943"/>
                      <a:pt x="32455" y="20975"/>
                      <a:pt x="32422" y="16130"/>
                    </a:cubicBezTo>
                    <a:cubicBezTo>
                      <a:pt x="32390" y="7285"/>
                      <a:pt x="25138" y="0"/>
                      <a:pt x="16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1;p21">
                <a:extLst>
                  <a:ext uri="{FF2B5EF4-FFF2-40B4-BE49-F238E27FC236}">
                    <a16:creationId xmlns:a16="http://schemas.microsoft.com/office/drawing/2014/main" id="{6BBECAC3-CBB1-4363-B3A4-87527100ED3F}"/>
                  </a:ext>
                </a:extLst>
              </p:cNvPr>
              <p:cNvSpPr/>
              <p:nvPr/>
            </p:nvSpPr>
            <p:spPr>
              <a:xfrm>
                <a:off x="10352300" y="1864488"/>
                <a:ext cx="404900" cy="623575"/>
              </a:xfrm>
              <a:custGeom>
                <a:avLst/>
                <a:gdLst/>
                <a:ahLst/>
                <a:cxnLst/>
                <a:rect l="l" t="t" r="r" b="b"/>
                <a:pathLst>
                  <a:path w="16196" h="24943" extrusionOk="0">
                    <a:moveTo>
                      <a:pt x="1" y="0"/>
                    </a:moveTo>
                    <a:lnTo>
                      <a:pt x="1" y="24943"/>
                    </a:lnTo>
                    <a:lnTo>
                      <a:pt x="7448" y="24943"/>
                    </a:lnTo>
                    <a:cubicBezTo>
                      <a:pt x="12261" y="24943"/>
                      <a:pt x="16196" y="20975"/>
                      <a:pt x="16163" y="16130"/>
                    </a:cubicBezTo>
                    <a:cubicBezTo>
                      <a:pt x="16131" y="7285"/>
                      <a:pt x="8879" y="0"/>
                      <a:pt x="1"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2;p21">
                <a:extLst>
                  <a:ext uri="{FF2B5EF4-FFF2-40B4-BE49-F238E27FC236}">
                    <a16:creationId xmlns:a16="http://schemas.microsoft.com/office/drawing/2014/main" id="{267F6A9B-6550-4242-9ABE-3F12F62907F5}"/>
                  </a:ext>
                </a:extLst>
              </p:cNvPr>
              <p:cNvSpPr/>
              <p:nvPr/>
            </p:nvSpPr>
            <p:spPr>
              <a:xfrm>
                <a:off x="10756375" y="2660388"/>
                <a:ext cx="62625" cy="264250"/>
              </a:xfrm>
              <a:custGeom>
                <a:avLst/>
                <a:gdLst/>
                <a:ahLst/>
                <a:cxnLst/>
                <a:rect l="l" t="t" r="r" b="b"/>
                <a:pathLst>
                  <a:path w="2505" h="10570" extrusionOk="0">
                    <a:moveTo>
                      <a:pt x="2504" y="1"/>
                    </a:moveTo>
                    <a:lnTo>
                      <a:pt x="0" y="4001"/>
                    </a:lnTo>
                    <a:lnTo>
                      <a:pt x="0" y="10570"/>
                    </a:lnTo>
                    <a:lnTo>
                      <a:pt x="2504" y="10570"/>
                    </a:lnTo>
                    <a:lnTo>
                      <a:pt x="2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3;p21">
                <a:extLst>
                  <a:ext uri="{FF2B5EF4-FFF2-40B4-BE49-F238E27FC236}">
                    <a16:creationId xmlns:a16="http://schemas.microsoft.com/office/drawing/2014/main" id="{EFA2E748-BC79-4FA0-8213-C74724916586}"/>
                  </a:ext>
                </a:extLst>
              </p:cNvPr>
              <p:cNvSpPr/>
              <p:nvPr/>
            </p:nvSpPr>
            <p:spPr>
              <a:xfrm>
                <a:off x="10756375" y="2463663"/>
                <a:ext cx="251225" cy="296750"/>
              </a:xfrm>
              <a:custGeom>
                <a:avLst/>
                <a:gdLst/>
                <a:ahLst/>
                <a:cxnLst/>
                <a:rect l="l" t="t" r="r" b="b"/>
                <a:pathLst>
                  <a:path w="10049" h="11870" extrusionOk="0">
                    <a:moveTo>
                      <a:pt x="0" y="0"/>
                    </a:moveTo>
                    <a:lnTo>
                      <a:pt x="0" y="11870"/>
                    </a:lnTo>
                    <a:lnTo>
                      <a:pt x="10049" y="595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4;p21">
                <a:extLst>
                  <a:ext uri="{FF2B5EF4-FFF2-40B4-BE49-F238E27FC236}">
                    <a16:creationId xmlns:a16="http://schemas.microsoft.com/office/drawing/2014/main" id="{C19D4891-9D58-4BBC-A0BA-5A0460246EED}"/>
                  </a:ext>
                </a:extLst>
              </p:cNvPr>
              <p:cNvSpPr/>
              <p:nvPr/>
            </p:nvSpPr>
            <p:spPr>
              <a:xfrm>
                <a:off x="10073450" y="2083988"/>
                <a:ext cx="558550" cy="714650"/>
              </a:xfrm>
              <a:custGeom>
                <a:avLst/>
                <a:gdLst/>
                <a:ahLst/>
                <a:cxnLst/>
                <a:rect l="l" t="t" r="r" b="b"/>
                <a:pathLst>
                  <a:path w="22342" h="28586" extrusionOk="0">
                    <a:moveTo>
                      <a:pt x="11187" y="0"/>
                    </a:moveTo>
                    <a:cubicBezTo>
                      <a:pt x="10017" y="1529"/>
                      <a:pt x="8228" y="2472"/>
                      <a:pt x="6212" y="2472"/>
                    </a:cubicBezTo>
                    <a:lnTo>
                      <a:pt x="2472" y="2472"/>
                    </a:lnTo>
                    <a:cubicBezTo>
                      <a:pt x="1106" y="2472"/>
                      <a:pt x="1" y="3610"/>
                      <a:pt x="1" y="4976"/>
                    </a:cubicBezTo>
                    <a:cubicBezTo>
                      <a:pt x="1" y="6342"/>
                      <a:pt x="1106" y="7447"/>
                      <a:pt x="2472" y="7447"/>
                    </a:cubicBezTo>
                    <a:lnTo>
                      <a:pt x="3708" y="7447"/>
                    </a:lnTo>
                    <a:lnTo>
                      <a:pt x="3708" y="8683"/>
                    </a:lnTo>
                    <a:cubicBezTo>
                      <a:pt x="3708" y="11057"/>
                      <a:pt x="4814" y="13203"/>
                      <a:pt x="6700" y="14634"/>
                    </a:cubicBezTo>
                    <a:cubicBezTo>
                      <a:pt x="7936" y="15545"/>
                      <a:pt x="8683" y="17041"/>
                      <a:pt x="8683" y="18602"/>
                    </a:cubicBezTo>
                    <a:lnTo>
                      <a:pt x="8683" y="23610"/>
                    </a:lnTo>
                    <a:lnTo>
                      <a:pt x="11187" y="28585"/>
                    </a:lnTo>
                    <a:lnTo>
                      <a:pt x="13659" y="23610"/>
                    </a:lnTo>
                    <a:lnTo>
                      <a:pt x="13659" y="18602"/>
                    </a:lnTo>
                    <a:cubicBezTo>
                      <a:pt x="13659" y="17041"/>
                      <a:pt x="14407" y="15545"/>
                      <a:pt x="15643" y="14634"/>
                    </a:cubicBezTo>
                    <a:cubicBezTo>
                      <a:pt x="17529" y="13203"/>
                      <a:pt x="18634" y="11057"/>
                      <a:pt x="18634" y="8683"/>
                    </a:cubicBezTo>
                    <a:lnTo>
                      <a:pt x="18634" y="7447"/>
                    </a:lnTo>
                    <a:lnTo>
                      <a:pt x="19870" y="7447"/>
                    </a:lnTo>
                    <a:cubicBezTo>
                      <a:pt x="21236" y="7447"/>
                      <a:pt x="22342" y="6342"/>
                      <a:pt x="22342" y="4976"/>
                    </a:cubicBezTo>
                    <a:cubicBezTo>
                      <a:pt x="22342" y="3610"/>
                      <a:pt x="21236" y="2472"/>
                      <a:pt x="19870" y="2472"/>
                    </a:cubicBezTo>
                    <a:lnTo>
                      <a:pt x="16130" y="2472"/>
                    </a:lnTo>
                    <a:cubicBezTo>
                      <a:pt x="14114" y="2472"/>
                      <a:pt x="12326" y="1529"/>
                      <a:pt x="11187" y="0"/>
                    </a:cubicBezTo>
                    <a:close/>
                  </a:path>
                </a:pathLst>
              </a:custGeom>
              <a:solidFill>
                <a:srgbClr val="FFE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5;p21">
                <a:extLst>
                  <a:ext uri="{FF2B5EF4-FFF2-40B4-BE49-F238E27FC236}">
                    <a16:creationId xmlns:a16="http://schemas.microsoft.com/office/drawing/2014/main" id="{FD0AFD92-AA63-4DBB-B23E-625AC9B34CFD}"/>
                  </a:ext>
                </a:extLst>
              </p:cNvPr>
              <p:cNvSpPr/>
              <p:nvPr/>
            </p:nvSpPr>
            <p:spPr>
              <a:xfrm>
                <a:off x="10353125" y="2083988"/>
                <a:ext cx="278875" cy="714650"/>
              </a:xfrm>
              <a:custGeom>
                <a:avLst/>
                <a:gdLst/>
                <a:ahLst/>
                <a:cxnLst/>
                <a:rect l="l" t="t" r="r" b="b"/>
                <a:pathLst>
                  <a:path w="11155" h="28586" extrusionOk="0">
                    <a:moveTo>
                      <a:pt x="0" y="0"/>
                    </a:moveTo>
                    <a:lnTo>
                      <a:pt x="0" y="28585"/>
                    </a:lnTo>
                    <a:lnTo>
                      <a:pt x="2472" y="23610"/>
                    </a:lnTo>
                    <a:lnTo>
                      <a:pt x="2472" y="18602"/>
                    </a:lnTo>
                    <a:cubicBezTo>
                      <a:pt x="2472" y="17041"/>
                      <a:pt x="3220" y="15545"/>
                      <a:pt x="4456" y="14634"/>
                    </a:cubicBezTo>
                    <a:cubicBezTo>
                      <a:pt x="6342" y="13203"/>
                      <a:pt x="7447" y="11057"/>
                      <a:pt x="7447" y="8683"/>
                    </a:cubicBezTo>
                    <a:lnTo>
                      <a:pt x="7447" y="7447"/>
                    </a:lnTo>
                    <a:lnTo>
                      <a:pt x="8683" y="7447"/>
                    </a:lnTo>
                    <a:cubicBezTo>
                      <a:pt x="10049" y="7447"/>
                      <a:pt x="11155" y="6342"/>
                      <a:pt x="11155" y="4976"/>
                    </a:cubicBezTo>
                    <a:cubicBezTo>
                      <a:pt x="11155" y="3610"/>
                      <a:pt x="10049" y="2472"/>
                      <a:pt x="8683" y="2472"/>
                    </a:cubicBezTo>
                    <a:lnTo>
                      <a:pt x="4943" y="2472"/>
                    </a:lnTo>
                    <a:cubicBezTo>
                      <a:pt x="2927" y="2472"/>
                      <a:pt x="1139" y="1529"/>
                      <a:pt x="0" y="0"/>
                    </a:cubicBezTo>
                    <a:close/>
                  </a:path>
                </a:pathLst>
              </a:custGeom>
              <a:solidFill>
                <a:srgbClr val="FFB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6;p21">
                <a:extLst>
                  <a:ext uri="{FF2B5EF4-FFF2-40B4-BE49-F238E27FC236}">
                    <a16:creationId xmlns:a16="http://schemas.microsoft.com/office/drawing/2014/main" id="{34F4CB60-BB7E-4503-85B3-E833F98142A4}"/>
                  </a:ext>
                </a:extLst>
              </p:cNvPr>
              <p:cNvSpPr/>
              <p:nvPr/>
            </p:nvSpPr>
            <p:spPr>
              <a:xfrm>
                <a:off x="10225475" y="2549838"/>
                <a:ext cx="255325" cy="227650"/>
              </a:xfrm>
              <a:custGeom>
                <a:avLst/>
                <a:gdLst/>
                <a:ahLst/>
                <a:cxnLst/>
                <a:rect l="l" t="t" r="r" b="b"/>
                <a:pathLst>
                  <a:path w="10213" h="9106" extrusionOk="0">
                    <a:moveTo>
                      <a:pt x="1" y="0"/>
                    </a:moveTo>
                    <a:lnTo>
                      <a:pt x="3025" y="9106"/>
                    </a:lnTo>
                    <a:lnTo>
                      <a:pt x="7155" y="9106"/>
                    </a:lnTo>
                    <a:lnTo>
                      <a:pt x="10212" y="0"/>
                    </a:lnTo>
                    <a:lnTo>
                      <a:pt x="7578" y="0"/>
                    </a:lnTo>
                    <a:lnTo>
                      <a:pt x="5106" y="7447"/>
                    </a:lnTo>
                    <a:lnTo>
                      <a:pt x="26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7;p21">
                <a:extLst>
                  <a:ext uri="{FF2B5EF4-FFF2-40B4-BE49-F238E27FC236}">
                    <a16:creationId xmlns:a16="http://schemas.microsoft.com/office/drawing/2014/main" id="{2F8B66AA-A227-426A-9907-E8CC05922163}"/>
                  </a:ext>
                </a:extLst>
              </p:cNvPr>
              <p:cNvSpPr/>
              <p:nvPr/>
            </p:nvSpPr>
            <p:spPr>
              <a:xfrm>
                <a:off x="10353125" y="2549838"/>
                <a:ext cx="127675" cy="227650"/>
              </a:xfrm>
              <a:custGeom>
                <a:avLst/>
                <a:gdLst/>
                <a:ahLst/>
                <a:cxnLst/>
                <a:rect l="l" t="t" r="r" b="b"/>
                <a:pathLst>
                  <a:path w="5107" h="9106" extrusionOk="0">
                    <a:moveTo>
                      <a:pt x="2472" y="0"/>
                    </a:moveTo>
                    <a:lnTo>
                      <a:pt x="0" y="7447"/>
                    </a:lnTo>
                    <a:lnTo>
                      <a:pt x="0" y="9106"/>
                    </a:lnTo>
                    <a:lnTo>
                      <a:pt x="2049" y="9106"/>
                    </a:lnTo>
                    <a:lnTo>
                      <a:pt x="5106"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8;p21">
                <a:extLst>
                  <a:ext uri="{FF2B5EF4-FFF2-40B4-BE49-F238E27FC236}">
                    <a16:creationId xmlns:a16="http://schemas.microsoft.com/office/drawing/2014/main" id="{D081FD2B-7301-46B2-A6EF-A0D0F5C43623}"/>
                  </a:ext>
                </a:extLst>
              </p:cNvPr>
              <p:cNvSpPr/>
              <p:nvPr/>
            </p:nvSpPr>
            <p:spPr>
              <a:xfrm>
                <a:off x="10228725" y="2736013"/>
                <a:ext cx="248000" cy="188625"/>
              </a:xfrm>
              <a:custGeom>
                <a:avLst/>
                <a:gdLst/>
                <a:ahLst/>
                <a:cxnLst/>
                <a:rect l="l" t="t" r="r" b="b"/>
                <a:pathLst>
                  <a:path w="9920" h="7545" extrusionOk="0">
                    <a:moveTo>
                      <a:pt x="1" y="0"/>
                    </a:moveTo>
                    <a:lnTo>
                      <a:pt x="1" y="7545"/>
                    </a:lnTo>
                    <a:lnTo>
                      <a:pt x="9919" y="7545"/>
                    </a:lnTo>
                    <a:lnTo>
                      <a:pt x="99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9;p21">
                <a:extLst>
                  <a:ext uri="{FF2B5EF4-FFF2-40B4-BE49-F238E27FC236}">
                    <a16:creationId xmlns:a16="http://schemas.microsoft.com/office/drawing/2014/main" id="{6130C06D-DBA3-4A64-A11A-D14DC08E9999}"/>
                  </a:ext>
                </a:extLst>
              </p:cNvPr>
              <p:cNvSpPr/>
              <p:nvPr/>
            </p:nvSpPr>
            <p:spPr>
              <a:xfrm>
                <a:off x="10352300" y="2736013"/>
                <a:ext cx="124425" cy="188625"/>
              </a:xfrm>
              <a:custGeom>
                <a:avLst/>
                <a:gdLst/>
                <a:ahLst/>
                <a:cxnLst/>
                <a:rect l="l" t="t" r="r" b="b"/>
                <a:pathLst>
                  <a:path w="4977" h="7545" extrusionOk="0">
                    <a:moveTo>
                      <a:pt x="1" y="0"/>
                    </a:moveTo>
                    <a:lnTo>
                      <a:pt x="1" y="7545"/>
                    </a:lnTo>
                    <a:lnTo>
                      <a:pt x="4976" y="7545"/>
                    </a:lnTo>
                    <a:lnTo>
                      <a:pt x="4976"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10;p21">
              <a:extLst>
                <a:ext uri="{FF2B5EF4-FFF2-40B4-BE49-F238E27FC236}">
                  <a16:creationId xmlns:a16="http://schemas.microsoft.com/office/drawing/2014/main" id="{0193EBCA-2A95-4A72-A7FB-7224D8F2C257}"/>
                </a:ext>
              </a:extLst>
            </p:cNvPr>
            <p:cNvGrpSpPr/>
            <p:nvPr/>
          </p:nvGrpSpPr>
          <p:grpSpPr>
            <a:xfrm>
              <a:off x="6442952" y="2916125"/>
              <a:ext cx="365732" cy="365774"/>
              <a:chOff x="12523000" y="1854713"/>
              <a:chExt cx="1144700" cy="1131725"/>
            </a:xfrm>
          </p:grpSpPr>
          <p:sp>
            <p:nvSpPr>
              <p:cNvPr id="61" name="Google Shape;611;p21">
                <a:extLst>
                  <a:ext uri="{FF2B5EF4-FFF2-40B4-BE49-F238E27FC236}">
                    <a16:creationId xmlns:a16="http://schemas.microsoft.com/office/drawing/2014/main" id="{46D9CB0E-1437-47D0-A439-291DFCF0AC4D}"/>
                  </a:ext>
                </a:extLst>
              </p:cNvPr>
              <p:cNvSpPr/>
              <p:nvPr/>
            </p:nvSpPr>
            <p:spPr>
              <a:xfrm>
                <a:off x="12618125" y="1949838"/>
                <a:ext cx="941450" cy="941475"/>
              </a:xfrm>
              <a:custGeom>
                <a:avLst/>
                <a:gdLst/>
                <a:ahLst/>
                <a:cxnLst/>
                <a:rect l="l" t="t" r="r" b="b"/>
                <a:pathLst>
                  <a:path w="37658" h="37659" extrusionOk="0">
                    <a:moveTo>
                      <a:pt x="15414" y="1"/>
                    </a:moveTo>
                    <a:lnTo>
                      <a:pt x="14504" y="4716"/>
                    </a:lnTo>
                    <a:cubicBezTo>
                      <a:pt x="13593" y="4976"/>
                      <a:pt x="12715" y="5366"/>
                      <a:pt x="11870" y="5789"/>
                    </a:cubicBezTo>
                    <a:lnTo>
                      <a:pt x="7902" y="3123"/>
                    </a:lnTo>
                    <a:lnTo>
                      <a:pt x="3090" y="7935"/>
                    </a:lnTo>
                    <a:lnTo>
                      <a:pt x="5789" y="11903"/>
                    </a:lnTo>
                    <a:cubicBezTo>
                      <a:pt x="5333" y="12716"/>
                      <a:pt x="4976" y="13594"/>
                      <a:pt x="4683" y="14537"/>
                    </a:cubicBezTo>
                    <a:lnTo>
                      <a:pt x="0" y="15415"/>
                    </a:lnTo>
                    <a:lnTo>
                      <a:pt x="0" y="22244"/>
                    </a:lnTo>
                    <a:lnTo>
                      <a:pt x="4683" y="23122"/>
                    </a:lnTo>
                    <a:cubicBezTo>
                      <a:pt x="4976" y="24065"/>
                      <a:pt x="5333" y="24943"/>
                      <a:pt x="5789" y="25756"/>
                    </a:cubicBezTo>
                    <a:lnTo>
                      <a:pt x="3090" y="29724"/>
                    </a:lnTo>
                    <a:lnTo>
                      <a:pt x="7902" y="34536"/>
                    </a:lnTo>
                    <a:lnTo>
                      <a:pt x="11870" y="31870"/>
                    </a:lnTo>
                    <a:cubicBezTo>
                      <a:pt x="12715" y="32293"/>
                      <a:pt x="13593" y="32683"/>
                      <a:pt x="14504" y="32943"/>
                    </a:cubicBezTo>
                    <a:lnTo>
                      <a:pt x="15414" y="37658"/>
                    </a:lnTo>
                    <a:lnTo>
                      <a:pt x="22211" y="37658"/>
                    </a:lnTo>
                    <a:lnTo>
                      <a:pt x="23122" y="32943"/>
                    </a:lnTo>
                    <a:cubicBezTo>
                      <a:pt x="24065" y="32683"/>
                      <a:pt x="24943" y="32293"/>
                      <a:pt x="25756" y="31870"/>
                    </a:cubicBezTo>
                    <a:lnTo>
                      <a:pt x="29723" y="34536"/>
                    </a:lnTo>
                    <a:lnTo>
                      <a:pt x="34536" y="29724"/>
                    </a:lnTo>
                    <a:lnTo>
                      <a:pt x="31869" y="25756"/>
                    </a:lnTo>
                    <a:cubicBezTo>
                      <a:pt x="32292" y="24943"/>
                      <a:pt x="32682" y="24065"/>
                      <a:pt x="32943" y="23122"/>
                    </a:cubicBezTo>
                    <a:lnTo>
                      <a:pt x="37658" y="22244"/>
                    </a:lnTo>
                    <a:lnTo>
                      <a:pt x="37658" y="15415"/>
                    </a:lnTo>
                    <a:lnTo>
                      <a:pt x="32943" y="14537"/>
                    </a:lnTo>
                    <a:cubicBezTo>
                      <a:pt x="32682" y="13594"/>
                      <a:pt x="32292" y="12716"/>
                      <a:pt x="31869" y="11870"/>
                    </a:cubicBezTo>
                    <a:lnTo>
                      <a:pt x="34536" y="7935"/>
                    </a:lnTo>
                    <a:lnTo>
                      <a:pt x="29723" y="3123"/>
                    </a:lnTo>
                    <a:lnTo>
                      <a:pt x="25756" y="5789"/>
                    </a:lnTo>
                    <a:cubicBezTo>
                      <a:pt x="24943" y="5334"/>
                      <a:pt x="24032" y="4976"/>
                      <a:pt x="23122" y="4716"/>
                    </a:cubicBezTo>
                    <a:lnTo>
                      <a:pt x="22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12;p21">
                <a:extLst>
                  <a:ext uri="{FF2B5EF4-FFF2-40B4-BE49-F238E27FC236}">
                    <a16:creationId xmlns:a16="http://schemas.microsoft.com/office/drawing/2014/main" id="{3C0C675D-91EF-4EAF-9043-C309D9901F28}"/>
                  </a:ext>
                </a:extLst>
              </p:cNvPr>
              <p:cNvSpPr/>
              <p:nvPr/>
            </p:nvSpPr>
            <p:spPr>
              <a:xfrm>
                <a:off x="13088850" y="1949838"/>
                <a:ext cx="470725" cy="941475"/>
              </a:xfrm>
              <a:custGeom>
                <a:avLst/>
                <a:gdLst/>
                <a:ahLst/>
                <a:cxnLst/>
                <a:rect l="l" t="t" r="r" b="b"/>
                <a:pathLst>
                  <a:path w="18829" h="37659" extrusionOk="0">
                    <a:moveTo>
                      <a:pt x="0" y="1"/>
                    </a:moveTo>
                    <a:lnTo>
                      <a:pt x="0" y="37658"/>
                    </a:lnTo>
                    <a:lnTo>
                      <a:pt x="3382" y="37658"/>
                    </a:lnTo>
                    <a:lnTo>
                      <a:pt x="4293" y="32943"/>
                    </a:lnTo>
                    <a:cubicBezTo>
                      <a:pt x="5236" y="32683"/>
                      <a:pt x="6114" y="32293"/>
                      <a:pt x="6927" y="31870"/>
                    </a:cubicBezTo>
                    <a:lnTo>
                      <a:pt x="10894" y="34536"/>
                    </a:lnTo>
                    <a:lnTo>
                      <a:pt x="15707" y="29724"/>
                    </a:lnTo>
                    <a:lnTo>
                      <a:pt x="13040" y="25756"/>
                    </a:lnTo>
                    <a:cubicBezTo>
                      <a:pt x="13463" y="24943"/>
                      <a:pt x="13853" y="24033"/>
                      <a:pt x="14114" y="23122"/>
                    </a:cubicBezTo>
                    <a:lnTo>
                      <a:pt x="18829" y="22244"/>
                    </a:lnTo>
                    <a:lnTo>
                      <a:pt x="18829" y="15415"/>
                    </a:lnTo>
                    <a:lnTo>
                      <a:pt x="14114" y="14537"/>
                    </a:lnTo>
                    <a:cubicBezTo>
                      <a:pt x="13853" y="13594"/>
                      <a:pt x="13463" y="12716"/>
                      <a:pt x="13040" y="11870"/>
                    </a:cubicBezTo>
                    <a:lnTo>
                      <a:pt x="15707" y="7935"/>
                    </a:lnTo>
                    <a:lnTo>
                      <a:pt x="10894" y="3123"/>
                    </a:lnTo>
                    <a:lnTo>
                      <a:pt x="6927" y="5789"/>
                    </a:lnTo>
                    <a:cubicBezTo>
                      <a:pt x="6114" y="5334"/>
                      <a:pt x="5203" y="4976"/>
                      <a:pt x="4293" y="4716"/>
                    </a:cubicBezTo>
                    <a:lnTo>
                      <a:pt x="3382"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13;p21">
                <a:extLst>
                  <a:ext uri="{FF2B5EF4-FFF2-40B4-BE49-F238E27FC236}">
                    <a16:creationId xmlns:a16="http://schemas.microsoft.com/office/drawing/2014/main" id="{1F079AC4-CA5B-4B99-93D2-3EF35C9CD90A}"/>
                  </a:ext>
                </a:extLst>
              </p:cNvPr>
              <p:cNvSpPr/>
              <p:nvPr/>
            </p:nvSpPr>
            <p:spPr>
              <a:xfrm>
                <a:off x="12837625" y="2169338"/>
                <a:ext cx="502450" cy="502475"/>
              </a:xfrm>
              <a:custGeom>
                <a:avLst/>
                <a:gdLst/>
                <a:ahLst/>
                <a:cxnLst/>
                <a:rect l="l" t="t" r="r" b="b"/>
                <a:pathLst>
                  <a:path w="20098" h="20099" extrusionOk="0">
                    <a:moveTo>
                      <a:pt x="10049" y="1"/>
                    </a:moveTo>
                    <a:cubicBezTo>
                      <a:pt x="4488" y="1"/>
                      <a:pt x="0" y="4489"/>
                      <a:pt x="0" y="10050"/>
                    </a:cubicBezTo>
                    <a:cubicBezTo>
                      <a:pt x="0" y="15578"/>
                      <a:pt x="4488" y="20098"/>
                      <a:pt x="10049" y="20098"/>
                    </a:cubicBezTo>
                    <a:cubicBezTo>
                      <a:pt x="15577" y="20098"/>
                      <a:pt x="20098" y="15578"/>
                      <a:pt x="20098" y="10050"/>
                    </a:cubicBezTo>
                    <a:cubicBezTo>
                      <a:pt x="20098" y="4489"/>
                      <a:pt x="15577" y="1"/>
                      <a:pt x="10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14;p21">
                <a:extLst>
                  <a:ext uri="{FF2B5EF4-FFF2-40B4-BE49-F238E27FC236}">
                    <a16:creationId xmlns:a16="http://schemas.microsoft.com/office/drawing/2014/main" id="{787983C0-BE88-4F82-9603-A254BC42CD32}"/>
                  </a:ext>
                </a:extLst>
              </p:cNvPr>
              <p:cNvSpPr/>
              <p:nvPr/>
            </p:nvSpPr>
            <p:spPr>
              <a:xfrm>
                <a:off x="13088850" y="2169338"/>
                <a:ext cx="251225" cy="502475"/>
              </a:xfrm>
              <a:custGeom>
                <a:avLst/>
                <a:gdLst/>
                <a:ahLst/>
                <a:cxnLst/>
                <a:rect l="l" t="t" r="r" b="b"/>
                <a:pathLst>
                  <a:path w="10049" h="20099" extrusionOk="0">
                    <a:moveTo>
                      <a:pt x="0" y="1"/>
                    </a:moveTo>
                    <a:lnTo>
                      <a:pt x="0" y="20098"/>
                    </a:lnTo>
                    <a:cubicBezTo>
                      <a:pt x="5528" y="20098"/>
                      <a:pt x="10049" y="15578"/>
                      <a:pt x="10049" y="10050"/>
                    </a:cubicBezTo>
                    <a:cubicBezTo>
                      <a:pt x="10049" y="4489"/>
                      <a:pt x="5528" y="1"/>
                      <a:pt x="0" y="1"/>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15;p21">
                <a:extLst>
                  <a:ext uri="{FF2B5EF4-FFF2-40B4-BE49-F238E27FC236}">
                    <a16:creationId xmlns:a16="http://schemas.microsoft.com/office/drawing/2014/main" id="{CEF2F49D-CCD2-45AE-BA78-B196163202B4}"/>
                  </a:ext>
                </a:extLst>
              </p:cNvPr>
              <p:cNvSpPr/>
              <p:nvPr/>
            </p:nvSpPr>
            <p:spPr>
              <a:xfrm>
                <a:off x="12523000" y="2631138"/>
                <a:ext cx="355300" cy="355300"/>
              </a:xfrm>
              <a:custGeom>
                <a:avLst/>
                <a:gdLst/>
                <a:ahLst/>
                <a:cxnLst/>
                <a:rect l="l" t="t" r="r" b="b"/>
                <a:pathLst>
                  <a:path w="14212" h="14212" extrusionOk="0">
                    <a:moveTo>
                      <a:pt x="6244" y="0"/>
                    </a:moveTo>
                    <a:lnTo>
                      <a:pt x="2374" y="3870"/>
                    </a:lnTo>
                    <a:lnTo>
                      <a:pt x="0" y="14211"/>
                    </a:lnTo>
                    <a:lnTo>
                      <a:pt x="0" y="14211"/>
                    </a:lnTo>
                    <a:lnTo>
                      <a:pt x="10342" y="11837"/>
                    </a:lnTo>
                    <a:lnTo>
                      <a:pt x="14211" y="7967"/>
                    </a:lnTo>
                    <a:lnTo>
                      <a:pt x="62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16;p21">
                <a:extLst>
                  <a:ext uri="{FF2B5EF4-FFF2-40B4-BE49-F238E27FC236}">
                    <a16:creationId xmlns:a16="http://schemas.microsoft.com/office/drawing/2014/main" id="{4534121C-0F20-4488-9BD8-D5ECB22F4DE3}"/>
                  </a:ext>
                </a:extLst>
              </p:cNvPr>
              <p:cNvSpPr/>
              <p:nvPr/>
            </p:nvSpPr>
            <p:spPr>
              <a:xfrm>
                <a:off x="12523000" y="2731113"/>
                <a:ext cx="355300" cy="255325"/>
              </a:xfrm>
              <a:custGeom>
                <a:avLst/>
                <a:gdLst/>
                <a:ahLst/>
                <a:cxnLst/>
                <a:rect l="l" t="t" r="r" b="b"/>
                <a:pathLst>
                  <a:path w="14212" h="10213" extrusionOk="0">
                    <a:moveTo>
                      <a:pt x="10212" y="1"/>
                    </a:moveTo>
                    <a:lnTo>
                      <a:pt x="0" y="10212"/>
                    </a:lnTo>
                    <a:lnTo>
                      <a:pt x="10342" y="7838"/>
                    </a:lnTo>
                    <a:lnTo>
                      <a:pt x="14211" y="3968"/>
                    </a:lnTo>
                    <a:lnTo>
                      <a:pt x="10212"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17;p21">
                <a:extLst>
                  <a:ext uri="{FF2B5EF4-FFF2-40B4-BE49-F238E27FC236}">
                    <a16:creationId xmlns:a16="http://schemas.microsoft.com/office/drawing/2014/main" id="{3C17A021-AAB7-4832-BBA5-A7B7EB2474EA}"/>
                  </a:ext>
                </a:extLst>
              </p:cNvPr>
              <p:cNvSpPr/>
              <p:nvPr/>
            </p:nvSpPr>
            <p:spPr>
              <a:xfrm>
                <a:off x="12633575" y="1854713"/>
                <a:ext cx="1034125" cy="1021150"/>
              </a:xfrm>
              <a:custGeom>
                <a:avLst/>
                <a:gdLst/>
                <a:ahLst/>
                <a:cxnLst/>
                <a:rect l="l" t="t" r="r" b="b"/>
                <a:pathLst>
                  <a:path w="41365" h="40846" extrusionOk="0">
                    <a:moveTo>
                      <a:pt x="35190" y="1"/>
                    </a:moveTo>
                    <a:cubicBezTo>
                      <a:pt x="33747" y="1"/>
                      <a:pt x="32308" y="554"/>
                      <a:pt x="31219" y="1659"/>
                    </a:cubicBezTo>
                    <a:lnTo>
                      <a:pt x="0" y="32846"/>
                    </a:lnTo>
                    <a:lnTo>
                      <a:pt x="1626" y="39219"/>
                    </a:lnTo>
                    <a:lnTo>
                      <a:pt x="7967" y="40845"/>
                    </a:lnTo>
                    <a:lnTo>
                      <a:pt x="39186" y="9627"/>
                    </a:lnTo>
                    <a:cubicBezTo>
                      <a:pt x="41365" y="7448"/>
                      <a:pt x="41365" y="3871"/>
                      <a:pt x="39186" y="1659"/>
                    </a:cubicBezTo>
                    <a:cubicBezTo>
                      <a:pt x="38081" y="554"/>
                      <a:pt x="36633" y="1"/>
                      <a:pt x="35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18;p21">
                <a:extLst>
                  <a:ext uri="{FF2B5EF4-FFF2-40B4-BE49-F238E27FC236}">
                    <a16:creationId xmlns:a16="http://schemas.microsoft.com/office/drawing/2014/main" id="{4A6A4AA8-4323-488D-81A6-9793A5B0F5B9}"/>
                  </a:ext>
                </a:extLst>
              </p:cNvPr>
              <p:cNvSpPr/>
              <p:nvPr/>
            </p:nvSpPr>
            <p:spPr>
              <a:xfrm>
                <a:off x="12674225" y="1896188"/>
                <a:ext cx="993475" cy="979675"/>
              </a:xfrm>
              <a:custGeom>
                <a:avLst/>
                <a:gdLst/>
                <a:ahLst/>
                <a:cxnLst/>
                <a:rect l="l" t="t" r="r" b="b"/>
                <a:pathLst>
                  <a:path w="39739" h="39187" extrusionOk="0">
                    <a:moveTo>
                      <a:pt x="37560" y="0"/>
                    </a:moveTo>
                    <a:lnTo>
                      <a:pt x="0" y="37560"/>
                    </a:lnTo>
                    <a:lnTo>
                      <a:pt x="6341" y="39186"/>
                    </a:lnTo>
                    <a:lnTo>
                      <a:pt x="37560" y="7968"/>
                    </a:lnTo>
                    <a:cubicBezTo>
                      <a:pt x="39739" y="5789"/>
                      <a:pt x="39739" y="2212"/>
                      <a:pt x="37560"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19;p21">
                <a:extLst>
                  <a:ext uri="{FF2B5EF4-FFF2-40B4-BE49-F238E27FC236}">
                    <a16:creationId xmlns:a16="http://schemas.microsoft.com/office/drawing/2014/main" id="{7F583650-C749-4760-B17C-DED4AFE9AFC2}"/>
                  </a:ext>
                </a:extLst>
              </p:cNvPr>
              <p:cNvSpPr/>
              <p:nvPr/>
            </p:nvSpPr>
            <p:spPr>
              <a:xfrm>
                <a:off x="13325425" y="1854713"/>
                <a:ext cx="342275" cy="329300"/>
              </a:xfrm>
              <a:custGeom>
                <a:avLst/>
                <a:gdLst/>
                <a:ahLst/>
                <a:cxnLst/>
                <a:rect l="l" t="t" r="r" b="b"/>
                <a:pathLst>
                  <a:path w="13691" h="13172" extrusionOk="0">
                    <a:moveTo>
                      <a:pt x="7516" y="1"/>
                    </a:moveTo>
                    <a:cubicBezTo>
                      <a:pt x="6073" y="1"/>
                      <a:pt x="4634" y="554"/>
                      <a:pt x="3545" y="1659"/>
                    </a:cubicBezTo>
                    <a:lnTo>
                      <a:pt x="0" y="5171"/>
                    </a:lnTo>
                    <a:lnTo>
                      <a:pt x="7968" y="13171"/>
                    </a:lnTo>
                    <a:lnTo>
                      <a:pt x="11512" y="9627"/>
                    </a:lnTo>
                    <a:cubicBezTo>
                      <a:pt x="13691" y="7415"/>
                      <a:pt x="13691" y="3838"/>
                      <a:pt x="11512" y="1659"/>
                    </a:cubicBezTo>
                    <a:cubicBezTo>
                      <a:pt x="10407" y="554"/>
                      <a:pt x="8959" y="1"/>
                      <a:pt x="7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20;p21">
                <a:extLst>
                  <a:ext uri="{FF2B5EF4-FFF2-40B4-BE49-F238E27FC236}">
                    <a16:creationId xmlns:a16="http://schemas.microsoft.com/office/drawing/2014/main" id="{A87A9B5A-1700-48A2-8C09-E683768FD500}"/>
                  </a:ext>
                </a:extLst>
              </p:cNvPr>
              <p:cNvSpPr/>
              <p:nvPr/>
            </p:nvSpPr>
            <p:spPr>
              <a:xfrm>
                <a:off x="13425425" y="1896188"/>
                <a:ext cx="242275" cy="287825"/>
              </a:xfrm>
              <a:custGeom>
                <a:avLst/>
                <a:gdLst/>
                <a:ahLst/>
                <a:cxnLst/>
                <a:rect l="l" t="t" r="r" b="b"/>
                <a:pathLst>
                  <a:path w="9691" h="11513" extrusionOk="0">
                    <a:moveTo>
                      <a:pt x="7512" y="0"/>
                    </a:moveTo>
                    <a:lnTo>
                      <a:pt x="0" y="7512"/>
                    </a:lnTo>
                    <a:lnTo>
                      <a:pt x="3968" y="11512"/>
                    </a:lnTo>
                    <a:lnTo>
                      <a:pt x="7512" y="7968"/>
                    </a:lnTo>
                    <a:cubicBezTo>
                      <a:pt x="9691" y="5756"/>
                      <a:pt x="9691" y="2179"/>
                      <a:pt x="7512"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21;p21">
                <a:extLst>
                  <a:ext uri="{FF2B5EF4-FFF2-40B4-BE49-F238E27FC236}">
                    <a16:creationId xmlns:a16="http://schemas.microsoft.com/office/drawing/2014/main" id="{2F9A7FEF-8567-4C5B-A25B-45D34E9B5448}"/>
                  </a:ext>
                </a:extLst>
              </p:cNvPr>
              <p:cNvSpPr/>
              <p:nvPr/>
            </p:nvSpPr>
            <p:spPr>
              <a:xfrm>
                <a:off x="12523000" y="2835188"/>
                <a:ext cx="151250" cy="151250"/>
              </a:xfrm>
              <a:custGeom>
                <a:avLst/>
                <a:gdLst/>
                <a:ahLst/>
                <a:cxnLst/>
                <a:rect l="l" t="t" r="r" b="b"/>
                <a:pathLst>
                  <a:path w="6050" h="6050" extrusionOk="0">
                    <a:moveTo>
                      <a:pt x="1399" y="0"/>
                    </a:moveTo>
                    <a:lnTo>
                      <a:pt x="0" y="6049"/>
                    </a:lnTo>
                    <a:lnTo>
                      <a:pt x="0" y="6049"/>
                    </a:lnTo>
                    <a:lnTo>
                      <a:pt x="6049" y="4651"/>
                    </a:lnTo>
                    <a:lnTo>
                      <a:pt x="1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22;p21">
                <a:extLst>
                  <a:ext uri="{FF2B5EF4-FFF2-40B4-BE49-F238E27FC236}">
                    <a16:creationId xmlns:a16="http://schemas.microsoft.com/office/drawing/2014/main" id="{0610A4F5-68BB-4B64-91AD-5A582D7E91C7}"/>
                  </a:ext>
                </a:extLst>
              </p:cNvPr>
              <p:cNvSpPr/>
              <p:nvPr/>
            </p:nvSpPr>
            <p:spPr>
              <a:xfrm>
                <a:off x="12523000" y="2892913"/>
                <a:ext cx="151250" cy="93525"/>
              </a:xfrm>
              <a:custGeom>
                <a:avLst/>
                <a:gdLst/>
                <a:ahLst/>
                <a:cxnLst/>
                <a:rect l="l" t="t" r="r" b="b"/>
                <a:pathLst>
                  <a:path w="6050" h="3741" extrusionOk="0">
                    <a:moveTo>
                      <a:pt x="3708" y="0"/>
                    </a:moveTo>
                    <a:lnTo>
                      <a:pt x="0" y="3740"/>
                    </a:lnTo>
                    <a:lnTo>
                      <a:pt x="6049" y="2342"/>
                    </a:lnTo>
                    <a:lnTo>
                      <a:pt x="3708"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623;p21">
              <a:extLst>
                <a:ext uri="{FF2B5EF4-FFF2-40B4-BE49-F238E27FC236}">
                  <a16:creationId xmlns:a16="http://schemas.microsoft.com/office/drawing/2014/main" id="{74E49C57-1DF9-4D35-A03C-458AAAA76CBC}"/>
                </a:ext>
              </a:extLst>
            </p:cNvPr>
            <p:cNvGrpSpPr/>
            <p:nvPr/>
          </p:nvGrpSpPr>
          <p:grpSpPr>
            <a:xfrm>
              <a:off x="2280899" y="2958986"/>
              <a:ext cx="411416" cy="257206"/>
              <a:chOff x="9695425" y="3385588"/>
              <a:chExt cx="1413800" cy="867475"/>
            </a:xfrm>
          </p:grpSpPr>
          <p:sp>
            <p:nvSpPr>
              <p:cNvPr id="74" name="Google Shape;624;p21">
                <a:extLst>
                  <a:ext uri="{FF2B5EF4-FFF2-40B4-BE49-F238E27FC236}">
                    <a16:creationId xmlns:a16="http://schemas.microsoft.com/office/drawing/2014/main" id="{313DE374-7D47-4D3A-9B87-167AAA6AF2D5}"/>
                  </a:ext>
                </a:extLst>
              </p:cNvPr>
              <p:cNvSpPr/>
              <p:nvPr/>
            </p:nvSpPr>
            <p:spPr>
              <a:xfrm>
                <a:off x="9814100" y="3472563"/>
                <a:ext cx="1177250" cy="518725"/>
              </a:xfrm>
              <a:custGeom>
                <a:avLst/>
                <a:gdLst/>
                <a:ahLst/>
                <a:cxnLst/>
                <a:rect l="l" t="t" r="r" b="b"/>
                <a:pathLst>
                  <a:path w="47090" h="20749" extrusionOk="0">
                    <a:moveTo>
                      <a:pt x="21692" y="1"/>
                    </a:moveTo>
                    <a:lnTo>
                      <a:pt x="1" y="10310"/>
                    </a:lnTo>
                    <a:lnTo>
                      <a:pt x="7350" y="10310"/>
                    </a:lnTo>
                    <a:cubicBezTo>
                      <a:pt x="12228" y="10310"/>
                      <a:pt x="16163" y="14244"/>
                      <a:pt x="16163" y="19090"/>
                    </a:cubicBezTo>
                    <a:lnTo>
                      <a:pt x="16163" y="20748"/>
                    </a:lnTo>
                    <a:lnTo>
                      <a:pt x="30862" y="20748"/>
                    </a:lnTo>
                    <a:lnTo>
                      <a:pt x="30862" y="19090"/>
                    </a:lnTo>
                    <a:cubicBezTo>
                      <a:pt x="30862" y="14244"/>
                      <a:pt x="34829" y="10310"/>
                      <a:pt x="39675" y="10310"/>
                    </a:cubicBezTo>
                    <a:lnTo>
                      <a:pt x="47089" y="10310"/>
                    </a:lnTo>
                    <a:lnTo>
                      <a:pt x="25204" y="1"/>
                    </a:lnTo>
                    <a:lnTo>
                      <a:pt x="24488" y="1497"/>
                    </a:lnTo>
                    <a:cubicBezTo>
                      <a:pt x="24293" y="1887"/>
                      <a:pt x="23903" y="2147"/>
                      <a:pt x="23448" y="2147"/>
                    </a:cubicBezTo>
                    <a:cubicBezTo>
                      <a:pt x="22992" y="2147"/>
                      <a:pt x="22602" y="1887"/>
                      <a:pt x="22407" y="1497"/>
                    </a:cubicBezTo>
                    <a:lnTo>
                      <a:pt x="21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25;p21">
                <a:extLst>
                  <a:ext uri="{FF2B5EF4-FFF2-40B4-BE49-F238E27FC236}">
                    <a16:creationId xmlns:a16="http://schemas.microsoft.com/office/drawing/2014/main" id="{8A442591-4A68-4047-A094-A94D3779FE08}"/>
                  </a:ext>
                </a:extLst>
              </p:cNvPr>
              <p:cNvSpPr/>
              <p:nvPr/>
            </p:nvSpPr>
            <p:spPr>
              <a:xfrm>
                <a:off x="10401900" y="3472563"/>
                <a:ext cx="589450" cy="518725"/>
              </a:xfrm>
              <a:custGeom>
                <a:avLst/>
                <a:gdLst/>
                <a:ahLst/>
                <a:cxnLst/>
                <a:rect l="l" t="t" r="r" b="b"/>
                <a:pathLst>
                  <a:path w="23578" h="20749" extrusionOk="0">
                    <a:moveTo>
                      <a:pt x="1692" y="1"/>
                    </a:moveTo>
                    <a:lnTo>
                      <a:pt x="976" y="1497"/>
                    </a:lnTo>
                    <a:cubicBezTo>
                      <a:pt x="781" y="1854"/>
                      <a:pt x="423" y="2115"/>
                      <a:pt x="1" y="2147"/>
                    </a:cubicBezTo>
                    <a:lnTo>
                      <a:pt x="1" y="20748"/>
                    </a:lnTo>
                    <a:lnTo>
                      <a:pt x="7350" y="20748"/>
                    </a:lnTo>
                    <a:lnTo>
                      <a:pt x="7350" y="19090"/>
                    </a:lnTo>
                    <a:cubicBezTo>
                      <a:pt x="7350" y="14244"/>
                      <a:pt x="11317" y="10310"/>
                      <a:pt x="16163" y="10310"/>
                    </a:cubicBezTo>
                    <a:lnTo>
                      <a:pt x="23577" y="10310"/>
                    </a:lnTo>
                    <a:lnTo>
                      <a:pt x="1692"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26;p21">
                <a:extLst>
                  <a:ext uri="{FF2B5EF4-FFF2-40B4-BE49-F238E27FC236}">
                    <a16:creationId xmlns:a16="http://schemas.microsoft.com/office/drawing/2014/main" id="{8E3D7B6E-5003-4512-88EF-5CFB93FE66EE}"/>
                  </a:ext>
                </a:extLst>
              </p:cNvPr>
              <p:cNvSpPr/>
              <p:nvPr/>
            </p:nvSpPr>
            <p:spPr>
              <a:xfrm>
                <a:off x="9695425" y="3647363"/>
                <a:ext cx="605700" cy="605700"/>
              </a:xfrm>
              <a:custGeom>
                <a:avLst/>
                <a:gdLst/>
                <a:ahLst/>
                <a:cxnLst/>
                <a:rect l="l" t="t" r="r" b="b"/>
                <a:pathLst>
                  <a:path w="24228" h="24228" extrusionOk="0">
                    <a:moveTo>
                      <a:pt x="12097" y="1"/>
                    </a:moveTo>
                    <a:cubicBezTo>
                      <a:pt x="5431" y="1"/>
                      <a:pt x="0" y="5431"/>
                      <a:pt x="0" y="12098"/>
                    </a:cubicBezTo>
                    <a:cubicBezTo>
                      <a:pt x="0" y="18797"/>
                      <a:pt x="5431" y="24228"/>
                      <a:pt x="12097" y="24228"/>
                    </a:cubicBezTo>
                    <a:cubicBezTo>
                      <a:pt x="18796" y="24228"/>
                      <a:pt x="24227" y="18797"/>
                      <a:pt x="24227" y="12098"/>
                    </a:cubicBezTo>
                    <a:cubicBezTo>
                      <a:pt x="24227" y="5431"/>
                      <a:pt x="18796" y="1"/>
                      <a:pt x="12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27;p21">
                <a:extLst>
                  <a:ext uri="{FF2B5EF4-FFF2-40B4-BE49-F238E27FC236}">
                    <a16:creationId xmlns:a16="http://schemas.microsoft.com/office/drawing/2014/main" id="{E6DB7875-F9C6-435A-8E79-B11C6D28C4DE}"/>
                  </a:ext>
                </a:extLst>
              </p:cNvPr>
              <p:cNvSpPr/>
              <p:nvPr/>
            </p:nvSpPr>
            <p:spPr>
              <a:xfrm>
                <a:off x="9835250" y="3788013"/>
                <a:ext cx="325225" cy="324400"/>
              </a:xfrm>
              <a:custGeom>
                <a:avLst/>
                <a:gdLst/>
                <a:ahLst/>
                <a:cxnLst/>
                <a:rect l="l" t="t" r="r" b="b"/>
                <a:pathLst>
                  <a:path w="13009" h="12976" extrusionOk="0">
                    <a:moveTo>
                      <a:pt x="6504" y="0"/>
                    </a:moveTo>
                    <a:cubicBezTo>
                      <a:pt x="2927" y="0"/>
                      <a:pt x="0" y="2895"/>
                      <a:pt x="0" y="6472"/>
                    </a:cubicBezTo>
                    <a:cubicBezTo>
                      <a:pt x="0" y="10081"/>
                      <a:pt x="2927" y="12976"/>
                      <a:pt x="6504" y="12976"/>
                    </a:cubicBezTo>
                    <a:cubicBezTo>
                      <a:pt x="10114" y="12976"/>
                      <a:pt x="13008" y="10081"/>
                      <a:pt x="13008" y="6472"/>
                    </a:cubicBezTo>
                    <a:cubicBezTo>
                      <a:pt x="13008" y="2895"/>
                      <a:pt x="101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28;p21">
                <a:extLst>
                  <a:ext uri="{FF2B5EF4-FFF2-40B4-BE49-F238E27FC236}">
                    <a16:creationId xmlns:a16="http://schemas.microsoft.com/office/drawing/2014/main" id="{008DD3EF-A768-40BD-9EA1-8746EAC684E0}"/>
                  </a:ext>
                </a:extLst>
              </p:cNvPr>
              <p:cNvSpPr/>
              <p:nvPr/>
            </p:nvSpPr>
            <p:spPr>
              <a:xfrm>
                <a:off x="10502725" y="3647363"/>
                <a:ext cx="606500" cy="605700"/>
              </a:xfrm>
              <a:custGeom>
                <a:avLst/>
                <a:gdLst/>
                <a:ahLst/>
                <a:cxnLst/>
                <a:rect l="l" t="t" r="r" b="b"/>
                <a:pathLst>
                  <a:path w="24260" h="24228" extrusionOk="0">
                    <a:moveTo>
                      <a:pt x="12130" y="1"/>
                    </a:moveTo>
                    <a:cubicBezTo>
                      <a:pt x="5463" y="1"/>
                      <a:pt x="0" y="5431"/>
                      <a:pt x="0" y="12098"/>
                    </a:cubicBezTo>
                    <a:cubicBezTo>
                      <a:pt x="0" y="18797"/>
                      <a:pt x="5463" y="24228"/>
                      <a:pt x="12130" y="24228"/>
                    </a:cubicBezTo>
                    <a:cubicBezTo>
                      <a:pt x="18829" y="24228"/>
                      <a:pt x="24260" y="18797"/>
                      <a:pt x="24260" y="12098"/>
                    </a:cubicBezTo>
                    <a:cubicBezTo>
                      <a:pt x="24260" y="5431"/>
                      <a:pt x="18829" y="1"/>
                      <a:pt x="121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29;p21">
                <a:extLst>
                  <a:ext uri="{FF2B5EF4-FFF2-40B4-BE49-F238E27FC236}">
                    <a16:creationId xmlns:a16="http://schemas.microsoft.com/office/drawing/2014/main" id="{D17A3C2D-E468-4CAB-8488-CD96B5FE5929}"/>
                  </a:ext>
                </a:extLst>
              </p:cNvPr>
              <p:cNvSpPr/>
              <p:nvPr/>
            </p:nvSpPr>
            <p:spPr>
              <a:xfrm>
                <a:off x="10643350" y="3788013"/>
                <a:ext cx="325225" cy="324400"/>
              </a:xfrm>
              <a:custGeom>
                <a:avLst/>
                <a:gdLst/>
                <a:ahLst/>
                <a:cxnLst/>
                <a:rect l="l" t="t" r="r" b="b"/>
                <a:pathLst>
                  <a:path w="13009" h="12976" extrusionOk="0">
                    <a:moveTo>
                      <a:pt x="6505" y="0"/>
                    </a:moveTo>
                    <a:cubicBezTo>
                      <a:pt x="2928" y="0"/>
                      <a:pt x="1" y="2895"/>
                      <a:pt x="1" y="6472"/>
                    </a:cubicBezTo>
                    <a:cubicBezTo>
                      <a:pt x="1" y="10081"/>
                      <a:pt x="2928" y="12976"/>
                      <a:pt x="6505" y="12976"/>
                    </a:cubicBezTo>
                    <a:cubicBezTo>
                      <a:pt x="10082" y="12976"/>
                      <a:pt x="13009" y="10081"/>
                      <a:pt x="13009" y="6472"/>
                    </a:cubicBezTo>
                    <a:cubicBezTo>
                      <a:pt x="13009" y="2895"/>
                      <a:pt x="10082" y="0"/>
                      <a:pt x="6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30;p21">
                <a:extLst>
                  <a:ext uri="{FF2B5EF4-FFF2-40B4-BE49-F238E27FC236}">
                    <a16:creationId xmlns:a16="http://schemas.microsoft.com/office/drawing/2014/main" id="{0E6E9DFD-E392-4B8F-BDC5-7B31E8E05F46}"/>
                  </a:ext>
                </a:extLst>
              </p:cNvPr>
              <p:cNvSpPr/>
              <p:nvPr/>
            </p:nvSpPr>
            <p:spPr>
              <a:xfrm>
                <a:off x="10288900" y="3385588"/>
                <a:ext cx="222775" cy="223600"/>
              </a:xfrm>
              <a:custGeom>
                <a:avLst/>
                <a:gdLst/>
                <a:ahLst/>
                <a:cxnLst/>
                <a:rect l="l" t="t" r="r" b="b"/>
                <a:pathLst>
                  <a:path w="8911" h="8944" extrusionOk="0">
                    <a:moveTo>
                      <a:pt x="4456" y="0"/>
                    </a:moveTo>
                    <a:cubicBezTo>
                      <a:pt x="1984" y="0"/>
                      <a:pt x="0" y="2016"/>
                      <a:pt x="0" y="4488"/>
                    </a:cubicBezTo>
                    <a:cubicBezTo>
                      <a:pt x="0" y="6992"/>
                      <a:pt x="2049" y="8943"/>
                      <a:pt x="4456" y="8943"/>
                    </a:cubicBezTo>
                    <a:cubicBezTo>
                      <a:pt x="6179" y="8943"/>
                      <a:pt x="7773" y="7935"/>
                      <a:pt x="8488" y="6374"/>
                    </a:cubicBezTo>
                    <a:cubicBezTo>
                      <a:pt x="8781" y="5789"/>
                      <a:pt x="8911" y="5138"/>
                      <a:pt x="8911" y="4488"/>
                    </a:cubicBezTo>
                    <a:cubicBezTo>
                      <a:pt x="8911" y="2016"/>
                      <a:pt x="6927" y="0"/>
                      <a:pt x="4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31;p21">
                <a:extLst>
                  <a:ext uri="{FF2B5EF4-FFF2-40B4-BE49-F238E27FC236}">
                    <a16:creationId xmlns:a16="http://schemas.microsoft.com/office/drawing/2014/main" id="{5F441E28-D249-4096-9383-17CDF65EAE18}"/>
                  </a:ext>
                </a:extLst>
              </p:cNvPr>
              <p:cNvSpPr/>
              <p:nvPr/>
            </p:nvSpPr>
            <p:spPr>
              <a:xfrm>
                <a:off x="10401900" y="3385588"/>
                <a:ext cx="109775" cy="223600"/>
              </a:xfrm>
              <a:custGeom>
                <a:avLst/>
                <a:gdLst/>
                <a:ahLst/>
                <a:cxnLst/>
                <a:rect l="l" t="t" r="r" b="b"/>
                <a:pathLst>
                  <a:path w="4391" h="8944" extrusionOk="0">
                    <a:moveTo>
                      <a:pt x="1" y="0"/>
                    </a:moveTo>
                    <a:lnTo>
                      <a:pt x="1" y="8943"/>
                    </a:lnTo>
                    <a:cubicBezTo>
                      <a:pt x="1692" y="8911"/>
                      <a:pt x="3253" y="7902"/>
                      <a:pt x="3968" y="6374"/>
                    </a:cubicBezTo>
                    <a:cubicBezTo>
                      <a:pt x="4261" y="5789"/>
                      <a:pt x="4391" y="5138"/>
                      <a:pt x="4391" y="4488"/>
                    </a:cubicBezTo>
                    <a:cubicBezTo>
                      <a:pt x="4391" y="2049"/>
                      <a:pt x="2440" y="65"/>
                      <a:pt x="1"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32;p21">
                <a:extLst>
                  <a:ext uri="{FF2B5EF4-FFF2-40B4-BE49-F238E27FC236}">
                    <a16:creationId xmlns:a16="http://schemas.microsoft.com/office/drawing/2014/main" id="{16B5F659-4686-42D5-984B-D4430303B6DF}"/>
                  </a:ext>
                </a:extLst>
              </p:cNvPr>
              <p:cNvSpPr/>
              <p:nvPr/>
            </p:nvSpPr>
            <p:spPr>
              <a:xfrm>
                <a:off x="9997850" y="3647363"/>
                <a:ext cx="303275" cy="605700"/>
              </a:xfrm>
              <a:custGeom>
                <a:avLst/>
                <a:gdLst/>
                <a:ahLst/>
                <a:cxnLst/>
                <a:rect l="l" t="t" r="r" b="b"/>
                <a:pathLst>
                  <a:path w="12131" h="24228" extrusionOk="0">
                    <a:moveTo>
                      <a:pt x="0" y="1"/>
                    </a:moveTo>
                    <a:lnTo>
                      <a:pt x="0" y="24228"/>
                    </a:lnTo>
                    <a:cubicBezTo>
                      <a:pt x="6699" y="24228"/>
                      <a:pt x="12130" y="18797"/>
                      <a:pt x="12130" y="12130"/>
                    </a:cubicBezTo>
                    <a:cubicBezTo>
                      <a:pt x="12130" y="5431"/>
                      <a:pt x="6699" y="1"/>
                      <a:pt x="0" y="1"/>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33;p21">
                <a:extLst>
                  <a:ext uri="{FF2B5EF4-FFF2-40B4-BE49-F238E27FC236}">
                    <a16:creationId xmlns:a16="http://schemas.microsoft.com/office/drawing/2014/main" id="{10BDBB71-E512-41A4-AF4D-E56B999A1BD3}"/>
                  </a:ext>
                </a:extLst>
              </p:cNvPr>
              <p:cNvSpPr/>
              <p:nvPr/>
            </p:nvSpPr>
            <p:spPr>
              <a:xfrm>
                <a:off x="10805950" y="3647363"/>
                <a:ext cx="303275" cy="605700"/>
              </a:xfrm>
              <a:custGeom>
                <a:avLst/>
                <a:gdLst/>
                <a:ahLst/>
                <a:cxnLst/>
                <a:rect l="l" t="t" r="r" b="b"/>
                <a:pathLst>
                  <a:path w="12131" h="24228" extrusionOk="0">
                    <a:moveTo>
                      <a:pt x="1" y="1"/>
                    </a:moveTo>
                    <a:lnTo>
                      <a:pt x="1" y="24228"/>
                    </a:lnTo>
                    <a:cubicBezTo>
                      <a:pt x="6700" y="24228"/>
                      <a:pt x="12131" y="18797"/>
                      <a:pt x="12131" y="12130"/>
                    </a:cubicBezTo>
                    <a:cubicBezTo>
                      <a:pt x="12131" y="5431"/>
                      <a:pt x="6700" y="1"/>
                      <a:pt x="1" y="1"/>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634;p21">
              <a:extLst>
                <a:ext uri="{FF2B5EF4-FFF2-40B4-BE49-F238E27FC236}">
                  <a16:creationId xmlns:a16="http://schemas.microsoft.com/office/drawing/2014/main" id="{B75D10A4-21A6-4D8E-9925-6811DD3B6C5F}"/>
                </a:ext>
              </a:extLst>
            </p:cNvPr>
            <p:cNvGrpSpPr/>
            <p:nvPr/>
          </p:nvGrpSpPr>
          <p:grpSpPr>
            <a:xfrm>
              <a:off x="924188" y="2916138"/>
              <a:ext cx="365718" cy="365752"/>
              <a:chOff x="11140100" y="1925463"/>
              <a:chExt cx="1060975" cy="1060150"/>
            </a:xfrm>
          </p:grpSpPr>
          <p:sp>
            <p:nvSpPr>
              <p:cNvPr id="85" name="Google Shape;635;p21">
                <a:extLst>
                  <a:ext uri="{FF2B5EF4-FFF2-40B4-BE49-F238E27FC236}">
                    <a16:creationId xmlns:a16="http://schemas.microsoft.com/office/drawing/2014/main" id="{E08E99D6-BBD5-490E-9414-7BA82BB6EA6A}"/>
                  </a:ext>
                </a:extLst>
              </p:cNvPr>
              <p:cNvSpPr/>
              <p:nvPr/>
            </p:nvSpPr>
            <p:spPr>
              <a:xfrm>
                <a:off x="11888875" y="2736013"/>
                <a:ext cx="187000" cy="249600"/>
              </a:xfrm>
              <a:custGeom>
                <a:avLst/>
                <a:gdLst/>
                <a:ahLst/>
                <a:cxnLst/>
                <a:rect l="l" t="t" r="r" b="b"/>
                <a:pathLst>
                  <a:path w="7480" h="9984" extrusionOk="0">
                    <a:moveTo>
                      <a:pt x="6244" y="0"/>
                    </a:moveTo>
                    <a:cubicBezTo>
                      <a:pt x="2797" y="33"/>
                      <a:pt x="0" y="2797"/>
                      <a:pt x="0" y="6244"/>
                    </a:cubicBezTo>
                    <a:lnTo>
                      <a:pt x="0" y="9984"/>
                    </a:lnTo>
                    <a:lnTo>
                      <a:pt x="6244" y="9984"/>
                    </a:lnTo>
                    <a:lnTo>
                      <a:pt x="7480" y="5008"/>
                    </a:lnTo>
                    <a:lnTo>
                      <a:pt x="6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36;p21">
                <a:extLst>
                  <a:ext uri="{FF2B5EF4-FFF2-40B4-BE49-F238E27FC236}">
                    <a16:creationId xmlns:a16="http://schemas.microsoft.com/office/drawing/2014/main" id="{5D0E8949-51DB-4091-B02C-0DAF2801F12E}"/>
                  </a:ext>
                </a:extLst>
              </p:cNvPr>
              <p:cNvSpPr/>
              <p:nvPr/>
            </p:nvSpPr>
            <p:spPr>
              <a:xfrm>
                <a:off x="12044950" y="2736013"/>
                <a:ext cx="156125" cy="249600"/>
              </a:xfrm>
              <a:custGeom>
                <a:avLst/>
                <a:gdLst/>
                <a:ahLst/>
                <a:cxnLst/>
                <a:rect l="l" t="t" r="r" b="b"/>
                <a:pathLst>
                  <a:path w="6245" h="9984" extrusionOk="0">
                    <a:moveTo>
                      <a:pt x="1" y="0"/>
                    </a:moveTo>
                    <a:lnTo>
                      <a:pt x="1" y="9984"/>
                    </a:lnTo>
                    <a:lnTo>
                      <a:pt x="6245" y="9984"/>
                    </a:lnTo>
                    <a:lnTo>
                      <a:pt x="6245" y="6244"/>
                    </a:lnTo>
                    <a:cubicBezTo>
                      <a:pt x="6245" y="2797"/>
                      <a:pt x="344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37;p21">
                <a:extLst>
                  <a:ext uri="{FF2B5EF4-FFF2-40B4-BE49-F238E27FC236}">
                    <a16:creationId xmlns:a16="http://schemas.microsoft.com/office/drawing/2014/main" id="{44AA0F44-94F5-4D01-A56B-7507E792C7C7}"/>
                  </a:ext>
                </a:extLst>
              </p:cNvPr>
              <p:cNvSpPr/>
              <p:nvPr/>
            </p:nvSpPr>
            <p:spPr>
              <a:xfrm>
                <a:off x="11140100" y="2736013"/>
                <a:ext cx="187825" cy="249600"/>
              </a:xfrm>
              <a:custGeom>
                <a:avLst/>
                <a:gdLst/>
                <a:ahLst/>
                <a:cxnLst/>
                <a:rect l="l" t="t" r="r" b="b"/>
                <a:pathLst>
                  <a:path w="7513" h="9984" extrusionOk="0">
                    <a:moveTo>
                      <a:pt x="6244" y="0"/>
                    </a:moveTo>
                    <a:cubicBezTo>
                      <a:pt x="2797" y="33"/>
                      <a:pt x="0" y="2797"/>
                      <a:pt x="0" y="6244"/>
                    </a:cubicBezTo>
                    <a:lnTo>
                      <a:pt x="0" y="9984"/>
                    </a:lnTo>
                    <a:lnTo>
                      <a:pt x="6244" y="9984"/>
                    </a:lnTo>
                    <a:lnTo>
                      <a:pt x="7513" y="5008"/>
                    </a:lnTo>
                    <a:lnTo>
                      <a:pt x="6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38;p21">
                <a:extLst>
                  <a:ext uri="{FF2B5EF4-FFF2-40B4-BE49-F238E27FC236}">
                    <a16:creationId xmlns:a16="http://schemas.microsoft.com/office/drawing/2014/main" id="{16B07AEF-B135-497B-B77C-AAC1883ABB71}"/>
                  </a:ext>
                </a:extLst>
              </p:cNvPr>
              <p:cNvSpPr/>
              <p:nvPr/>
            </p:nvSpPr>
            <p:spPr>
              <a:xfrm>
                <a:off x="11296200" y="2736013"/>
                <a:ext cx="156125" cy="249600"/>
              </a:xfrm>
              <a:custGeom>
                <a:avLst/>
                <a:gdLst/>
                <a:ahLst/>
                <a:cxnLst/>
                <a:rect l="l" t="t" r="r" b="b"/>
                <a:pathLst>
                  <a:path w="6245" h="9984" extrusionOk="0">
                    <a:moveTo>
                      <a:pt x="0" y="0"/>
                    </a:moveTo>
                    <a:lnTo>
                      <a:pt x="0" y="9984"/>
                    </a:lnTo>
                    <a:lnTo>
                      <a:pt x="6244" y="9984"/>
                    </a:lnTo>
                    <a:lnTo>
                      <a:pt x="6244" y="6244"/>
                    </a:lnTo>
                    <a:cubicBezTo>
                      <a:pt x="6244" y="2797"/>
                      <a:pt x="3447"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39;p21">
                <a:extLst>
                  <a:ext uri="{FF2B5EF4-FFF2-40B4-BE49-F238E27FC236}">
                    <a16:creationId xmlns:a16="http://schemas.microsoft.com/office/drawing/2014/main" id="{CFC77EF1-0A44-4365-A127-674754E6E6E4}"/>
                  </a:ext>
                </a:extLst>
              </p:cNvPr>
              <p:cNvSpPr/>
              <p:nvPr/>
            </p:nvSpPr>
            <p:spPr>
              <a:xfrm>
                <a:off x="11514900" y="2736013"/>
                <a:ext cx="187000" cy="249600"/>
              </a:xfrm>
              <a:custGeom>
                <a:avLst/>
                <a:gdLst/>
                <a:ahLst/>
                <a:cxnLst/>
                <a:rect l="l" t="t" r="r" b="b"/>
                <a:pathLst>
                  <a:path w="7480" h="9984" extrusionOk="0">
                    <a:moveTo>
                      <a:pt x="6244" y="0"/>
                    </a:moveTo>
                    <a:cubicBezTo>
                      <a:pt x="2797" y="33"/>
                      <a:pt x="0" y="2797"/>
                      <a:pt x="0" y="6244"/>
                    </a:cubicBezTo>
                    <a:lnTo>
                      <a:pt x="0" y="9984"/>
                    </a:lnTo>
                    <a:lnTo>
                      <a:pt x="6244" y="9984"/>
                    </a:lnTo>
                    <a:lnTo>
                      <a:pt x="7480" y="5008"/>
                    </a:lnTo>
                    <a:lnTo>
                      <a:pt x="62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40;p21">
                <a:extLst>
                  <a:ext uri="{FF2B5EF4-FFF2-40B4-BE49-F238E27FC236}">
                    <a16:creationId xmlns:a16="http://schemas.microsoft.com/office/drawing/2014/main" id="{63FB50B5-C645-4F67-ACBF-C2F074D49F1D}"/>
                  </a:ext>
                </a:extLst>
              </p:cNvPr>
              <p:cNvSpPr/>
              <p:nvPr/>
            </p:nvSpPr>
            <p:spPr>
              <a:xfrm>
                <a:off x="11670975" y="2736013"/>
                <a:ext cx="155325" cy="249600"/>
              </a:xfrm>
              <a:custGeom>
                <a:avLst/>
                <a:gdLst/>
                <a:ahLst/>
                <a:cxnLst/>
                <a:rect l="l" t="t" r="r" b="b"/>
                <a:pathLst>
                  <a:path w="6213" h="9984" extrusionOk="0">
                    <a:moveTo>
                      <a:pt x="1" y="0"/>
                    </a:moveTo>
                    <a:lnTo>
                      <a:pt x="1" y="9984"/>
                    </a:lnTo>
                    <a:lnTo>
                      <a:pt x="6212" y="9984"/>
                    </a:lnTo>
                    <a:lnTo>
                      <a:pt x="6212" y="6244"/>
                    </a:lnTo>
                    <a:cubicBezTo>
                      <a:pt x="6212" y="2797"/>
                      <a:pt x="34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41;p21">
                <a:extLst>
                  <a:ext uri="{FF2B5EF4-FFF2-40B4-BE49-F238E27FC236}">
                    <a16:creationId xmlns:a16="http://schemas.microsoft.com/office/drawing/2014/main" id="{8DB07670-8D22-4C95-B3FC-8537174A0CFC}"/>
                  </a:ext>
                </a:extLst>
              </p:cNvPr>
              <p:cNvSpPr/>
              <p:nvPr/>
            </p:nvSpPr>
            <p:spPr>
              <a:xfrm>
                <a:off x="11140100" y="1925463"/>
                <a:ext cx="561800" cy="613000"/>
              </a:xfrm>
              <a:custGeom>
                <a:avLst/>
                <a:gdLst/>
                <a:ahLst/>
                <a:cxnLst/>
                <a:rect l="l" t="t" r="r" b="b"/>
                <a:pathLst>
                  <a:path w="22472" h="24520" extrusionOk="0">
                    <a:moveTo>
                      <a:pt x="0" y="0"/>
                    </a:moveTo>
                    <a:lnTo>
                      <a:pt x="0" y="19967"/>
                    </a:lnTo>
                    <a:lnTo>
                      <a:pt x="7610" y="19967"/>
                    </a:lnTo>
                    <a:lnTo>
                      <a:pt x="12195" y="24520"/>
                    </a:lnTo>
                    <a:lnTo>
                      <a:pt x="16748" y="19967"/>
                    </a:lnTo>
                    <a:lnTo>
                      <a:pt x="21236" y="19967"/>
                    </a:lnTo>
                    <a:lnTo>
                      <a:pt x="22472" y="9984"/>
                    </a:lnTo>
                    <a:lnTo>
                      <a:pt x="21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42;p21">
                <a:extLst>
                  <a:ext uri="{FF2B5EF4-FFF2-40B4-BE49-F238E27FC236}">
                    <a16:creationId xmlns:a16="http://schemas.microsoft.com/office/drawing/2014/main" id="{37C722B1-BB9F-43C4-8281-18F41DEE4AD1}"/>
                  </a:ext>
                </a:extLst>
              </p:cNvPr>
              <p:cNvSpPr/>
              <p:nvPr/>
            </p:nvSpPr>
            <p:spPr>
              <a:xfrm>
                <a:off x="11670975" y="1925463"/>
                <a:ext cx="530100" cy="613000"/>
              </a:xfrm>
              <a:custGeom>
                <a:avLst/>
                <a:gdLst/>
                <a:ahLst/>
                <a:cxnLst/>
                <a:rect l="l" t="t" r="r" b="b"/>
                <a:pathLst>
                  <a:path w="21204" h="24520" extrusionOk="0">
                    <a:moveTo>
                      <a:pt x="1" y="0"/>
                    </a:moveTo>
                    <a:lnTo>
                      <a:pt x="1" y="19967"/>
                    </a:lnTo>
                    <a:lnTo>
                      <a:pt x="3871" y="19967"/>
                    </a:lnTo>
                    <a:cubicBezTo>
                      <a:pt x="4423" y="20520"/>
                      <a:pt x="7871" y="23967"/>
                      <a:pt x="8423" y="24520"/>
                    </a:cubicBezTo>
                    <a:lnTo>
                      <a:pt x="12976" y="19967"/>
                    </a:lnTo>
                    <a:lnTo>
                      <a:pt x="21204" y="19967"/>
                    </a:lnTo>
                    <a:lnTo>
                      <a:pt x="21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43;p21">
                <a:extLst>
                  <a:ext uri="{FF2B5EF4-FFF2-40B4-BE49-F238E27FC236}">
                    <a16:creationId xmlns:a16="http://schemas.microsoft.com/office/drawing/2014/main" id="{2DCC5B73-6C29-46F3-A43E-CD6817AEF350}"/>
                  </a:ext>
                </a:extLst>
              </p:cNvPr>
              <p:cNvSpPr/>
              <p:nvPr/>
            </p:nvSpPr>
            <p:spPr>
              <a:xfrm>
                <a:off x="11265300" y="2081538"/>
                <a:ext cx="436600" cy="62625"/>
              </a:xfrm>
              <a:custGeom>
                <a:avLst/>
                <a:gdLst/>
                <a:ahLst/>
                <a:cxnLst/>
                <a:rect l="l" t="t" r="r" b="b"/>
                <a:pathLst>
                  <a:path w="17464" h="2505" extrusionOk="0">
                    <a:moveTo>
                      <a:pt x="0" y="1"/>
                    </a:moveTo>
                    <a:lnTo>
                      <a:pt x="0" y="2505"/>
                    </a:lnTo>
                    <a:lnTo>
                      <a:pt x="16228" y="2505"/>
                    </a:lnTo>
                    <a:lnTo>
                      <a:pt x="17464" y="1237"/>
                    </a:lnTo>
                    <a:lnTo>
                      <a:pt x="16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44;p21">
                <a:extLst>
                  <a:ext uri="{FF2B5EF4-FFF2-40B4-BE49-F238E27FC236}">
                    <a16:creationId xmlns:a16="http://schemas.microsoft.com/office/drawing/2014/main" id="{BE18E974-8795-41F9-AC4D-3B3AE00D7475}"/>
                  </a:ext>
                </a:extLst>
              </p:cNvPr>
              <p:cNvSpPr/>
              <p:nvPr/>
            </p:nvSpPr>
            <p:spPr>
              <a:xfrm>
                <a:off x="11265300" y="2205938"/>
                <a:ext cx="436600" cy="62625"/>
              </a:xfrm>
              <a:custGeom>
                <a:avLst/>
                <a:gdLst/>
                <a:ahLst/>
                <a:cxnLst/>
                <a:rect l="l" t="t" r="r" b="b"/>
                <a:pathLst>
                  <a:path w="17464" h="2505" extrusionOk="0">
                    <a:moveTo>
                      <a:pt x="0" y="0"/>
                    </a:moveTo>
                    <a:lnTo>
                      <a:pt x="0" y="2504"/>
                    </a:lnTo>
                    <a:lnTo>
                      <a:pt x="16228" y="2504"/>
                    </a:lnTo>
                    <a:lnTo>
                      <a:pt x="17464" y="1269"/>
                    </a:lnTo>
                    <a:lnTo>
                      <a:pt x="162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5;p21">
                <a:extLst>
                  <a:ext uri="{FF2B5EF4-FFF2-40B4-BE49-F238E27FC236}">
                    <a16:creationId xmlns:a16="http://schemas.microsoft.com/office/drawing/2014/main" id="{C0E5EF8E-931A-4841-98FF-1D2A4DCF957A}"/>
                  </a:ext>
                </a:extLst>
              </p:cNvPr>
              <p:cNvSpPr/>
              <p:nvPr/>
            </p:nvSpPr>
            <p:spPr>
              <a:xfrm>
                <a:off x="11670975" y="2081538"/>
                <a:ext cx="404900" cy="62625"/>
              </a:xfrm>
              <a:custGeom>
                <a:avLst/>
                <a:gdLst/>
                <a:ahLst/>
                <a:cxnLst/>
                <a:rect l="l" t="t" r="r" b="b"/>
                <a:pathLst>
                  <a:path w="16196" h="2505" extrusionOk="0">
                    <a:moveTo>
                      <a:pt x="1" y="1"/>
                    </a:moveTo>
                    <a:lnTo>
                      <a:pt x="1" y="2505"/>
                    </a:lnTo>
                    <a:lnTo>
                      <a:pt x="16196" y="2505"/>
                    </a:lnTo>
                    <a:lnTo>
                      <a:pt x="16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46;p21">
                <a:extLst>
                  <a:ext uri="{FF2B5EF4-FFF2-40B4-BE49-F238E27FC236}">
                    <a16:creationId xmlns:a16="http://schemas.microsoft.com/office/drawing/2014/main" id="{5FA86F92-3722-4AB1-948D-8CF68E0E2B00}"/>
                  </a:ext>
                </a:extLst>
              </p:cNvPr>
              <p:cNvSpPr/>
              <p:nvPr/>
            </p:nvSpPr>
            <p:spPr>
              <a:xfrm>
                <a:off x="11670975" y="2205938"/>
                <a:ext cx="404900" cy="62625"/>
              </a:xfrm>
              <a:custGeom>
                <a:avLst/>
                <a:gdLst/>
                <a:ahLst/>
                <a:cxnLst/>
                <a:rect l="l" t="t" r="r" b="b"/>
                <a:pathLst>
                  <a:path w="16196" h="2505" extrusionOk="0">
                    <a:moveTo>
                      <a:pt x="1" y="0"/>
                    </a:moveTo>
                    <a:lnTo>
                      <a:pt x="1" y="2504"/>
                    </a:lnTo>
                    <a:lnTo>
                      <a:pt x="16196" y="2504"/>
                    </a:lnTo>
                    <a:lnTo>
                      <a:pt x="16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47;p21">
                <a:extLst>
                  <a:ext uri="{FF2B5EF4-FFF2-40B4-BE49-F238E27FC236}">
                    <a16:creationId xmlns:a16="http://schemas.microsoft.com/office/drawing/2014/main" id="{24C2D29F-59A5-45B3-AA58-9BD6D23E052B}"/>
                  </a:ext>
                </a:extLst>
              </p:cNvPr>
              <p:cNvSpPr/>
              <p:nvPr/>
            </p:nvSpPr>
            <p:spPr>
              <a:xfrm>
                <a:off x="11670975" y="1925463"/>
                <a:ext cx="530100" cy="613000"/>
              </a:xfrm>
              <a:custGeom>
                <a:avLst/>
                <a:gdLst/>
                <a:ahLst/>
                <a:cxnLst/>
                <a:rect l="l" t="t" r="r" b="b"/>
                <a:pathLst>
                  <a:path w="21204" h="24520" extrusionOk="0">
                    <a:moveTo>
                      <a:pt x="1" y="0"/>
                    </a:moveTo>
                    <a:lnTo>
                      <a:pt x="1" y="19967"/>
                    </a:lnTo>
                    <a:lnTo>
                      <a:pt x="3871" y="19967"/>
                    </a:lnTo>
                    <a:cubicBezTo>
                      <a:pt x="4423" y="20520"/>
                      <a:pt x="7871" y="23967"/>
                      <a:pt x="8423" y="24520"/>
                    </a:cubicBezTo>
                    <a:lnTo>
                      <a:pt x="12976" y="19967"/>
                    </a:lnTo>
                    <a:lnTo>
                      <a:pt x="21204" y="19967"/>
                    </a:lnTo>
                    <a:lnTo>
                      <a:pt x="21204"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48;p21">
                <a:extLst>
                  <a:ext uri="{FF2B5EF4-FFF2-40B4-BE49-F238E27FC236}">
                    <a16:creationId xmlns:a16="http://schemas.microsoft.com/office/drawing/2014/main" id="{36A8BCCE-9F8A-46EF-BC59-1BA26B230637}"/>
                  </a:ext>
                </a:extLst>
              </p:cNvPr>
              <p:cNvSpPr/>
              <p:nvPr/>
            </p:nvSpPr>
            <p:spPr>
              <a:xfrm>
                <a:off x="11296200" y="2736013"/>
                <a:ext cx="156125" cy="249600"/>
              </a:xfrm>
              <a:custGeom>
                <a:avLst/>
                <a:gdLst/>
                <a:ahLst/>
                <a:cxnLst/>
                <a:rect l="l" t="t" r="r" b="b"/>
                <a:pathLst>
                  <a:path w="6245" h="9984" extrusionOk="0">
                    <a:moveTo>
                      <a:pt x="0" y="0"/>
                    </a:moveTo>
                    <a:lnTo>
                      <a:pt x="0" y="9984"/>
                    </a:lnTo>
                    <a:lnTo>
                      <a:pt x="6244" y="9984"/>
                    </a:lnTo>
                    <a:lnTo>
                      <a:pt x="6244" y="6244"/>
                    </a:lnTo>
                    <a:cubicBezTo>
                      <a:pt x="6244" y="2797"/>
                      <a:pt x="3447" y="0"/>
                      <a:pt x="0"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49;p21">
                <a:extLst>
                  <a:ext uri="{FF2B5EF4-FFF2-40B4-BE49-F238E27FC236}">
                    <a16:creationId xmlns:a16="http://schemas.microsoft.com/office/drawing/2014/main" id="{75788C37-B5F2-4F78-94F9-4CDFA94DFAF8}"/>
                  </a:ext>
                </a:extLst>
              </p:cNvPr>
              <p:cNvSpPr/>
              <p:nvPr/>
            </p:nvSpPr>
            <p:spPr>
              <a:xfrm>
                <a:off x="12044950" y="2733975"/>
                <a:ext cx="156125" cy="249600"/>
              </a:xfrm>
              <a:custGeom>
                <a:avLst/>
                <a:gdLst/>
                <a:ahLst/>
                <a:cxnLst/>
                <a:rect l="l" t="t" r="r" b="b"/>
                <a:pathLst>
                  <a:path w="6245" h="9984" extrusionOk="0">
                    <a:moveTo>
                      <a:pt x="1" y="0"/>
                    </a:moveTo>
                    <a:lnTo>
                      <a:pt x="1" y="9984"/>
                    </a:lnTo>
                    <a:lnTo>
                      <a:pt x="6245" y="9984"/>
                    </a:lnTo>
                    <a:lnTo>
                      <a:pt x="6245" y="6244"/>
                    </a:lnTo>
                    <a:cubicBezTo>
                      <a:pt x="6245" y="2797"/>
                      <a:pt x="3448" y="0"/>
                      <a:pt x="1"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50;p21">
                <a:extLst>
                  <a:ext uri="{FF2B5EF4-FFF2-40B4-BE49-F238E27FC236}">
                    <a16:creationId xmlns:a16="http://schemas.microsoft.com/office/drawing/2014/main" id="{E96ED32B-421B-4C70-83B7-3F468646AF47}"/>
                  </a:ext>
                </a:extLst>
              </p:cNvPr>
              <p:cNvSpPr/>
              <p:nvPr/>
            </p:nvSpPr>
            <p:spPr>
              <a:xfrm>
                <a:off x="11670975" y="2736013"/>
                <a:ext cx="155325" cy="249600"/>
              </a:xfrm>
              <a:custGeom>
                <a:avLst/>
                <a:gdLst/>
                <a:ahLst/>
                <a:cxnLst/>
                <a:rect l="l" t="t" r="r" b="b"/>
                <a:pathLst>
                  <a:path w="6213" h="9984" extrusionOk="0">
                    <a:moveTo>
                      <a:pt x="1" y="0"/>
                    </a:moveTo>
                    <a:lnTo>
                      <a:pt x="1" y="9984"/>
                    </a:lnTo>
                    <a:lnTo>
                      <a:pt x="6212" y="9984"/>
                    </a:lnTo>
                    <a:lnTo>
                      <a:pt x="6212" y="6244"/>
                    </a:lnTo>
                    <a:cubicBezTo>
                      <a:pt x="6212" y="2797"/>
                      <a:pt x="3448" y="0"/>
                      <a:pt x="1"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51;p21">
                <a:extLst>
                  <a:ext uri="{FF2B5EF4-FFF2-40B4-BE49-F238E27FC236}">
                    <a16:creationId xmlns:a16="http://schemas.microsoft.com/office/drawing/2014/main" id="{06416844-1FFA-4104-8451-C42F44332E5C}"/>
                  </a:ext>
                </a:extLst>
              </p:cNvPr>
              <p:cNvSpPr/>
              <p:nvPr/>
            </p:nvSpPr>
            <p:spPr>
              <a:xfrm>
                <a:off x="11936025" y="2580713"/>
                <a:ext cx="139850" cy="217925"/>
              </a:xfrm>
              <a:custGeom>
                <a:avLst/>
                <a:gdLst/>
                <a:ahLst/>
                <a:cxnLst/>
                <a:rect l="l" t="t" r="r" b="b"/>
                <a:pathLst>
                  <a:path w="5594" h="8717" extrusionOk="0">
                    <a:moveTo>
                      <a:pt x="4358" y="1"/>
                    </a:moveTo>
                    <a:cubicBezTo>
                      <a:pt x="1951" y="1"/>
                      <a:pt x="0" y="1952"/>
                      <a:pt x="0" y="4358"/>
                    </a:cubicBezTo>
                    <a:cubicBezTo>
                      <a:pt x="0" y="6765"/>
                      <a:pt x="1951" y="8716"/>
                      <a:pt x="4358" y="8716"/>
                    </a:cubicBezTo>
                    <a:lnTo>
                      <a:pt x="5594" y="4358"/>
                    </a:lnTo>
                    <a:lnTo>
                      <a:pt x="4358" y="1"/>
                    </a:lnTo>
                    <a:close/>
                  </a:path>
                </a:pathLst>
              </a:custGeom>
              <a:solidFill>
                <a:srgbClr val="EDB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52;p21">
                <a:extLst>
                  <a:ext uri="{FF2B5EF4-FFF2-40B4-BE49-F238E27FC236}">
                    <a16:creationId xmlns:a16="http://schemas.microsoft.com/office/drawing/2014/main" id="{847468D7-CF61-4CA1-B45F-04013F0E55B6}"/>
                  </a:ext>
                </a:extLst>
              </p:cNvPr>
              <p:cNvSpPr/>
              <p:nvPr/>
            </p:nvSpPr>
            <p:spPr>
              <a:xfrm>
                <a:off x="12044950" y="2580713"/>
                <a:ext cx="108975" cy="217925"/>
              </a:xfrm>
              <a:custGeom>
                <a:avLst/>
                <a:gdLst/>
                <a:ahLst/>
                <a:cxnLst/>
                <a:rect l="l" t="t" r="r" b="b"/>
                <a:pathLst>
                  <a:path w="4359" h="8717" extrusionOk="0">
                    <a:moveTo>
                      <a:pt x="1" y="1"/>
                    </a:moveTo>
                    <a:lnTo>
                      <a:pt x="1" y="8716"/>
                    </a:lnTo>
                    <a:cubicBezTo>
                      <a:pt x="2407" y="8716"/>
                      <a:pt x="4358" y="6765"/>
                      <a:pt x="4358" y="4358"/>
                    </a:cubicBezTo>
                    <a:cubicBezTo>
                      <a:pt x="4358" y="1952"/>
                      <a:pt x="2407" y="1"/>
                      <a:pt x="1" y="1"/>
                    </a:cubicBezTo>
                    <a:close/>
                  </a:path>
                </a:pathLst>
              </a:custGeom>
              <a:solidFill>
                <a:srgbClr val="E8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53;p21">
                <a:extLst>
                  <a:ext uri="{FF2B5EF4-FFF2-40B4-BE49-F238E27FC236}">
                    <a16:creationId xmlns:a16="http://schemas.microsoft.com/office/drawing/2014/main" id="{44FE8259-5B26-4BE0-8E7E-4E05EDE95B8F}"/>
                  </a:ext>
                </a:extLst>
              </p:cNvPr>
              <p:cNvSpPr/>
              <p:nvPr/>
            </p:nvSpPr>
            <p:spPr>
              <a:xfrm>
                <a:off x="11187250" y="2580713"/>
                <a:ext cx="140675" cy="217925"/>
              </a:xfrm>
              <a:custGeom>
                <a:avLst/>
                <a:gdLst/>
                <a:ahLst/>
                <a:cxnLst/>
                <a:rect l="l" t="t" r="r" b="b"/>
                <a:pathLst>
                  <a:path w="5627" h="8717" extrusionOk="0">
                    <a:moveTo>
                      <a:pt x="4358" y="1"/>
                    </a:moveTo>
                    <a:cubicBezTo>
                      <a:pt x="1952" y="1"/>
                      <a:pt x="1" y="1952"/>
                      <a:pt x="1" y="4358"/>
                    </a:cubicBezTo>
                    <a:cubicBezTo>
                      <a:pt x="1" y="6765"/>
                      <a:pt x="1952" y="8716"/>
                      <a:pt x="4358" y="8716"/>
                    </a:cubicBezTo>
                    <a:lnTo>
                      <a:pt x="5627" y="4358"/>
                    </a:lnTo>
                    <a:lnTo>
                      <a:pt x="4358" y="1"/>
                    </a:lnTo>
                    <a:close/>
                  </a:path>
                </a:pathLst>
              </a:custGeom>
              <a:solidFill>
                <a:srgbClr val="EDB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54;p21">
                <a:extLst>
                  <a:ext uri="{FF2B5EF4-FFF2-40B4-BE49-F238E27FC236}">
                    <a16:creationId xmlns:a16="http://schemas.microsoft.com/office/drawing/2014/main" id="{158A9A87-568A-47E7-82BB-FBD8B50CBD4C}"/>
                  </a:ext>
                </a:extLst>
              </p:cNvPr>
              <p:cNvSpPr/>
              <p:nvPr/>
            </p:nvSpPr>
            <p:spPr>
              <a:xfrm>
                <a:off x="11296200" y="2580713"/>
                <a:ext cx="109775" cy="217925"/>
              </a:xfrm>
              <a:custGeom>
                <a:avLst/>
                <a:gdLst/>
                <a:ahLst/>
                <a:cxnLst/>
                <a:rect l="l" t="t" r="r" b="b"/>
                <a:pathLst>
                  <a:path w="4391" h="8717" extrusionOk="0">
                    <a:moveTo>
                      <a:pt x="0" y="1"/>
                    </a:moveTo>
                    <a:lnTo>
                      <a:pt x="0" y="8716"/>
                    </a:lnTo>
                    <a:cubicBezTo>
                      <a:pt x="2407" y="8716"/>
                      <a:pt x="4390" y="6765"/>
                      <a:pt x="4390" y="4358"/>
                    </a:cubicBezTo>
                    <a:cubicBezTo>
                      <a:pt x="4390" y="1952"/>
                      <a:pt x="2407" y="1"/>
                      <a:pt x="0" y="1"/>
                    </a:cubicBezTo>
                    <a:close/>
                  </a:path>
                </a:pathLst>
              </a:custGeom>
              <a:solidFill>
                <a:srgbClr val="E8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55;p21">
                <a:extLst>
                  <a:ext uri="{FF2B5EF4-FFF2-40B4-BE49-F238E27FC236}">
                    <a16:creationId xmlns:a16="http://schemas.microsoft.com/office/drawing/2014/main" id="{21205D07-AEDB-4284-A777-F5D9B740AF97}"/>
                  </a:ext>
                </a:extLst>
              </p:cNvPr>
              <p:cNvSpPr/>
              <p:nvPr/>
            </p:nvSpPr>
            <p:spPr>
              <a:xfrm>
                <a:off x="11561225" y="2580713"/>
                <a:ext cx="140675" cy="217925"/>
              </a:xfrm>
              <a:custGeom>
                <a:avLst/>
                <a:gdLst/>
                <a:ahLst/>
                <a:cxnLst/>
                <a:rect l="l" t="t" r="r" b="b"/>
                <a:pathLst>
                  <a:path w="5627" h="8717" extrusionOk="0">
                    <a:moveTo>
                      <a:pt x="4391" y="1"/>
                    </a:moveTo>
                    <a:cubicBezTo>
                      <a:pt x="1984" y="1"/>
                      <a:pt x="1" y="1952"/>
                      <a:pt x="1" y="4358"/>
                    </a:cubicBezTo>
                    <a:cubicBezTo>
                      <a:pt x="1" y="6765"/>
                      <a:pt x="1984" y="8716"/>
                      <a:pt x="4391" y="8716"/>
                    </a:cubicBezTo>
                    <a:lnTo>
                      <a:pt x="5627" y="4358"/>
                    </a:lnTo>
                    <a:lnTo>
                      <a:pt x="4391" y="1"/>
                    </a:lnTo>
                    <a:close/>
                  </a:path>
                </a:pathLst>
              </a:custGeom>
              <a:solidFill>
                <a:srgbClr val="EDB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56;p21">
                <a:extLst>
                  <a:ext uri="{FF2B5EF4-FFF2-40B4-BE49-F238E27FC236}">
                    <a16:creationId xmlns:a16="http://schemas.microsoft.com/office/drawing/2014/main" id="{B31D7658-62A5-46A8-B0D6-BDF3FD1A30A6}"/>
                  </a:ext>
                </a:extLst>
              </p:cNvPr>
              <p:cNvSpPr/>
              <p:nvPr/>
            </p:nvSpPr>
            <p:spPr>
              <a:xfrm>
                <a:off x="11670975" y="2580713"/>
                <a:ext cx="108975" cy="217925"/>
              </a:xfrm>
              <a:custGeom>
                <a:avLst/>
                <a:gdLst/>
                <a:ahLst/>
                <a:cxnLst/>
                <a:rect l="l" t="t" r="r" b="b"/>
                <a:pathLst>
                  <a:path w="4359" h="8717" extrusionOk="0">
                    <a:moveTo>
                      <a:pt x="1" y="1"/>
                    </a:moveTo>
                    <a:lnTo>
                      <a:pt x="1" y="8716"/>
                    </a:lnTo>
                    <a:cubicBezTo>
                      <a:pt x="2407" y="8716"/>
                      <a:pt x="4358" y="6765"/>
                      <a:pt x="4358" y="4358"/>
                    </a:cubicBezTo>
                    <a:cubicBezTo>
                      <a:pt x="4358" y="1952"/>
                      <a:pt x="2407" y="1"/>
                      <a:pt x="1" y="1"/>
                    </a:cubicBezTo>
                    <a:close/>
                  </a:path>
                </a:pathLst>
              </a:custGeom>
              <a:solidFill>
                <a:srgbClr val="E8A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657;p21">
              <a:extLst>
                <a:ext uri="{FF2B5EF4-FFF2-40B4-BE49-F238E27FC236}">
                  <a16:creationId xmlns:a16="http://schemas.microsoft.com/office/drawing/2014/main" id="{AF3DF78E-C4F7-4B8D-BD99-705A22A9C35A}"/>
                </a:ext>
              </a:extLst>
            </p:cNvPr>
            <p:cNvGrpSpPr/>
            <p:nvPr/>
          </p:nvGrpSpPr>
          <p:grpSpPr>
            <a:xfrm>
              <a:off x="5056099" y="2916142"/>
              <a:ext cx="380378" cy="365744"/>
              <a:chOff x="11292950" y="3320538"/>
              <a:chExt cx="1056900" cy="1022775"/>
            </a:xfrm>
          </p:grpSpPr>
          <p:sp>
            <p:nvSpPr>
              <p:cNvPr id="108" name="Google Shape;658;p21">
                <a:extLst>
                  <a:ext uri="{FF2B5EF4-FFF2-40B4-BE49-F238E27FC236}">
                    <a16:creationId xmlns:a16="http://schemas.microsoft.com/office/drawing/2014/main" id="{1E867B7F-3181-44CB-AC0B-33FB6978B975}"/>
                  </a:ext>
                </a:extLst>
              </p:cNvPr>
              <p:cNvSpPr/>
              <p:nvPr/>
            </p:nvSpPr>
            <p:spPr>
              <a:xfrm>
                <a:off x="11595375" y="3879063"/>
                <a:ext cx="161000" cy="161800"/>
              </a:xfrm>
              <a:custGeom>
                <a:avLst/>
                <a:gdLst/>
                <a:ahLst/>
                <a:cxnLst/>
                <a:rect l="l" t="t" r="r" b="b"/>
                <a:pathLst>
                  <a:path w="6440" h="6472" extrusionOk="0">
                    <a:moveTo>
                      <a:pt x="4683" y="1"/>
                    </a:moveTo>
                    <a:lnTo>
                      <a:pt x="0" y="4683"/>
                    </a:lnTo>
                    <a:lnTo>
                      <a:pt x="1789" y="6472"/>
                    </a:lnTo>
                    <a:lnTo>
                      <a:pt x="6439" y="1789"/>
                    </a:lnTo>
                    <a:lnTo>
                      <a:pt x="46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59;p21">
                <a:extLst>
                  <a:ext uri="{FF2B5EF4-FFF2-40B4-BE49-F238E27FC236}">
                    <a16:creationId xmlns:a16="http://schemas.microsoft.com/office/drawing/2014/main" id="{1BC7725E-BC8C-46CC-B85A-FEA298F1E88B}"/>
                  </a:ext>
                </a:extLst>
              </p:cNvPr>
              <p:cNvSpPr/>
              <p:nvPr/>
            </p:nvSpPr>
            <p:spPr>
              <a:xfrm>
                <a:off x="11617325" y="3901838"/>
                <a:ext cx="139050" cy="139025"/>
              </a:xfrm>
              <a:custGeom>
                <a:avLst/>
                <a:gdLst/>
                <a:ahLst/>
                <a:cxnLst/>
                <a:rect l="l" t="t" r="r" b="b"/>
                <a:pathLst>
                  <a:path w="5562" h="5561" extrusionOk="0">
                    <a:moveTo>
                      <a:pt x="4683" y="0"/>
                    </a:moveTo>
                    <a:lnTo>
                      <a:pt x="0" y="4650"/>
                    </a:lnTo>
                    <a:lnTo>
                      <a:pt x="911" y="5561"/>
                    </a:lnTo>
                    <a:lnTo>
                      <a:pt x="5561" y="878"/>
                    </a:lnTo>
                    <a:lnTo>
                      <a:pt x="4683"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60;p21">
                <a:extLst>
                  <a:ext uri="{FF2B5EF4-FFF2-40B4-BE49-F238E27FC236}">
                    <a16:creationId xmlns:a16="http://schemas.microsoft.com/office/drawing/2014/main" id="{AA829E6B-20DC-4348-934B-6CBF865E66E1}"/>
                  </a:ext>
                </a:extLst>
              </p:cNvPr>
              <p:cNvSpPr/>
              <p:nvPr/>
            </p:nvSpPr>
            <p:spPr>
              <a:xfrm>
                <a:off x="11574225" y="3320538"/>
                <a:ext cx="775625" cy="706525"/>
              </a:xfrm>
              <a:custGeom>
                <a:avLst/>
                <a:gdLst/>
                <a:ahLst/>
                <a:cxnLst/>
                <a:rect l="l" t="t" r="r" b="b"/>
                <a:pathLst>
                  <a:path w="31025" h="28261" extrusionOk="0">
                    <a:moveTo>
                      <a:pt x="15513" y="1"/>
                    </a:moveTo>
                    <a:cubicBezTo>
                      <a:pt x="11741" y="1"/>
                      <a:pt x="8196" y="1464"/>
                      <a:pt x="5529" y="4131"/>
                    </a:cubicBezTo>
                    <a:cubicBezTo>
                      <a:pt x="1" y="9659"/>
                      <a:pt x="1" y="18602"/>
                      <a:pt x="5529" y="24130"/>
                    </a:cubicBezTo>
                    <a:cubicBezTo>
                      <a:pt x="8293" y="26894"/>
                      <a:pt x="11903" y="28260"/>
                      <a:pt x="15513" y="28260"/>
                    </a:cubicBezTo>
                    <a:cubicBezTo>
                      <a:pt x="19123" y="28260"/>
                      <a:pt x="22765" y="26894"/>
                      <a:pt x="25496" y="24130"/>
                    </a:cubicBezTo>
                    <a:cubicBezTo>
                      <a:pt x="31025" y="18634"/>
                      <a:pt x="31025" y="9659"/>
                      <a:pt x="25496" y="4131"/>
                    </a:cubicBezTo>
                    <a:cubicBezTo>
                      <a:pt x="22830" y="1464"/>
                      <a:pt x="19285" y="1"/>
                      <a:pt x="15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61;p21">
                <a:extLst>
                  <a:ext uri="{FF2B5EF4-FFF2-40B4-BE49-F238E27FC236}">
                    <a16:creationId xmlns:a16="http://schemas.microsoft.com/office/drawing/2014/main" id="{08536E0C-59D9-4290-9932-76FCB609B116}"/>
                  </a:ext>
                </a:extLst>
              </p:cNvPr>
              <p:cNvSpPr/>
              <p:nvPr/>
            </p:nvSpPr>
            <p:spPr>
              <a:xfrm>
                <a:off x="11712450" y="3423788"/>
                <a:ext cx="637400" cy="603275"/>
              </a:xfrm>
              <a:custGeom>
                <a:avLst/>
                <a:gdLst/>
                <a:ahLst/>
                <a:cxnLst/>
                <a:rect l="l" t="t" r="r" b="b"/>
                <a:pathLst>
                  <a:path w="25496" h="24131" extrusionOk="0">
                    <a:moveTo>
                      <a:pt x="19967" y="1"/>
                    </a:moveTo>
                    <a:lnTo>
                      <a:pt x="0" y="20000"/>
                    </a:lnTo>
                    <a:cubicBezTo>
                      <a:pt x="2764" y="22764"/>
                      <a:pt x="6374" y="24130"/>
                      <a:pt x="9984" y="24130"/>
                    </a:cubicBezTo>
                    <a:cubicBezTo>
                      <a:pt x="13594" y="24130"/>
                      <a:pt x="17236" y="22764"/>
                      <a:pt x="19967" y="20000"/>
                    </a:cubicBezTo>
                    <a:cubicBezTo>
                      <a:pt x="25496" y="14504"/>
                      <a:pt x="25496" y="5529"/>
                      <a:pt x="19967" y="1"/>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62;p21">
                <a:extLst>
                  <a:ext uri="{FF2B5EF4-FFF2-40B4-BE49-F238E27FC236}">
                    <a16:creationId xmlns:a16="http://schemas.microsoft.com/office/drawing/2014/main" id="{521C40DB-ED90-4E78-BA51-7006399D266E}"/>
                  </a:ext>
                </a:extLst>
              </p:cNvPr>
              <p:cNvSpPr/>
              <p:nvPr/>
            </p:nvSpPr>
            <p:spPr>
              <a:xfrm>
                <a:off x="11702700" y="3437813"/>
                <a:ext cx="518700" cy="472175"/>
              </a:xfrm>
              <a:custGeom>
                <a:avLst/>
                <a:gdLst/>
                <a:ahLst/>
                <a:cxnLst/>
                <a:rect l="l" t="t" r="r" b="b"/>
                <a:pathLst>
                  <a:path w="20748" h="18887" extrusionOk="0">
                    <a:moveTo>
                      <a:pt x="10374" y="2496"/>
                    </a:moveTo>
                    <a:cubicBezTo>
                      <a:pt x="12162" y="2496"/>
                      <a:pt x="13918" y="3179"/>
                      <a:pt x="15284" y="4545"/>
                    </a:cubicBezTo>
                    <a:cubicBezTo>
                      <a:pt x="17983" y="7244"/>
                      <a:pt x="17983" y="11634"/>
                      <a:pt x="15284" y="14366"/>
                    </a:cubicBezTo>
                    <a:cubicBezTo>
                      <a:pt x="13935" y="15716"/>
                      <a:pt x="12154" y="16390"/>
                      <a:pt x="10374" y="16390"/>
                    </a:cubicBezTo>
                    <a:cubicBezTo>
                      <a:pt x="8593" y="16390"/>
                      <a:pt x="6813" y="15716"/>
                      <a:pt x="5463" y="14366"/>
                    </a:cubicBezTo>
                    <a:cubicBezTo>
                      <a:pt x="2764" y="11667"/>
                      <a:pt x="2764" y="7244"/>
                      <a:pt x="5463" y="4545"/>
                    </a:cubicBezTo>
                    <a:cubicBezTo>
                      <a:pt x="6829" y="3179"/>
                      <a:pt x="8585" y="2496"/>
                      <a:pt x="10374" y="2496"/>
                    </a:cubicBezTo>
                    <a:close/>
                    <a:moveTo>
                      <a:pt x="10378" y="1"/>
                    </a:moveTo>
                    <a:cubicBezTo>
                      <a:pt x="7959" y="1"/>
                      <a:pt x="5545" y="919"/>
                      <a:pt x="3707" y="2757"/>
                    </a:cubicBezTo>
                    <a:cubicBezTo>
                      <a:pt x="0" y="6464"/>
                      <a:pt x="0" y="12447"/>
                      <a:pt x="3707" y="16122"/>
                    </a:cubicBezTo>
                    <a:cubicBezTo>
                      <a:pt x="5528" y="17976"/>
                      <a:pt x="7967" y="18886"/>
                      <a:pt x="10374" y="18886"/>
                    </a:cubicBezTo>
                    <a:cubicBezTo>
                      <a:pt x="11577" y="18886"/>
                      <a:pt x="12813" y="18659"/>
                      <a:pt x="13918" y="18203"/>
                    </a:cubicBezTo>
                    <a:cubicBezTo>
                      <a:pt x="15057" y="17748"/>
                      <a:pt x="16130" y="17065"/>
                      <a:pt x="17073" y="16122"/>
                    </a:cubicBezTo>
                    <a:cubicBezTo>
                      <a:pt x="20748" y="12447"/>
                      <a:pt x="20748" y="6464"/>
                      <a:pt x="17073" y="2757"/>
                    </a:cubicBezTo>
                    <a:cubicBezTo>
                      <a:pt x="15219" y="919"/>
                      <a:pt x="12797" y="1"/>
                      <a:pt x="10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63;p21">
                <a:extLst>
                  <a:ext uri="{FF2B5EF4-FFF2-40B4-BE49-F238E27FC236}">
                    <a16:creationId xmlns:a16="http://schemas.microsoft.com/office/drawing/2014/main" id="{99D9D76E-7159-49BD-A613-D0C864007B0E}"/>
                  </a:ext>
                </a:extLst>
              </p:cNvPr>
              <p:cNvSpPr/>
              <p:nvPr/>
            </p:nvSpPr>
            <p:spPr>
              <a:xfrm>
                <a:off x="11892125" y="3610363"/>
                <a:ext cx="139850" cy="127475"/>
              </a:xfrm>
              <a:custGeom>
                <a:avLst/>
                <a:gdLst/>
                <a:ahLst/>
                <a:cxnLst/>
                <a:rect l="l" t="t" r="r" b="b"/>
                <a:pathLst>
                  <a:path w="5594" h="5099" extrusionOk="0">
                    <a:moveTo>
                      <a:pt x="2797" y="1"/>
                    </a:moveTo>
                    <a:cubicBezTo>
                      <a:pt x="2146" y="1"/>
                      <a:pt x="1496" y="245"/>
                      <a:pt x="1008" y="733"/>
                    </a:cubicBezTo>
                    <a:cubicBezTo>
                      <a:pt x="0" y="1741"/>
                      <a:pt x="0" y="3367"/>
                      <a:pt x="1008" y="4342"/>
                    </a:cubicBezTo>
                    <a:cubicBezTo>
                      <a:pt x="1496" y="4846"/>
                      <a:pt x="2146" y="5098"/>
                      <a:pt x="2797" y="5098"/>
                    </a:cubicBezTo>
                    <a:cubicBezTo>
                      <a:pt x="3447" y="5098"/>
                      <a:pt x="4098" y="4846"/>
                      <a:pt x="4585" y="4342"/>
                    </a:cubicBezTo>
                    <a:cubicBezTo>
                      <a:pt x="5594" y="3367"/>
                      <a:pt x="5594" y="1741"/>
                      <a:pt x="4585" y="733"/>
                    </a:cubicBezTo>
                    <a:cubicBezTo>
                      <a:pt x="4098" y="245"/>
                      <a:pt x="3447" y="1"/>
                      <a:pt x="2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64;p21">
                <a:extLst>
                  <a:ext uri="{FF2B5EF4-FFF2-40B4-BE49-F238E27FC236}">
                    <a16:creationId xmlns:a16="http://schemas.microsoft.com/office/drawing/2014/main" id="{BE1D42DC-E427-4B7B-A766-0402BA827DD9}"/>
                  </a:ext>
                </a:extLst>
              </p:cNvPr>
              <p:cNvSpPr/>
              <p:nvPr/>
            </p:nvSpPr>
            <p:spPr>
              <a:xfrm>
                <a:off x="11522200" y="4069313"/>
                <a:ext cx="125225" cy="125225"/>
              </a:xfrm>
              <a:custGeom>
                <a:avLst/>
                <a:gdLst/>
                <a:ahLst/>
                <a:cxnLst/>
                <a:rect l="l" t="t" r="r" b="b"/>
                <a:pathLst>
                  <a:path w="5009" h="5009" extrusionOk="0">
                    <a:moveTo>
                      <a:pt x="1789" y="0"/>
                    </a:moveTo>
                    <a:lnTo>
                      <a:pt x="1" y="1789"/>
                    </a:lnTo>
                    <a:lnTo>
                      <a:pt x="3220" y="5008"/>
                    </a:lnTo>
                    <a:lnTo>
                      <a:pt x="5009" y="3220"/>
                    </a:lnTo>
                    <a:lnTo>
                      <a:pt x="1789"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65;p21">
                <a:extLst>
                  <a:ext uri="{FF2B5EF4-FFF2-40B4-BE49-F238E27FC236}">
                    <a16:creationId xmlns:a16="http://schemas.microsoft.com/office/drawing/2014/main" id="{0979AC0D-56C4-4A87-A017-B8168604B79F}"/>
                  </a:ext>
                </a:extLst>
              </p:cNvPr>
              <p:cNvSpPr/>
              <p:nvPr/>
            </p:nvSpPr>
            <p:spPr>
              <a:xfrm>
                <a:off x="11917325" y="3628663"/>
                <a:ext cx="114650" cy="109175"/>
              </a:xfrm>
              <a:custGeom>
                <a:avLst/>
                <a:gdLst/>
                <a:ahLst/>
                <a:cxnLst/>
                <a:rect l="l" t="t" r="r" b="b"/>
                <a:pathLst>
                  <a:path w="4586" h="4367" extrusionOk="0">
                    <a:moveTo>
                      <a:pt x="3577" y="1"/>
                    </a:moveTo>
                    <a:lnTo>
                      <a:pt x="0" y="3610"/>
                    </a:lnTo>
                    <a:cubicBezTo>
                      <a:pt x="488" y="4114"/>
                      <a:pt x="1138" y="4366"/>
                      <a:pt x="1789" y="4366"/>
                    </a:cubicBezTo>
                    <a:cubicBezTo>
                      <a:pt x="2439" y="4366"/>
                      <a:pt x="3090" y="4114"/>
                      <a:pt x="3577" y="3610"/>
                    </a:cubicBezTo>
                    <a:cubicBezTo>
                      <a:pt x="4586" y="2635"/>
                      <a:pt x="4586" y="1009"/>
                      <a:pt x="3577" y="1"/>
                    </a:cubicBezTo>
                    <a:close/>
                  </a:path>
                </a:pathLst>
              </a:custGeom>
              <a:solidFill>
                <a:srgbClr val="E1E1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66;p21">
                <a:extLst>
                  <a:ext uri="{FF2B5EF4-FFF2-40B4-BE49-F238E27FC236}">
                    <a16:creationId xmlns:a16="http://schemas.microsoft.com/office/drawing/2014/main" id="{988D4BE1-023A-48E0-BEDF-27DB1E79E64E}"/>
                  </a:ext>
                </a:extLst>
              </p:cNvPr>
              <p:cNvSpPr/>
              <p:nvPr/>
            </p:nvSpPr>
            <p:spPr>
              <a:xfrm>
                <a:off x="11795375" y="3506713"/>
                <a:ext cx="426025" cy="403275"/>
              </a:xfrm>
              <a:custGeom>
                <a:avLst/>
                <a:gdLst/>
                <a:ahLst/>
                <a:cxnLst/>
                <a:rect l="l" t="t" r="r" b="b"/>
                <a:pathLst>
                  <a:path w="17041" h="16131" extrusionOk="0">
                    <a:moveTo>
                      <a:pt x="13333" y="1"/>
                    </a:moveTo>
                    <a:lnTo>
                      <a:pt x="11577" y="1789"/>
                    </a:lnTo>
                    <a:cubicBezTo>
                      <a:pt x="14276" y="4488"/>
                      <a:pt x="14276" y="8878"/>
                      <a:pt x="11577" y="11610"/>
                    </a:cubicBezTo>
                    <a:cubicBezTo>
                      <a:pt x="10228" y="12960"/>
                      <a:pt x="8447" y="13634"/>
                      <a:pt x="6667" y="13634"/>
                    </a:cubicBezTo>
                    <a:cubicBezTo>
                      <a:pt x="4886" y="13634"/>
                      <a:pt x="3106" y="12960"/>
                      <a:pt x="1756" y="11610"/>
                    </a:cubicBezTo>
                    <a:lnTo>
                      <a:pt x="0" y="13366"/>
                    </a:lnTo>
                    <a:cubicBezTo>
                      <a:pt x="1821" y="15220"/>
                      <a:pt x="4260" y="16130"/>
                      <a:pt x="6667" y="16130"/>
                    </a:cubicBezTo>
                    <a:cubicBezTo>
                      <a:pt x="7870" y="16130"/>
                      <a:pt x="9073" y="15903"/>
                      <a:pt x="10211" y="15447"/>
                    </a:cubicBezTo>
                    <a:cubicBezTo>
                      <a:pt x="11350" y="14992"/>
                      <a:pt x="12423" y="14309"/>
                      <a:pt x="13366" y="13366"/>
                    </a:cubicBezTo>
                    <a:cubicBezTo>
                      <a:pt x="17041" y="9691"/>
                      <a:pt x="17041" y="3708"/>
                      <a:pt x="13333" y="1"/>
                    </a:cubicBezTo>
                    <a:close/>
                  </a:path>
                </a:pathLst>
              </a:custGeom>
              <a:solidFill>
                <a:srgbClr val="E1E1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67;p21">
                <a:extLst>
                  <a:ext uri="{FF2B5EF4-FFF2-40B4-BE49-F238E27FC236}">
                    <a16:creationId xmlns:a16="http://schemas.microsoft.com/office/drawing/2014/main" id="{DDDAF230-2B3D-47D6-BBC6-E5080C579414}"/>
                  </a:ext>
                </a:extLst>
              </p:cNvPr>
              <p:cNvSpPr/>
              <p:nvPr/>
            </p:nvSpPr>
            <p:spPr>
              <a:xfrm>
                <a:off x="11292950" y="3915638"/>
                <a:ext cx="427650" cy="427675"/>
              </a:xfrm>
              <a:custGeom>
                <a:avLst/>
                <a:gdLst/>
                <a:ahLst/>
                <a:cxnLst/>
                <a:rect l="l" t="t" r="r" b="b"/>
                <a:pathLst>
                  <a:path w="17106" h="17107" extrusionOk="0">
                    <a:moveTo>
                      <a:pt x="10634" y="1"/>
                    </a:moveTo>
                    <a:lnTo>
                      <a:pt x="1333" y="9334"/>
                    </a:lnTo>
                    <a:cubicBezTo>
                      <a:pt x="455" y="10180"/>
                      <a:pt x="0" y="11318"/>
                      <a:pt x="0" y="12554"/>
                    </a:cubicBezTo>
                    <a:cubicBezTo>
                      <a:pt x="0" y="13757"/>
                      <a:pt x="455" y="14895"/>
                      <a:pt x="1333" y="15773"/>
                    </a:cubicBezTo>
                    <a:cubicBezTo>
                      <a:pt x="2179" y="16618"/>
                      <a:pt x="3317" y="17106"/>
                      <a:pt x="4553" y="17106"/>
                    </a:cubicBezTo>
                    <a:cubicBezTo>
                      <a:pt x="5756" y="17106"/>
                      <a:pt x="6927" y="16618"/>
                      <a:pt x="7772" y="15773"/>
                    </a:cubicBezTo>
                    <a:lnTo>
                      <a:pt x="17105" y="6440"/>
                    </a:lnTo>
                    <a:lnTo>
                      <a:pt x="10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68;p21">
                <a:extLst>
                  <a:ext uri="{FF2B5EF4-FFF2-40B4-BE49-F238E27FC236}">
                    <a16:creationId xmlns:a16="http://schemas.microsoft.com/office/drawing/2014/main" id="{1CFA6D02-C9A3-4DB6-8D04-035C5E9D0831}"/>
                  </a:ext>
                </a:extLst>
              </p:cNvPr>
              <p:cNvSpPr/>
              <p:nvPr/>
            </p:nvSpPr>
            <p:spPr>
              <a:xfrm>
                <a:off x="11326275" y="3996138"/>
                <a:ext cx="394325" cy="347175"/>
              </a:xfrm>
              <a:custGeom>
                <a:avLst/>
                <a:gdLst/>
                <a:ahLst/>
                <a:cxnLst/>
                <a:rect l="l" t="t" r="r" b="b"/>
                <a:pathLst>
                  <a:path w="15773" h="13887" extrusionOk="0">
                    <a:moveTo>
                      <a:pt x="12553" y="0"/>
                    </a:moveTo>
                    <a:lnTo>
                      <a:pt x="0" y="12553"/>
                    </a:lnTo>
                    <a:cubicBezTo>
                      <a:pt x="846" y="13398"/>
                      <a:pt x="2017" y="13886"/>
                      <a:pt x="3220" y="13886"/>
                    </a:cubicBezTo>
                    <a:cubicBezTo>
                      <a:pt x="4456" y="13886"/>
                      <a:pt x="5594" y="13398"/>
                      <a:pt x="6439" y="12553"/>
                    </a:cubicBezTo>
                    <a:lnTo>
                      <a:pt x="15772" y="3220"/>
                    </a:lnTo>
                    <a:lnTo>
                      <a:pt x="12553"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69;p21">
                <a:extLst>
                  <a:ext uri="{FF2B5EF4-FFF2-40B4-BE49-F238E27FC236}">
                    <a16:creationId xmlns:a16="http://schemas.microsoft.com/office/drawing/2014/main" id="{D9343385-6548-4A55-B790-86EF85FDBCF7}"/>
                  </a:ext>
                </a:extLst>
              </p:cNvPr>
              <p:cNvSpPr/>
              <p:nvPr/>
            </p:nvSpPr>
            <p:spPr>
              <a:xfrm>
                <a:off x="11441725" y="3988813"/>
                <a:ext cx="205700" cy="205725"/>
              </a:xfrm>
              <a:custGeom>
                <a:avLst/>
                <a:gdLst/>
                <a:ahLst/>
                <a:cxnLst/>
                <a:rect l="l" t="t" r="r" b="b"/>
                <a:pathLst>
                  <a:path w="8228" h="8229" extrusionOk="0">
                    <a:moveTo>
                      <a:pt x="1789" y="1"/>
                    </a:moveTo>
                    <a:lnTo>
                      <a:pt x="0" y="1757"/>
                    </a:lnTo>
                    <a:lnTo>
                      <a:pt x="3220" y="5009"/>
                    </a:lnTo>
                    <a:lnTo>
                      <a:pt x="6439" y="8228"/>
                    </a:lnTo>
                    <a:lnTo>
                      <a:pt x="8228" y="6440"/>
                    </a:lnTo>
                    <a:lnTo>
                      <a:pt x="5008" y="3220"/>
                    </a:lnTo>
                    <a:lnTo>
                      <a:pt x="1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670;p21">
              <a:extLst>
                <a:ext uri="{FF2B5EF4-FFF2-40B4-BE49-F238E27FC236}">
                  <a16:creationId xmlns:a16="http://schemas.microsoft.com/office/drawing/2014/main" id="{38D84306-23B5-4B00-B3F9-AF4BEC9A9D64}"/>
                </a:ext>
              </a:extLst>
            </p:cNvPr>
            <p:cNvGrpSpPr/>
            <p:nvPr/>
          </p:nvGrpSpPr>
          <p:grpSpPr>
            <a:xfrm>
              <a:off x="7816465" y="2924789"/>
              <a:ext cx="365790" cy="365752"/>
              <a:chOff x="12639250" y="3119738"/>
              <a:chExt cx="1061800" cy="1060150"/>
            </a:xfrm>
          </p:grpSpPr>
          <p:sp>
            <p:nvSpPr>
              <p:cNvPr id="121" name="Google Shape;671;p21">
                <a:extLst>
                  <a:ext uri="{FF2B5EF4-FFF2-40B4-BE49-F238E27FC236}">
                    <a16:creationId xmlns:a16="http://schemas.microsoft.com/office/drawing/2014/main" id="{30142D73-CA20-4671-8D41-729AB2039637}"/>
                  </a:ext>
                </a:extLst>
              </p:cNvPr>
              <p:cNvSpPr/>
              <p:nvPr/>
            </p:nvSpPr>
            <p:spPr>
              <a:xfrm>
                <a:off x="12640875" y="3400213"/>
                <a:ext cx="61825" cy="662600"/>
              </a:xfrm>
              <a:custGeom>
                <a:avLst/>
                <a:gdLst/>
                <a:ahLst/>
                <a:cxnLst/>
                <a:rect l="l" t="t" r="r" b="b"/>
                <a:pathLst>
                  <a:path w="2473" h="26504" extrusionOk="0">
                    <a:moveTo>
                      <a:pt x="1" y="1"/>
                    </a:moveTo>
                    <a:lnTo>
                      <a:pt x="1" y="24943"/>
                    </a:lnTo>
                    <a:lnTo>
                      <a:pt x="1236" y="26504"/>
                    </a:lnTo>
                    <a:lnTo>
                      <a:pt x="2472" y="24943"/>
                    </a:lnTo>
                    <a:lnTo>
                      <a:pt x="2472" y="621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72;p21">
                <a:extLst>
                  <a:ext uri="{FF2B5EF4-FFF2-40B4-BE49-F238E27FC236}">
                    <a16:creationId xmlns:a16="http://schemas.microsoft.com/office/drawing/2014/main" id="{3AE82F8D-F5DB-40B2-BC46-4563B8BCB192}"/>
                  </a:ext>
                </a:extLst>
              </p:cNvPr>
              <p:cNvSpPr/>
              <p:nvPr/>
            </p:nvSpPr>
            <p:spPr>
              <a:xfrm>
                <a:off x="12639250" y="3119738"/>
                <a:ext cx="282125" cy="530100"/>
              </a:xfrm>
              <a:custGeom>
                <a:avLst/>
                <a:gdLst/>
                <a:ahLst/>
                <a:cxnLst/>
                <a:rect l="l" t="t" r="r" b="b"/>
                <a:pathLst>
                  <a:path w="11285" h="21204" extrusionOk="0">
                    <a:moveTo>
                      <a:pt x="10667" y="0"/>
                    </a:moveTo>
                    <a:cubicBezTo>
                      <a:pt x="4749" y="0"/>
                      <a:pt x="1" y="4846"/>
                      <a:pt x="66" y="10699"/>
                    </a:cubicBezTo>
                    <a:cubicBezTo>
                      <a:pt x="66" y="13463"/>
                      <a:pt x="1171" y="16195"/>
                      <a:pt x="3350" y="18276"/>
                    </a:cubicBezTo>
                    <a:cubicBezTo>
                      <a:pt x="3838" y="18764"/>
                      <a:pt x="4293" y="19317"/>
                      <a:pt x="4684" y="19967"/>
                    </a:cubicBezTo>
                    <a:lnTo>
                      <a:pt x="6830" y="21203"/>
                    </a:lnTo>
                    <a:lnTo>
                      <a:pt x="9399" y="19967"/>
                    </a:lnTo>
                    <a:lnTo>
                      <a:pt x="10667" y="10439"/>
                    </a:lnTo>
                    <a:lnTo>
                      <a:pt x="11285" y="5854"/>
                    </a:lnTo>
                    <a:lnTo>
                      <a:pt x="10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73;p21">
                <a:extLst>
                  <a:ext uri="{FF2B5EF4-FFF2-40B4-BE49-F238E27FC236}">
                    <a16:creationId xmlns:a16="http://schemas.microsoft.com/office/drawing/2014/main" id="{73C23B02-0C11-4E02-9E60-8039C22A2B95}"/>
                  </a:ext>
                </a:extLst>
              </p:cNvPr>
              <p:cNvSpPr/>
              <p:nvPr/>
            </p:nvSpPr>
            <p:spPr>
              <a:xfrm>
                <a:off x="12908350" y="3119738"/>
                <a:ext cx="501650" cy="343100"/>
              </a:xfrm>
              <a:custGeom>
                <a:avLst/>
                <a:gdLst/>
                <a:ahLst/>
                <a:cxnLst/>
                <a:rect l="l" t="t" r="r" b="b"/>
                <a:pathLst>
                  <a:path w="20066" h="13724" extrusionOk="0">
                    <a:moveTo>
                      <a:pt x="1" y="0"/>
                    </a:moveTo>
                    <a:lnTo>
                      <a:pt x="6732" y="2472"/>
                    </a:lnTo>
                    <a:lnTo>
                      <a:pt x="17984" y="2472"/>
                    </a:lnTo>
                    <a:lnTo>
                      <a:pt x="17984" y="12455"/>
                    </a:lnTo>
                    <a:lnTo>
                      <a:pt x="18602" y="13724"/>
                    </a:lnTo>
                    <a:lnTo>
                      <a:pt x="19220" y="12455"/>
                    </a:lnTo>
                    <a:lnTo>
                      <a:pt x="20065" y="6244"/>
                    </a:lnTo>
                    <a:lnTo>
                      <a:pt x="19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74;p21">
                <a:extLst>
                  <a:ext uri="{FF2B5EF4-FFF2-40B4-BE49-F238E27FC236}">
                    <a16:creationId xmlns:a16="http://schemas.microsoft.com/office/drawing/2014/main" id="{AA88C83F-38FE-4F62-A34C-0A5411E893CA}"/>
                  </a:ext>
                </a:extLst>
              </p:cNvPr>
              <p:cNvSpPr/>
              <p:nvPr/>
            </p:nvSpPr>
            <p:spPr>
              <a:xfrm>
                <a:off x="13388825" y="3119738"/>
                <a:ext cx="31750" cy="343100"/>
              </a:xfrm>
              <a:custGeom>
                <a:avLst/>
                <a:gdLst/>
                <a:ahLst/>
                <a:cxnLst/>
                <a:rect l="l" t="t" r="r" b="b"/>
                <a:pathLst>
                  <a:path w="1270" h="13724" extrusionOk="0">
                    <a:moveTo>
                      <a:pt x="1" y="0"/>
                    </a:moveTo>
                    <a:lnTo>
                      <a:pt x="1" y="12455"/>
                    </a:lnTo>
                    <a:lnTo>
                      <a:pt x="651" y="13724"/>
                    </a:lnTo>
                    <a:lnTo>
                      <a:pt x="1269" y="12455"/>
                    </a:lnTo>
                    <a:lnTo>
                      <a:pt x="1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75;p21">
                <a:extLst>
                  <a:ext uri="{FF2B5EF4-FFF2-40B4-BE49-F238E27FC236}">
                    <a16:creationId xmlns:a16="http://schemas.microsoft.com/office/drawing/2014/main" id="{632BC132-55F2-45C3-A368-E39029E49745}"/>
                  </a:ext>
                </a:extLst>
              </p:cNvPr>
              <p:cNvSpPr/>
              <p:nvPr/>
            </p:nvSpPr>
            <p:spPr>
              <a:xfrm>
                <a:off x="12905925" y="3119738"/>
                <a:ext cx="267500" cy="514650"/>
              </a:xfrm>
              <a:custGeom>
                <a:avLst/>
                <a:gdLst/>
                <a:ahLst/>
                <a:cxnLst/>
                <a:rect l="l" t="t" r="r" b="b"/>
                <a:pathLst>
                  <a:path w="10700" h="20586" extrusionOk="0">
                    <a:moveTo>
                      <a:pt x="0" y="0"/>
                    </a:moveTo>
                    <a:lnTo>
                      <a:pt x="0" y="10439"/>
                    </a:lnTo>
                    <a:lnTo>
                      <a:pt x="1236" y="19967"/>
                    </a:lnTo>
                    <a:lnTo>
                      <a:pt x="3740" y="20585"/>
                    </a:lnTo>
                    <a:lnTo>
                      <a:pt x="5951" y="19967"/>
                    </a:lnTo>
                    <a:cubicBezTo>
                      <a:pt x="6309" y="19349"/>
                      <a:pt x="6764" y="18797"/>
                      <a:pt x="7252" y="18341"/>
                    </a:cubicBezTo>
                    <a:cubicBezTo>
                      <a:pt x="9431" y="16293"/>
                      <a:pt x="10536" y="13561"/>
                      <a:pt x="10602" y="10797"/>
                    </a:cubicBezTo>
                    <a:cubicBezTo>
                      <a:pt x="10699" y="4846"/>
                      <a:pt x="588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76;p21">
                <a:extLst>
                  <a:ext uri="{FF2B5EF4-FFF2-40B4-BE49-F238E27FC236}">
                    <a16:creationId xmlns:a16="http://schemas.microsoft.com/office/drawing/2014/main" id="{379BC537-56B1-488A-8576-388D55730B0A}"/>
                  </a:ext>
                </a:extLst>
              </p:cNvPr>
              <p:cNvSpPr/>
              <p:nvPr/>
            </p:nvSpPr>
            <p:spPr>
              <a:xfrm>
                <a:off x="12640875" y="4023788"/>
                <a:ext cx="374000" cy="156100"/>
              </a:xfrm>
              <a:custGeom>
                <a:avLst/>
                <a:gdLst/>
                <a:ahLst/>
                <a:cxnLst/>
                <a:rect l="l" t="t" r="r" b="b"/>
                <a:pathLst>
                  <a:path w="14960" h="6244" extrusionOk="0">
                    <a:moveTo>
                      <a:pt x="1" y="0"/>
                    </a:moveTo>
                    <a:lnTo>
                      <a:pt x="1" y="6244"/>
                    </a:lnTo>
                    <a:lnTo>
                      <a:pt x="14960" y="6244"/>
                    </a:lnTo>
                    <a:cubicBezTo>
                      <a:pt x="14960" y="2797"/>
                      <a:pt x="12163" y="0"/>
                      <a:pt x="8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77;p21">
                <a:extLst>
                  <a:ext uri="{FF2B5EF4-FFF2-40B4-BE49-F238E27FC236}">
                    <a16:creationId xmlns:a16="http://schemas.microsoft.com/office/drawing/2014/main" id="{FC13EDFF-63F5-49A4-8CE5-6A316B6DBAD2}"/>
                  </a:ext>
                </a:extLst>
              </p:cNvPr>
              <p:cNvSpPr/>
              <p:nvPr/>
            </p:nvSpPr>
            <p:spPr>
              <a:xfrm>
                <a:off x="13077450" y="3462813"/>
                <a:ext cx="343125" cy="686200"/>
              </a:xfrm>
              <a:custGeom>
                <a:avLst/>
                <a:gdLst/>
                <a:ahLst/>
                <a:cxnLst/>
                <a:rect l="l" t="t" r="r" b="b"/>
                <a:pathLst>
                  <a:path w="13725" h="27448" extrusionOk="0">
                    <a:moveTo>
                      <a:pt x="11220" y="1"/>
                    </a:moveTo>
                    <a:lnTo>
                      <a:pt x="9984" y="1236"/>
                    </a:lnTo>
                    <a:lnTo>
                      <a:pt x="9984" y="7708"/>
                    </a:lnTo>
                    <a:cubicBezTo>
                      <a:pt x="9431" y="8553"/>
                      <a:pt x="554" y="21951"/>
                      <a:pt x="1" y="22797"/>
                    </a:cubicBezTo>
                    <a:lnTo>
                      <a:pt x="1" y="26211"/>
                    </a:lnTo>
                    <a:lnTo>
                      <a:pt x="6245" y="27447"/>
                    </a:lnTo>
                    <a:lnTo>
                      <a:pt x="12488" y="26211"/>
                    </a:lnTo>
                    <a:lnTo>
                      <a:pt x="13724" y="13724"/>
                    </a:lnTo>
                    <a:lnTo>
                      <a:pt x="12456" y="1236"/>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78;p21">
                <a:extLst>
                  <a:ext uri="{FF2B5EF4-FFF2-40B4-BE49-F238E27FC236}">
                    <a16:creationId xmlns:a16="http://schemas.microsoft.com/office/drawing/2014/main" id="{E05BC341-FAD3-4B87-A7DE-A50BBAADFF98}"/>
                  </a:ext>
                </a:extLst>
              </p:cNvPr>
              <p:cNvSpPr/>
              <p:nvPr/>
            </p:nvSpPr>
            <p:spPr>
              <a:xfrm>
                <a:off x="13388825" y="3462813"/>
                <a:ext cx="312225" cy="686200"/>
              </a:xfrm>
              <a:custGeom>
                <a:avLst/>
                <a:gdLst/>
                <a:ahLst/>
                <a:cxnLst/>
                <a:rect l="l" t="t" r="r" b="b"/>
                <a:pathLst>
                  <a:path w="12489" h="27448" extrusionOk="0">
                    <a:moveTo>
                      <a:pt x="1269" y="1"/>
                    </a:moveTo>
                    <a:lnTo>
                      <a:pt x="1" y="1236"/>
                    </a:lnTo>
                    <a:lnTo>
                      <a:pt x="1" y="26179"/>
                    </a:lnTo>
                    <a:lnTo>
                      <a:pt x="6245" y="27447"/>
                    </a:lnTo>
                    <a:lnTo>
                      <a:pt x="12488" y="26179"/>
                    </a:lnTo>
                    <a:lnTo>
                      <a:pt x="12488" y="23382"/>
                    </a:lnTo>
                    <a:cubicBezTo>
                      <a:pt x="11805" y="22309"/>
                      <a:pt x="3188" y="8781"/>
                      <a:pt x="2505" y="7708"/>
                    </a:cubicBezTo>
                    <a:lnTo>
                      <a:pt x="2505" y="1236"/>
                    </a:lnTo>
                    <a:lnTo>
                      <a:pt x="1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79;p21">
                <a:extLst>
                  <a:ext uri="{FF2B5EF4-FFF2-40B4-BE49-F238E27FC236}">
                    <a16:creationId xmlns:a16="http://schemas.microsoft.com/office/drawing/2014/main" id="{9A38AB41-6E19-4B67-BDD5-A650A5E49BBE}"/>
                  </a:ext>
                </a:extLst>
              </p:cNvPr>
              <p:cNvSpPr/>
              <p:nvPr/>
            </p:nvSpPr>
            <p:spPr>
              <a:xfrm>
                <a:off x="13295350" y="3868488"/>
                <a:ext cx="62625" cy="61825"/>
              </a:xfrm>
              <a:custGeom>
                <a:avLst/>
                <a:gdLst/>
                <a:ahLst/>
                <a:cxnLst/>
                <a:rect l="l" t="t" r="r" b="b"/>
                <a:pathLst>
                  <a:path w="2505" h="2473" extrusionOk="0">
                    <a:moveTo>
                      <a:pt x="0" y="1"/>
                    </a:moveTo>
                    <a:lnTo>
                      <a:pt x="0" y="2472"/>
                    </a:lnTo>
                    <a:lnTo>
                      <a:pt x="2504" y="2472"/>
                    </a:lnTo>
                    <a:lnTo>
                      <a:pt x="25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80;p21">
                <a:extLst>
                  <a:ext uri="{FF2B5EF4-FFF2-40B4-BE49-F238E27FC236}">
                    <a16:creationId xmlns:a16="http://schemas.microsoft.com/office/drawing/2014/main" id="{A0B72133-6BD3-49AD-80CD-624EF02A4E55}"/>
                  </a:ext>
                </a:extLst>
              </p:cNvPr>
              <p:cNvSpPr/>
              <p:nvPr/>
            </p:nvSpPr>
            <p:spPr>
              <a:xfrm>
                <a:off x="13420550" y="3992888"/>
                <a:ext cx="62625" cy="62625"/>
              </a:xfrm>
              <a:custGeom>
                <a:avLst/>
                <a:gdLst/>
                <a:ahLst/>
                <a:cxnLst/>
                <a:rect l="l" t="t" r="r" b="b"/>
                <a:pathLst>
                  <a:path w="2505" h="2505" extrusionOk="0">
                    <a:moveTo>
                      <a:pt x="0" y="0"/>
                    </a:moveTo>
                    <a:lnTo>
                      <a:pt x="0" y="2504"/>
                    </a:lnTo>
                    <a:lnTo>
                      <a:pt x="2504" y="2504"/>
                    </a:lnTo>
                    <a:lnTo>
                      <a:pt x="2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81;p21">
                <a:extLst>
                  <a:ext uri="{FF2B5EF4-FFF2-40B4-BE49-F238E27FC236}">
                    <a16:creationId xmlns:a16="http://schemas.microsoft.com/office/drawing/2014/main" id="{73EB0407-9E3C-4C14-8D63-AFB4497CCF77}"/>
                  </a:ext>
                </a:extLst>
              </p:cNvPr>
              <p:cNvSpPr/>
              <p:nvPr/>
            </p:nvSpPr>
            <p:spPr>
              <a:xfrm>
                <a:off x="12812425" y="3337613"/>
                <a:ext cx="93525" cy="302450"/>
              </a:xfrm>
              <a:custGeom>
                <a:avLst/>
                <a:gdLst/>
                <a:ahLst/>
                <a:cxnLst/>
                <a:rect l="l" t="t" r="r" b="b"/>
                <a:pathLst>
                  <a:path w="3741" h="12098" extrusionOk="0">
                    <a:moveTo>
                      <a:pt x="0" y="1"/>
                    </a:moveTo>
                    <a:lnTo>
                      <a:pt x="0" y="2505"/>
                    </a:lnTo>
                    <a:cubicBezTo>
                      <a:pt x="1366" y="2505"/>
                      <a:pt x="2472" y="3610"/>
                      <a:pt x="2472" y="5009"/>
                    </a:cubicBezTo>
                    <a:lnTo>
                      <a:pt x="2472" y="11252"/>
                    </a:lnTo>
                    <a:lnTo>
                      <a:pt x="3090" y="12098"/>
                    </a:lnTo>
                    <a:lnTo>
                      <a:pt x="3740" y="11252"/>
                    </a:lnTo>
                    <a:lnTo>
                      <a:pt x="3740" y="1724"/>
                    </a:lnTo>
                    <a:cubicBezTo>
                      <a:pt x="2797" y="618"/>
                      <a:pt x="143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82;p21">
                <a:extLst>
                  <a:ext uri="{FF2B5EF4-FFF2-40B4-BE49-F238E27FC236}">
                    <a16:creationId xmlns:a16="http://schemas.microsoft.com/office/drawing/2014/main" id="{5EA5A427-71BB-479A-8E9D-B5D7D0344FB5}"/>
                  </a:ext>
                </a:extLst>
              </p:cNvPr>
              <p:cNvSpPr/>
              <p:nvPr/>
            </p:nvSpPr>
            <p:spPr>
              <a:xfrm>
                <a:off x="12905925" y="3119738"/>
                <a:ext cx="267500" cy="514650"/>
              </a:xfrm>
              <a:custGeom>
                <a:avLst/>
                <a:gdLst/>
                <a:ahLst/>
                <a:cxnLst/>
                <a:rect l="l" t="t" r="r" b="b"/>
                <a:pathLst>
                  <a:path w="10700" h="20586" extrusionOk="0">
                    <a:moveTo>
                      <a:pt x="0" y="0"/>
                    </a:moveTo>
                    <a:lnTo>
                      <a:pt x="0" y="10439"/>
                    </a:lnTo>
                    <a:lnTo>
                      <a:pt x="1236" y="19967"/>
                    </a:lnTo>
                    <a:lnTo>
                      <a:pt x="3740" y="20585"/>
                    </a:lnTo>
                    <a:lnTo>
                      <a:pt x="5951" y="19967"/>
                    </a:lnTo>
                    <a:cubicBezTo>
                      <a:pt x="6309" y="19349"/>
                      <a:pt x="6764" y="18797"/>
                      <a:pt x="7252" y="18341"/>
                    </a:cubicBezTo>
                    <a:cubicBezTo>
                      <a:pt x="9431" y="16293"/>
                      <a:pt x="10536" y="13561"/>
                      <a:pt x="10602" y="10797"/>
                    </a:cubicBezTo>
                    <a:cubicBezTo>
                      <a:pt x="10699" y="4846"/>
                      <a:pt x="5886" y="0"/>
                      <a:pt x="0" y="0"/>
                    </a:cubicBez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83;p21">
                <a:extLst>
                  <a:ext uri="{FF2B5EF4-FFF2-40B4-BE49-F238E27FC236}">
                    <a16:creationId xmlns:a16="http://schemas.microsoft.com/office/drawing/2014/main" id="{CD5A508A-6552-4ECC-9FED-4BF9785D853E}"/>
                  </a:ext>
                </a:extLst>
              </p:cNvPr>
              <p:cNvSpPr/>
              <p:nvPr/>
            </p:nvSpPr>
            <p:spPr>
              <a:xfrm>
                <a:off x="12905925" y="3337613"/>
                <a:ext cx="93500" cy="302450"/>
              </a:xfrm>
              <a:custGeom>
                <a:avLst/>
                <a:gdLst/>
                <a:ahLst/>
                <a:cxnLst/>
                <a:rect l="l" t="t" r="r" b="b"/>
                <a:pathLst>
                  <a:path w="3740" h="12098" extrusionOk="0">
                    <a:moveTo>
                      <a:pt x="3740" y="1"/>
                    </a:moveTo>
                    <a:cubicBezTo>
                      <a:pt x="2309" y="1"/>
                      <a:pt x="943" y="618"/>
                      <a:pt x="0" y="1692"/>
                    </a:cubicBezTo>
                    <a:lnTo>
                      <a:pt x="0" y="11252"/>
                    </a:lnTo>
                    <a:lnTo>
                      <a:pt x="618" y="12098"/>
                    </a:lnTo>
                    <a:lnTo>
                      <a:pt x="1236" y="11252"/>
                    </a:lnTo>
                    <a:lnTo>
                      <a:pt x="1236" y="5009"/>
                    </a:lnTo>
                    <a:cubicBezTo>
                      <a:pt x="1236" y="3610"/>
                      <a:pt x="2342" y="2505"/>
                      <a:pt x="3740" y="2505"/>
                    </a:cubicBezTo>
                    <a:lnTo>
                      <a:pt x="37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84;p21">
                <a:extLst>
                  <a:ext uri="{FF2B5EF4-FFF2-40B4-BE49-F238E27FC236}">
                    <a16:creationId xmlns:a16="http://schemas.microsoft.com/office/drawing/2014/main" id="{156AD957-4119-4B82-A59A-6CE3AC8C8875}"/>
                  </a:ext>
                </a:extLst>
              </p:cNvPr>
              <p:cNvSpPr/>
              <p:nvPr/>
            </p:nvSpPr>
            <p:spPr>
              <a:xfrm>
                <a:off x="12756325" y="3618913"/>
                <a:ext cx="176450" cy="143100"/>
              </a:xfrm>
              <a:custGeom>
                <a:avLst/>
                <a:gdLst/>
                <a:ahLst/>
                <a:cxnLst/>
                <a:rect l="l" t="t" r="r" b="b"/>
                <a:pathLst>
                  <a:path w="7058" h="5724" extrusionOk="0">
                    <a:moveTo>
                      <a:pt x="1" y="0"/>
                    </a:moveTo>
                    <a:cubicBezTo>
                      <a:pt x="1236" y="2114"/>
                      <a:pt x="944" y="3935"/>
                      <a:pt x="976" y="4293"/>
                    </a:cubicBezTo>
                    <a:lnTo>
                      <a:pt x="976" y="4976"/>
                    </a:lnTo>
                    <a:lnTo>
                      <a:pt x="4716" y="4976"/>
                    </a:lnTo>
                    <a:lnTo>
                      <a:pt x="5366" y="5724"/>
                    </a:lnTo>
                    <a:lnTo>
                      <a:pt x="5984" y="4976"/>
                    </a:lnTo>
                    <a:lnTo>
                      <a:pt x="7057" y="2472"/>
                    </a:lnTo>
                    <a:lnTo>
                      <a:pt x="5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85;p21">
                <a:extLst>
                  <a:ext uri="{FF2B5EF4-FFF2-40B4-BE49-F238E27FC236}">
                    <a16:creationId xmlns:a16="http://schemas.microsoft.com/office/drawing/2014/main" id="{C80503FF-B1AE-44D4-B760-8B076E8D4BCB}"/>
                  </a:ext>
                </a:extLst>
              </p:cNvPr>
              <p:cNvSpPr/>
              <p:nvPr/>
            </p:nvSpPr>
            <p:spPr>
              <a:xfrm>
                <a:off x="12905925" y="3618913"/>
                <a:ext cx="148800" cy="143100"/>
              </a:xfrm>
              <a:custGeom>
                <a:avLst/>
                <a:gdLst/>
                <a:ahLst/>
                <a:cxnLst/>
                <a:rect l="l" t="t" r="r" b="b"/>
                <a:pathLst>
                  <a:path w="5952" h="5724" extrusionOk="0">
                    <a:moveTo>
                      <a:pt x="0" y="0"/>
                    </a:moveTo>
                    <a:lnTo>
                      <a:pt x="0" y="4976"/>
                    </a:lnTo>
                    <a:lnTo>
                      <a:pt x="618" y="5724"/>
                    </a:lnTo>
                    <a:lnTo>
                      <a:pt x="1236" y="4976"/>
                    </a:lnTo>
                    <a:lnTo>
                      <a:pt x="4976" y="4976"/>
                    </a:lnTo>
                    <a:lnTo>
                      <a:pt x="4976" y="3643"/>
                    </a:lnTo>
                    <a:cubicBezTo>
                      <a:pt x="4976" y="2342"/>
                      <a:pt x="5301" y="1106"/>
                      <a:pt x="5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86;p21">
                <a:extLst>
                  <a:ext uri="{FF2B5EF4-FFF2-40B4-BE49-F238E27FC236}">
                    <a16:creationId xmlns:a16="http://schemas.microsoft.com/office/drawing/2014/main" id="{B05828E8-62C5-4872-987B-1108E737752E}"/>
                  </a:ext>
                </a:extLst>
              </p:cNvPr>
              <p:cNvSpPr/>
              <p:nvPr/>
            </p:nvSpPr>
            <p:spPr>
              <a:xfrm>
                <a:off x="12905925" y="3337613"/>
                <a:ext cx="93500" cy="302450"/>
              </a:xfrm>
              <a:custGeom>
                <a:avLst/>
                <a:gdLst/>
                <a:ahLst/>
                <a:cxnLst/>
                <a:rect l="l" t="t" r="r" b="b"/>
                <a:pathLst>
                  <a:path w="3740" h="12098" extrusionOk="0">
                    <a:moveTo>
                      <a:pt x="3740" y="1"/>
                    </a:moveTo>
                    <a:cubicBezTo>
                      <a:pt x="2309" y="1"/>
                      <a:pt x="943" y="618"/>
                      <a:pt x="0" y="1692"/>
                    </a:cubicBezTo>
                    <a:lnTo>
                      <a:pt x="0" y="11252"/>
                    </a:lnTo>
                    <a:lnTo>
                      <a:pt x="618" y="12098"/>
                    </a:lnTo>
                    <a:lnTo>
                      <a:pt x="1236" y="11252"/>
                    </a:lnTo>
                    <a:lnTo>
                      <a:pt x="1236" y="5009"/>
                    </a:lnTo>
                    <a:cubicBezTo>
                      <a:pt x="1236" y="3610"/>
                      <a:pt x="2342" y="2505"/>
                      <a:pt x="3740" y="2505"/>
                    </a:cubicBezTo>
                    <a:lnTo>
                      <a:pt x="3740"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87;p21">
                <a:extLst>
                  <a:ext uri="{FF2B5EF4-FFF2-40B4-BE49-F238E27FC236}">
                    <a16:creationId xmlns:a16="http://schemas.microsoft.com/office/drawing/2014/main" id="{00D8B0D8-7CAD-46A8-9816-0060E6089A1C}"/>
                  </a:ext>
                </a:extLst>
              </p:cNvPr>
              <p:cNvSpPr/>
              <p:nvPr/>
            </p:nvSpPr>
            <p:spPr>
              <a:xfrm>
                <a:off x="12905925" y="3618913"/>
                <a:ext cx="148800" cy="143100"/>
              </a:xfrm>
              <a:custGeom>
                <a:avLst/>
                <a:gdLst/>
                <a:ahLst/>
                <a:cxnLst/>
                <a:rect l="l" t="t" r="r" b="b"/>
                <a:pathLst>
                  <a:path w="5952" h="5724" extrusionOk="0">
                    <a:moveTo>
                      <a:pt x="0" y="0"/>
                    </a:moveTo>
                    <a:lnTo>
                      <a:pt x="0" y="4976"/>
                    </a:lnTo>
                    <a:lnTo>
                      <a:pt x="618" y="5724"/>
                    </a:lnTo>
                    <a:lnTo>
                      <a:pt x="1236" y="4976"/>
                    </a:lnTo>
                    <a:lnTo>
                      <a:pt x="4976" y="4976"/>
                    </a:lnTo>
                    <a:lnTo>
                      <a:pt x="4976" y="3643"/>
                    </a:lnTo>
                    <a:cubicBezTo>
                      <a:pt x="4976" y="2342"/>
                      <a:pt x="5301" y="1106"/>
                      <a:pt x="5951" y="0"/>
                    </a:cubicBezTo>
                    <a:close/>
                  </a:path>
                </a:pathLst>
              </a:custGeom>
              <a:solidFill>
                <a:srgbClr val="000000">
                  <a:alpha val="18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88;p21">
                <a:extLst>
                  <a:ext uri="{FF2B5EF4-FFF2-40B4-BE49-F238E27FC236}">
                    <a16:creationId xmlns:a16="http://schemas.microsoft.com/office/drawing/2014/main" id="{F407ECCF-7B8F-4DA1-BD72-67BC500AF0AB}"/>
                  </a:ext>
                </a:extLst>
              </p:cNvPr>
              <p:cNvSpPr/>
              <p:nvPr/>
            </p:nvSpPr>
            <p:spPr>
              <a:xfrm>
                <a:off x="12874200" y="3743288"/>
                <a:ext cx="42300" cy="62625"/>
              </a:xfrm>
              <a:custGeom>
                <a:avLst/>
                <a:gdLst/>
                <a:ahLst/>
                <a:cxnLst/>
                <a:rect l="l" t="t" r="r" b="b"/>
                <a:pathLst>
                  <a:path w="1692" h="2505" extrusionOk="0">
                    <a:moveTo>
                      <a:pt x="1" y="1"/>
                    </a:moveTo>
                    <a:lnTo>
                      <a:pt x="1" y="2505"/>
                    </a:lnTo>
                    <a:lnTo>
                      <a:pt x="1269" y="2505"/>
                    </a:lnTo>
                    <a:lnTo>
                      <a:pt x="1692" y="1237"/>
                    </a:lnTo>
                    <a:lnTo>
                      <a:pt x="12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89;p21">
                <a:extLst>
                  <a:ext uri="{FF2B5EF4-FFF2-40B4-BE49-F238E27FC236}">
                    <a16:creationId xmlns:a16="http://schemas.microsoft.com/office/drawing/2014/main" id="{F4F48193-CC24-44A9-9D8B-2A0806B242ED}"/>
                  </a:ext>
                </a:extLst>
              </p:cNvPr>
              <p:cNvSpPr/>
              <p:nvPr/>
            </p:nvSpPr>
            <p:spPr>
              <a:xfrm>
                <a:off x="12905925" y="3743288"/>
                <a:ext cx="30900" cy="62625"/>
              </a:xfrm>
              <a:custGeom>
                <a:avLst/>
                <a:gdLst/>
                <a:ahLst/>
                <a:cxnLst/>
                <a:rect l="l" t="t" r="r" b="b"/>
                <a:pathLst>
                  <a:path w="1236" h="2505" extrusionOk="0">
                    <a:moveTo>
                      <a:pt x="0" y="1"/>
                    </a:moveTo>
                    <a:lnTo>
                      <a:pt x="0" y="2505"/>
                    </a:lnTo>
                    <a:lnTo>
                      <a:pt x="1236" y="2505"/>
                    </a:lnTo>
                    <a:lnTo>
                      <a:pt x="1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90;p21">
                <a:extLst>
                  <a:ext uri="{FF2B5EF4-FFF2-40B4-BE49-F238E27FC236}">
                    <a16:creationId xmlns:a16="http://schemas.microsoft.com/office/drawing/2014/main" id="{026ECD2A-9001-4B74-87D3-0D769D9970E8}"/>
                  </a:ext>
                </a:extLst>
              </p:cNvPr>
              <p:cNvSpPr/>
              <p:nvPr/>
            </p:nvSpPr>
            <p:spPr>
              <a:xfrm>
                <a:off x="12905925" y="3743288"/>
                <a:ext cx="30900" cy="62625"/>
              </a:xfrm>
              <a:custGeom>
                <a:avLst/>
                <a:gdLst/>
                <a:ahLst/>
                <a:cxnLst/>
                <a:rect l="l" t="t" r="r" b="b"/>
                <a:pathLst>
                  <a:path w="1236" h="2505" extrusionOk="0">
                    <a:moveTo>
                      <a:pt x="0" y="1"/>
                    </a:moveTo>
                    <a:lnTo>
                      <a:pt x="0" y="2505"/>
                    </a:lnTo>
                    <a:lnTo>
                      <a:pt x="1236" y="2505"/>
                    </a:lnTo>
                    <a:lnTo>
                      <a:pt x="1236"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91;p21">
                <a:extLst>
                  <a:ext uri="{FF2B5EF4-FFF2-40B4-BE49-F238E27FC236}">
                    <a16:creationId xmlns:a16="http://schemas.microsoft.com/office/drawing/2014/main" id="{D0B07802-471F-473D-9EE7-4EC79B162A68}"/>
                  </a:ext>
                </a:extLst>
              </p:cNvPr>
              <p:cNvSpPr/>
              <p:nvPr/>
            </p:nvSpPr>
            <p:spPr>
              <a:xfrm>
                <a:off x="13388825" y="3462813"/>
                <a:ext cx="312225" cy="686200"/>
              </a:xfrm>
              <a:custGeom>
                <a:avLst/>
                <a:gdLst/>
                <a:ahLst/>
                <a:cxnLst/>
                <a:rect l="l" t="t" r="r" b="b"/>
                <a:pathLst>
                  <a:path w="12489" h="27448" extrusionOk="0">
                    <a:moveTo>
                      <a:pt x="1269" y="1"/>
                    </a:moveTo>
                    <a:lnTo>
                      <a:pt x="1" y="1236"/>
                    </a:lnTo>
                    <a:lnTo>
                      <a:pt x="1" y="26179"/>
                    </a:lnTo>
                    <a:lnTo>
                      <a:pt x="6245" y="27447"/>
                    </a:lnTo>
                    <a:lnTo>
                      <a:pt x="12488" y="26179"/>
                    </a:lnTo>
                    <a:lnTo>
                      <a:pt x="12488" y="23382"/>
                    </a:lnTo>
                    <a:cubicBezTo>
                      <a:pt x="11805" y="22309"/>
                      <a:pt x="3188" y="8781"/>
                      <a:pt x="2505" y="7708"/>
                    </a:cubicBezTo>
                    <a:lnTo>
                      <a:pt x="2505" y="1236"/>
                    </a:lnTo>
                    <a:lnTo>
                      <a:pt x="1269"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92;p21">
                <a:extLst>
                  <a:ext uri="{FF2B5EF4-FFF2-40B4-BE49-F238E27FC236}">
                    <a16:creationId xmlns:a16="http://schemas.microsoft.com/office/drawing/2014/main" id="{D42C9BA4-59D1-48A8-9DAB-A4E5993086AE}"/>
                  </a:ext>
                </a:extLst>
              </p:cNvPr>
              <p:cNvSpPr/>
              <p:nvPr/>
            </p:nvSpPr>
            <p:spPr>
              <a:xfrm>
                <a:off x="13077450" y="4117263"/>
                <a:ext cx="343125" cy="62625"/>
              </a:xfrm>
              <a:custGeom>
                <a:avLst/>
                <a:gdLst/>
                <a:ahLst/>
                <a:cxnLst/>
                <a:rect l="l" t="t" r="r" b="b"/>
                <a:pathLst>
                  <a:path w="13725" h="2505" extrusionOk="0">
                    <a:moveTo>
                      <a:pt x="1" y="1"/>
                    </a:moveTo>
                    <a:lnTo>
                      <a:pt x="1" y="2505"/>
                    </a:lnTo>
                    <a:lnTo>
                      <a:pt x="12456" y="2505"/>
                    </a:lnTo>
                    <a:lnTo>
                      <a:pt x="13724" y="1269"/>
                    </a:lnTo>
                    <a:lnTo>
                      <a:pt x="12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93;p21">
                <a:extLst>
                  <a:ext uri="{FF2B5EF4-FFF2-40B4-BE49-F238E27FC236}">
                    <a16:creationId xmlns:a16="http://schemas.microsoft.com/office/drawing/2014/main" id="{E1F27E80-953E-4FFB-92B0-F719BF2FE0F8}"/>
                  </a:ext>
                </a:extLst>
              </p:cNvPr>
              <p:cNvSpPr/>
              <p:nvPr/>
            </p:nvSpPr>
            <p:spPr>
              <a:xfrm>
                <a:off x="13388825" y="4117263"/>
                <a:ext cx="312225" cy="62625"/>
              </a:xfrm>
              <a:custGeom>
                <a:avLst/>
                <a:gdLst/>
                <a:ahLst/>
                <a:cxnLst/>
                <a:rect l="l" t="t" r="r" b="b"/>
                <a:pathLst>
                  <a:path w="12489" h="2505" extrusionOk="0">
                    <a:moveTo>
                      <a:pt x="1" y="1"/>
                    </a:moveTo>
                    <a:lnTo>
                      <a:pt x="1" y="2505"/>
                    </a:lnTo>
                    <a:lnTo>
                      <a:pt x="12488" y="2505"/>
                    </a:lnTo>
                    <a:lnTo>
                      <a:pt x="124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94;p21">
                <a:extLst>
                  <a:ext uri="{FF2B5EF4-FFF2-40B4-BE49-F238E27FC236}">
                    <a16:creationId xmlns:a16="http://schemas.microsoft.com/office/drawing/2014/main" id="{18F46E59-FAEF-4ED3-883C-C280E12963FA}"/>
                  </a:ext>
                </a:extLst>
              </p:cNvPr>
              <p:cNvSpPr/>
              <p:nvPr/>
            </p:nvSpPr>
            <p:spPr>
              <a:xfrm>
                <a:off x="13388825" y="3119738"/>
                <a:ext cx="31750" cy="343100"/>
              </a:xfrm>
              <a:custGeom>
                <a:avLst/>
                <a:gdLst/>
                <a:ahLst/>
                <a:cxnLst/>
                <a:rect l="l" t="t" r="r" b="b"/>
                <a:pathLst>
                  <a:path w="1270" h="13724" extrusionOk="0">
                    <a:moveTo>
                      <a:pt x="1" y="0"/>
                    </a:moveTo>
                    <a:lnTo>
                      <a:pt x="1" y="12455"/>
                    </a:lnTo>
                    <a:lnTo>
                      <a:pt x="651" y="13724"/>
                    </a:lnTo>
                    <a:lnTo>
                      <a:pt x="1269" y="12455"/>
                    </a:lnTo>
                    <a:lnTo>
                      <a:pt x="1269"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95;p21">
                <a:extLst>
                  <a:ext uri="{FF2B5EF4-FFF2-40B4-BE49-F238E27FC236}">
                    <a16:creationId xmlns:a16="http://schemas.microsoft.com/office/drawing/2014/main" id="{EF247B0B-4E34-4505-9E84-6FAD924B6C1C}"/>
                  </a:ext>
                </a:extLst>
              </p:cNvPr>
              <p:cNvSpPr/>
              <p:nvPr/>
            </p:nvSpPr>
            <p:spPr>
              <a:xfrm>
                <a:off x="13264450" y="3431113"/>
                <a:ext cx="156125" cy="62625"/>
              </a:xfrm>
              <a:custGeom>
                <a:avLst/>
                <a:gdLst/>
                <a:ahLst/>
                <a:cxnLst/>
                <a:rect l="l" t="t" r="r" b="b"/>
                <a:pathLst>
                  <a:path w="6245" h="2505" extrusionOk="0">
                    <a:moveTo>
                      <a:pt x="0" y="0"/>
                    </a:moveTo>
                    <a:lnTo>
                      <a:pt x="0" y="2504"/>
                    </a:lnTo>
                    <a:lnTo>
                      <a:pt x="4976" y="2504"/>
                    </a:lnTo>
                    <a:lnTo>
                      <a:pt x="6244" y="1269"/>
                    </a:lnTo>
                    <a:lnTo>
                      <a:pt x="4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96;p21">
                <a:extLst>
                  <a:ext uri="{FF2B5EF4-FFF2-40B4-BE49-F238E27FC236}">
                    <a16:creationId xmlns:a16="http://schemas.microsoft.com/office/drawing/2014/main" id="{6CD7A391-C435-4A56-9A94-52A39B8C7717}"/>
                  </a:ext>
                </a:extLst>
              </p:cNvPr>
              <p:cNvSpPr/>
              <p:nvPr/>
            </p:nvSpPr>
            <p:spPr>
              <a:xfrm>
                <a:off x="13388825" y="3431113"/>
                <a:ext cx="125225" cy="62625"/>
              </a:xfrm>
              <a:custGeom>
                <a:avLst/>
                <a:gdLst/>
                <a:ahLst/>
                <a:cxnLst/>
                <a:rect l="l" t="t" r="r" b="b"/>
                <a:pathLst>
                  <a:path w="5009" h="2505" extrusionOk="0">
                    <a:moveTo>
                      <a:pt x="1" y="0"/>
                    </a:moveTo>
                    <a:lnTo>
                      <a:pt x="1" y="2504"/>
                    </a:lnTo>
                    <a:lnTo>
                      <a:pt x="5009" y="2504"/>
                    </a:lnTo>
                    <a:lnTo>
                      <a:pt x="50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97;p21">
                <a:extLst>
                  <a:ext uri="{FF2B5EF4-FFF2-40B4-BE49-F238E27FC236}">
                    <a16:creationId xmlns:a16="http://schemas.microsoft.com/office/drawing/2014/main" id="{2F7A871C-7A58-4E6B-BA78-EEE9A5015858}"/>
                  </a:ext>
                </a:extLst>
              </p:cNvPr>
              <p:cNvSpPr/>
              <p:nvPr/>
            </p:nvSpPr>
            <p:spPr>
              <a:xfrm>
                <a:off x="13388825" y="4117263"/>
                <a:ext cx="312225" cy="62625"/>
              </a:xfrm>
              <a:custGeom>
                <a:avLst/>
                <a:gdLst/>
                <a:ahLst/>
                <a:cxnLst/>
                <a:rect l="l" t="t" r="r" b="b"/>
                <a:pathLst>
                  <a:path w="12489" h="2505" extrusionOk="0">
                    <a:moveTo>
                      <a:pt x="1" y="1"/>
                    </a:moveTo>
                    <a:lnTo>
                      <a:pt x="1" y="2505"/>
                    </a:lnTo>
                    <a:lnTo>
                      <a:pt x="12488" y="2505"/>
                    </a:lnTo>
                    <a:lnTo>
                      <a:pt x="12488" y="1"/>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98;p21">
                <a:extLst>
                  <a:ext uri="{FF2B5EF4-FFF2-40B4-BE49-F238E27FC236}">
                    <a16:creationId xmlns:a16="http://schemas.microsoft.com/office/drawing/2014/main" id="{692FF869-F1E0-48B5-8A02-F76C6E2A9DEA}"/>
                  </a:ext>
                </a:extLst>
              </p:cNvPr>
              <p:cNvSpPr/>
              <p:nvPr/>
            </p:nvSpPr>
            <p:spPr>
              <a:xfrm>
                <a:off x="13388825" y="3431113"/>
                <a:ext cx="125225" cy="62625"/>
              </a:xfrm>
              <a:custGeom>
                <a:avLst/>
                <a:gdLst/>
                <a:ahLst/>
                <a:cxnLst/>
                <a:rect l="l" t="t" r="r" b="b"/>
                <a:pathLst>
                  <a:path w="5009" h="2505" extrusionOk="0">
                    <a:moveTo>
                      <a:pt x="1" y="0"/>
                    </a:moveTo>
                    <a:lnTo>
                      <a:pt x="1" y="2504"/>
                    </a:lnTo>
                    <a:lnTo>
                      <a:pt x="5009" y="2504"/>
                    </a:lnTo>
                    <a:lnTo>
                      <a:pt x="5009" y="0"/>
                    </a:lnTo>
                    <a:close/>
                  </a:path>
                </a:pathLst>
              </a:cu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579;p21">
              <a:extLst>
                <a:ext uri="{FF2B5EF4-FFF2-40B4-BE49-F238E27FC236}">
                  <a16:creationId xmlns:a16="http://schemas.microsoft.com/office/drawing/2014/main" id="{A0B62FE2-5E9F-4DF6-8402-50C35FD5334C}"/>
                </a:ext>
              </a:extLst>
            </p:cNvPr>
            <p:cNvSpPr txBox="1"/>
            <p:nvPr/>
          </p:nvSpPr>
          <p:spPr>
            <a:xfrm>
              <a:off x="1846986" y="1923825"/>
              <a:ext cx="1279200" cy="260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434343"/>
                  </a:solidFill>
                  <a:effectLst/>
                  <a:uLnTx/>
                  <a:uFillTx/>
                  <a:latin typeface="Roboto"/>
                  <a:ea typeface="Roboto"/>
                  <a:cs typeface="Roboto"/>
                  <a:sym typeface="Roboto"/>
                </a:rPr>
                <a:t>Declare the state interface</a:t>
              </a:r>
            </a:p>
          </p:txBody>
        </p:sp>
        <p:sp>
          <p:nvSpPr>
            <p:cNvPr id="158" name="Google Shape;579;p21">
              <a:extLst>
                <a:ext uri="{FF2B5EF4-FFF2-40B4-BE49-F238E27FC236}">
                  <a16:creationId xmlns:a16="http://schemas.microsoft.com/office/drawing/2014/main" id="{17BA9E32-35D1-433D-A0D7-A6C50A344BD1}"/>
                </a:ext>
              </a:extLst>
            </p:cNvPr>
            <p:cNvSpPr txBox="1"/>
            <p:nvPr/>
          </p:nvSpPr>
          <p:spPr>
            <a:xfrm>
              <a:off x="3205435" y="4146801"/>
              <a:ext cx="1321276" cy="260700"/>
            </a:xfrm>
            <a:prstGeom prst="rect">
              <a:avLst/>
            </a:prstGeom>
            <a:noFill/>
            <a:ln>
              <a:noFill/>
            </a:ln>
          </p:spPr>
          <p:txBody>
            <a:bodyPr spcFirstLastPara="1" wrap="square" lIns="91425" tIns="91425" rIns="91425" bIns="91425" anchor="ctr" anchorCtr="0">
              <a:noAutofit/>
            </a:bodyPr>
            <a:lstStyle/>
            <a:p>
              <a:pPr algn="ctr"/>
              <a:r>
                <a:rPr kumimoji="0" lang="en-US" b="0" i="0" u="none" strike="noStrike" kern="0" cap="none" spc="0" normalizeH="0" baseline="0" noProof="0" dirty="0">
                  <a:ln>
                    <a:noFill/>
                  </a:ln>
                  <a:solidFill>
                    <a:srgbClr val="434343"/>
                  </a:solidFill>
                  <a:effectLst/>
                  <a:uLnTx/>
                  <a:uFillTx/>
                  <a:latin typeface="Roboto"/>
                  <a:ea typeface="Roboto"/>
                  <a:cs typeface="Roboto"/>
                  <a:sym typeface="Roboto"/>
                </a:rPr>
                <a:t>Create a class derives from the state interface</a:t>
              </a:r>
            </a:p>
            <a:p>
              <a:pPr marL="0" lvl="0" indent="0" algn="ctr"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61" name="Google Shape;579;p21">
              <a:extLst>
                <a:ext uri="{FF2B5EF4-FFF2-40B4-BE49-F238E27FC236}">
                  <a16:creationId xmlns:a16="http://schemas.microsoft.com/office/drawing/2014/main" id="{0EC26122-C82F-41EC-B162-240D3E0750CB}"/>
                </a:ext>
              </a:extLst>
            </p:cNvPr>
            <p:cNvSpPr txBox="1"/>
            <p:nvPr/>
          </p:nvSpPr>
          <p:spPr>
            <a:xfrm>
              <a:off x="4539887" y="1923825"/>
              <a:ext cx="1411515" cy="260700"/>
            </a:xfrm>
            <a:prstGeom prst="rect">
              <a:avLst/>
            </a:prstGeom>
            <a:noFill/>
            <a:ln>
              <a:noFill/>
            </a:ln>
          </p:spPr>
          <p:txBody>
            <a:bodyPr spcFirstLastPara="1" wrap="square" lIns="91425" tIns="91425" rIns="91425" bIns="91425" anchor="ctr" anchorCtr="0">
              <a:noAutofit/>
            </a:bodyPr>
            <a:lstStyle/>
            <a:p>
              <a:pPr algn="ctr"/>
              <a:r>
                <a:rPr lang="en-US" sz="1200" dirty="0">
                  <a:solidFill>
                    <a:srgbClr val="434343"/>
                  </a:solidFill>
                  <a:latin typeface="Roboto"/>
                  <a:ea typeface="Roboto"/>
                  <a:cs typeface="Roboto"/>
                  <a:sym typeface="Roboto"/>
                </a:rPr>
                <a:t>Add a  reference field of the state interface type and public setter to the context class</a:t>
              </a:r>
              <a:endPar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endParaRPr>
            </a:p>
          </p:txBody>
        </p:sp>
      </p:grpSp>
      <p:sp>
        <p:nvSpPr>
          <p:cNvPr id="162" name="Google Shape;579;p21">
            <a:extLst>
              <a:ext uri="{FF2B5EF4-FFF2-40B4-BE49-F238E27FC236}">
                <a16:creationId xmlns:a16="http://schemas.microsoft.com/office/drawing/2014/main" id="{91BCD4EA-A069-44F4-8F7F-C192138F6937}"/>
              </a:ext>
            </a:extLst>
          </p:cNvPr>
          <p:cNvSpPr txBox="1"/>
          <p:nvPr/>
        </p:nvSpPr>
        <p:spPr>
          <a:xfrm>
            <a:off x="5907746" y="3775860"/>
            <a:ext cx="1411515"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63" name="Google Shape;579;p21">
            <a:extLst>
              <a:ext uri="{FF2B5EF4-FFF2-40B4-BE49-F238E27FC236}">
                <a16:creationId xmlns:a16="http://schemas.microsoft.com/office/drawing/2014/main" id="{4E5AB2CE-CD0C-49C0-A104-0173252645C0}"/>
              </a:ext>
            </a:extLst>
          </p:cNvPr>
          <p:cNvSpPr txBox="1"/>
          <p:nvPr/>
        </p:nvSpPr>
        <p:spPr>
          <a:xfrm>
            <a:off x="7249941" y="1549185"/>
            <a:ext cx="1521882" cy="4452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 name="Google Shape;579;p21">
            <a:extLst>
              <a:ext uri="{FF2B5EF4-FFF2-40B4-BE49-F238E27FC236}">
                <a16:creationId xmlns:a16="http://schemas.microsoft.com/office/drawing/2014/main" id="{2E06AB43-7A67-F863-1B29-05F4CF420FE6}"/>
              </a:ext>
            </a:extLst>
          </p:cNvPr>
          <p:cNvSpPr txBox="1"/>
          <p:nvPr/>
        </p:nvSpPr>
        <p:spPr>
          <a:xfrm>
            <a:off x="5973903" y="3798403"/>
            <a:ext cx="1279200" cy="182896"/>
          </a:xfrm>
          <a:prstGeom prst="rect">
            <a:avLst/>
          </a:prstGeom>
          <a:noFill/>
          <a:ln>
            <a:noFill/>
          </a:ln>
        </p:spPr>
        <p:txBody>
          <a:bodyPr spcFirstLastPara="1" wrap="square" lIns="91425" tIns="91425" rIns="91425" bIns="91425" anchor="ctr" anchorCtr="0">
            <a:noAutofit/>
          </a:bodyPr>
          <a:lstStyle/>
          <a:p>
            <a:pPr algn="ctr"/>
            <a:r>
              <a:rPr lang="en-US" dirty="0">
                <a:solidFill>
                  <a:srgbClr val="434343"/>
                </a:solidFill>
                <a:latin typeface="Roboto"/>
                <a:ea typeface="Roboto"/>
                <a:cs typeface="Roboto"/>
                <a:sym typeface="Roboto"/>
              </a:rPr>
              <a:t>Replace empty state conditionals</a:t>
            </a:r>
            <a:endParaRPr kumimoji="0" lang="en-US" b="0" i="0" u="none" strike="noStrike" kern="0" cap="none" spc="0" normalizeH="0" baseline="0" noProof="0" dirty="0">
              <a:ln>
                <a:noFill/>
              </a:ln>
              <a:solidFill>
                <a:srgbClr val="434343"/>
              </a:solidFill>
              <a:effectLst/>
              <a:uLnTx/>
              <a:uFillTx/>
              <a:latin typeface="Roboto"/>
              <a:ea typeface="Roboto"/>
              <a:cs typeface="Roboto"/>
              <a:sym typeface="Roboto"/>
            </a:endParaRPr>
          </a:p>
        </p:txBody>
      </p:sp>
      <p:sp>
        <p:nvSpPr>
          <p:cNvPr id="28" name="Google Shape;579;p21">
            <a:extLst>
              <a:ext uri="{FF2B5EF4-FFF2-40B4-BE49-F238E27FC236}">
                <a16:creationId xmlns:a16="http://schemas.microsoft.com/office/drawing/2014/main" id="{E03D1051-CBEB-BEFA-30BB-874EACA6C9E0}"/>
              </a:ext>
            </a:extLst>
          </p:cNvPr>
          <p:cNvSpPr txBox="1"/>
          <p:nvPr/>
        </p:nvSpPr>
        <p:spPr>
          <a:xfrm>
            <a:off x="7345377" y="1630283"/>
            <a:ext cx="1321276"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6"/>
                </a:solidFill>
                <a:latin typeface="Fira Sans Extra Condensed Medium"/>
                <a:ea typeface="Fira Sans Extra Condensed Medium"/>
                <a:cs typeface="Fira Sans Extra Condensed Medium"/>
                <a:sym typeface="Fira Sans Extra Condensed Medium"/>
              </a:rPr>
              <a:t>Create an instance of one of the state classes </a:t>
            </a:r>
            <a:endParaRPr dirty="0">
              <a:solidFill>
                <a:schemeClr val="accent6"/>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38810879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748857" y="1177955"/>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05</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748858" y="2223529"/>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Sample problem</a:t>
            </a:r>
            <a:endParaRPr dirty="0">
              <a:solidFill>
                <a:schemeClr val="tx1">
                  <a:lumMod val="50000"/>
                </a:schemeClr>
              </a:solidFill>
            </a:endParaRPr>
          </a:p>
        </p:txBody>
      </p:sp>
      <p:pic>
        <p:nvPicPr>
          <p:cNvPr id="7" name="Picture 6" descr="Text&#10;&#10;Description automatically generated with low confidence">
            <a:extLst>
              <a:ext uri="{FF2B5EF4-FFF2-40B4-BE49-F238E27FC236}">
                <a16:creationId xmlns:a16="http://schemas.microsoft.com/office/drawing/2014/main" id="{811EE3A7-4ADB-1871-260F-6EAFDE7EC67B}"/>
              </a:ext>
            </a:extLst>
          </p:cNvPr>
          <p:cNvPicPr>
            <a:picLocks noChangeAspect="1"/>
          </p:cNvPicPr>
          <p:nvPr/>
        </p:nvPicPr>
        <p:blipFill>
          <a:blip r:embed="rId2"/>
          <a:stretch>
            <a:fillRect/>
          </a:stretch>
        </p:blipFill>
        <p:spPr>
          <a:xfrm>
            <a:off x="3878318" y="1177955"/>
            <a:ext cx="4871187" cy="3044492"/>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E7A995F4-744B-FB6B-B74F-C1AFEFAC0D5E}"/>
                  </a:ext>
                </a:extLst>
              </p:cNvPr>
              <p:cNvGraphicFramePr>
                <a:graphicFrameLocks noChangeAspect="1"/>
              </p:cNvGraphicFramePr>
              <p:nvPr>
                <p:extLst>
                  <p:ext uri="{D42A27DB-BD31-4B8C-83A1-F6EECF244321}">
                    <p14:modId xmlns:p14="http://schemas.microsoft.com/office/powerpoint/2010/main" val="3543235525"/>
                  </p:ext>
                </p:extLst>
              </p:nvPr>
            </p:nvGraphicFramePr>
            <p:xfrm>
              <a:off x="10127531" y="587872"/>
              <a:ext cx="1985991" cy="3967755"/>
            </p:xfrm>
            <a:graphic>
              <a:graphicData uri="http://schemas.microsoft.com/office/drawing/2017/model3d">
                <am3d:model3d r:embed="rId3">
                  <am3d:spPr>
                    <a:xfrm>
                      <a:off x="0" y="0"/>
                      <a:ext cx="1985991" cy="3967755"/>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688692" ay="-59736" az="10798057"/>
                    <am3d:postTrans dx="0" dy="0" dz="0"/>
                  </am3d:trans>
                  <am3d:raster rName="Office3DRenderer" rVer="16.0.8326">
                    <am3d:blip r:embed="rId4"/>
                  </am3d:raster>
                  <am3d:objViewport viewportSz="4679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E7A995F4-744B-FB6B-B74F-C1AFEFAC0D5E}"/>
                  </a:ext>
                </a:extLst>
              </p:cNvPr>
              <p:cNvPicPr>
                <a:picLocks noGrp="1" noRot="1" noChangeAspect="1" noMove="1" noResize="1" noEditPoints="1" noAdjustHandles="1" noChangeArrowheads="1" noChangeShapeType="1" noCrop="1"/>
              </p:cNvPicPr>
              <p:nvPr/>
            </p:nvPicPr>
            <p:blipFill>
              <a:blip r:embed="rId4"/>
              <a:stretch>
                <a:fillRect/>
              </a:stretch>
            </p:blipFill>
            <p:spPr>
              <a:xfrm>
                <a:off x="10127531" y="587872"/>
                <a:ext cx="1985991" cy="396775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37F3EA9-0FDA-7E97-8EC9-DA0A205374C6}"/>
                  </a:ext>
                </a:extLst>
              </p14:cNvPr>
              <p14:cNvContentPartPr/>
              <p14:nvPr/>
            </p14:nvContentPartPr>
            <p14:xfrm>
              <a:off x="1389756" y="1824145"/>
              <a:ext cx="360" cy="360"/>
            </p14:xfrm>
          </p:contentPart>
        </mc:Choice>
        <mc:Fallback xmlns="">
          <p:pic>
            <p:nvPicPr>
              <p:cNvPr id="6" name="Ink 5">
                <a:extLst>
                  <a:ext uri="{FF2B5EF4-FFF2-40B4-BE49-F238E27FC236}">
                    <a16:creationId xmlns:a16="http://schemas.microsoft.com/office/drawing/2014/main" id="{937F3EA9-0FDA-7E97-8EC9-DA0A205374C6}"/>
                  </a:ext>
                </a:extLst>
              </p:cNvPr>
              <p:cNvPicPr/>
              <p:nvPr/>
            </p:nvPicPr>
            <p:blipFill>
              <a:blip r:embed="rId6"/>
              <a:stretch>
                <a:fillRect/>
              </a:stretch>
            </p:blipFill>
            <p:spPr>
              <a:xfrm>
                <a:off x="1380756" y="18151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88AAD226-E1AB-4A8B-954E-6DB9C2278B86}"/>
                  </a:ext>
                </a:extLst>
              </p14:cNvPr>
              <p14:cNvContentPartPr/>
              <p14:nvPr/>
            </p14:nvContentPartPr>
            <p14:xfrm>
              <a:off x="1451144" y="2661978"/>
              <a:ext cx="4680" cy="7200"/>
            </p14:xfrm>
          </p:contentPart>
        </mc:Choice>
        <mc:Fallback xmlns="">
          <p:pic>
            <p:nvPicPr>
              <p:cNvPr id="14" name="Ink 13">
                <a:extLst>
                  <a:ext uri="{FF2B5EF4-FFF2-40B4-BE49-F238E27FC236}">
                    <a16:creationId xmlns:a16="http://schemas.microsoft.com/office/drawing/2014/main" id="{88AAD226-E1AB-4A8B-954E-6DB9C2278B86}"/>
                  </a:ext>
                </a:extLst>
              </p:cNvPr>
              <p:cNvPicPr/>
              <p:nvPr/>
            </p:nvPicPr>
            <p:blipFill>
              <a:blip r:embed="rId8"/>
              <a:stretch>
                <a:fillRect/>
              </a:stretch>
            </p:blipFill>
            <p:spPr>
              <a:xfrm>
                <a:off x="1446824" y="2657658"/>
                <a:ext cx="133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A3CEFB5E-3841-72CD-5254-952EA9572257}"/>
                  </a:ext>
                </a:extLst>
              </p14:cNvPr>
              <p14:cNvContentPartPr/>
              <p14:nvPr/>
            </p14:nvContentPartPr>
            <p14:xfrm>
              <a:off x="-3213501" y="1694766"/>
              <a:ext cx="360" cy="360"/>
            </p14:xfrm>
          </p:contentPart>
        </mc:Choice>
        <mc:Fallback xmlns="">
          <p:pic>
            <p:nvPicPr>
              <p:cNvPr id="29" name="Ink 28">
                <a:extLst>
                  <a:ext uri="{FF2B5EF4-FFF2-40B4-BE49-F238E27FC236}">
                    <a16:creationId xmlns:a16="http://schemas.microsoft.com/office/drawing/2014/main" id="{A3CEFB5E-3841-72CD-5254-952EA9572257}"/>
                  </a:ext>
                </a:extLst>
              </p:cNvPr>
              <p:cNvPicPr/>
              <p:nvPr/>
            </p:nvPicPr>
            <p:blipFill>
              <a:blip r:embed="rId6"/>
              <a:stretch>
                <a:fillRect/>
              </a:stretch>
            </p:blipFill>
            <p:spPr>
              <a:xfrm>
                <a:off x="-3222501" y="1685766"/>
                <a:ext cx="18000" cy="18000"/>
              </a:xfrm>
              <a:prstGeom prst="rect">
                <a:avLst/>
              </a:prstGeom>
            </p:spPr>
          </p:pic>
        </mc:Fallback>
      </mc:AlternateContent>
      <p:sp>
        <p:nvSpPr>
          <p:cNvPr id="30" name="Title 187">
            <a:extLst>
              <a:ext uri="{FF2B5EF4-FFF2-40B4-BE49-F238E27FC236}">
                <a16:creationId xmlns:a16="http://schemas.microsoft.com/office/drawing/2014/main" id="{CAC61F63-844A-47E0-897E-CDBE622B5A91}"/>
              </a:ext>
            </a:extLst>
          </p:cNvPr>
          <p:cNvSpPr txBox="1">
            <a:spLocks/>
          </p:cNvSpPr>
          <p:nvPr/>
        </p:nvSpPr>
        <p:spPr>
          <a:xfrm>
            <a:off x="-3680732" y="2028846"/>
            <a:ext cx="3692462" cy="1312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4400">
                <a:solidFill>
                  <a:schemeClr val="accent6">
                    <a:lumMod val="50000"/>
                    <a:lumOff val="50000"/>
                  </a:schemeClr>
                </a:solidFill>
              </a:rPr>
              <a:t>Iphone SE</a:t>
            </a:r>
            <a:endParaRPr lang="vi-VN" sz="4400" dirty="0">
              <a:solidFill>
                <a:schemeClr val="accent6">
                  <a:lumMod val="50000"/>
                  <a:lumOff val="50000"/>
                </a:schemeClr>
              </a:solidFill>
            </a:endParaRPr>
          </a:p>
        </p:txBody>
      </p:sp>
      <p:grpSp>
        <p:nvGrpSpPr>
          <p:cNvPr id="31" name="Group 30">
            <a:extLst>
              <a:ext uri="{FF2B5EF4-FFF2-40B4-BE49-F238E27FC236}">
                <a16:creationId xmlns:a16="http://schemas.microsoft.com/office/drawing/2014/main" id="{68997495-39EB-55A6-C684-F6891E7975B5}"/>
              </a:ext>
            </a:extLst>
          </p:cNvPr>
          <p:cNvGrpSpPr/>
          <p:nvPr/>
        </p:nvGrpSpPr>
        <p:grpSpPr>
          <a:xfrm>
            <a:off x="-3581089" y="2396048"/>
            <a:ext cx="2228040" cy="327240"/>
            <a:chOff x="967304" y="2652258"/>
            <a:chExt cx="2228040" cy="327240"/>
          </a:xfrm>
        </p:grpSpPr>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9FD55FBC-356D-928D-A2BF-98E33F0E4528}"/>
                    </a:ext>
                  </a:extLst>
                </p14:cNvPr>
                <p14:cNvContentPartPr/>
                <p14:nvPr/>
              </p14:nvContentPartPr>
              <p14:xfrm>
                <a:off x="967304" y="2795898"/>
                <a:ext cx="279000" cy="61560"/>
              </p14:xfrm>
            </p:contentPart>
          </mc:Choice>
          <mc:Fallback xmlns="">
            <p:pic>
              <p:nvPicPr>
                <p:cNvPr id="223" name="Ink 222">
                  <a:extLst>
                    <a:ext uri="{FF2B5EF4-FFF2-40B4-BE49-F238E27FC236}">
                      <a16:creationId xmlns:a16="http://schemas.microsoft.com/office/drawing/2014/main" id="{20931D61-3D4A-D006-EB53-C15C8FA1B8B8}"/>
                    </a:ext>
                  </a:extLst>
                </p:cNvPr>
                <p:cNvPicPr/>
                <p:nvPr/>
              </p:nvPicPr>
              <p:blipFill>
                <a:blip r:embed="rId11"/>
                <a:stretch>
                  <a:fillRect/>
                </a:stretch>
              </p:blipFill>
              <p:spPr>
                <a:xfrm>
                  <a:off x="957944" y="2786898"/>
                  <a:ext cx="297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5E7B1A8F-DB11-CCAB-9F22-9C61FC43022C}"/>
                    </a:ext>
                  </a:extLst>
                </p14:cNvPr>
                <p14:cNvContentPartPr/>
                <p14:nvPr/>
              </p14:nvContentPartPr>
              <p14:xfrm>
                <a:off x="1248464" y="2784738"/>
                <a:ext cx="45720" cy="11160"/>
              </p14:xfrm>
            </p:contentPart>
          </mc:Choice>
          <mc:Fallback xmlns="">
            <p:pic>
              <p:nvPicPr>
                <p:cNvPr id="224" name="Ink 223">
                  <a:extLst>
                    <a:ext uri="{FF2B5EF4-FFF2-40B4-BE49-F238E27FC236}">
                      <a16:creationId xmlns:a16="http://schemas.microsoft.com/office/drawing/2014/main" id="{1A824092-7122-EC31-5F93-E7F92E921E1E}"/>
                    </a:ext>
                  </a:extLst>
                </p:cNvPr>
                <p:cNvPicPr/>
                <p:nvPr/>
              </p:nvPicPr>
              <p:blipFill>
                <a:blip r:embed="rId13"/>
                <a:stretch>
                  <a:fillRect/>
                </a:stretch>
              </p:blipFill>
              <p:spPr>
                <a:xfrm>
                  <a:off x="1239104" y="2775378"/>
                  <a:ext cx="64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3EAF5446-F676-4C86-785C-BA5BB745C786}"/>
                    </a:ext>
                  </a:extLst>
                </p14:cNvPr>
                <p14:cNvContentPartPr/>
                <p14:nvPr/>
              </p14:nvContentPartPr>
              <p14:xfrm>
                <a:off x="1295624" y="2652258"/>
                <a:ext cx="1899720" cy="327240"/>
              </p14:xfrm>
            </p:contentPart>
          </mc:Choice>
          <mc:Fallback xmlns="">
            <p:pic>
              <p:nvPicPr>
                <p:cNvPr id="225" name="Ink 224">
                  <a:extLst>
                    <a:ext uri="{FF2B5EF4-FFF2-40B4-BE49-F238E27FC236}">
                      <a16:creationId xmlns:a16="http://schemas.microsoft.com/office/drawing/2014/main" id="{F5446CF4-5E85-DC28-1E08-6C3B5E5EAAF2}"/>
                    </a:ext>
                  </a:extLst>
                </p:cNvPr>
                <p:cNvPicPr/>
                <p:nvPr/>
              </p:nvPicPr>
              <p:blipFill>
                <a:blip r:embed="rId15"/>
                <a:stretch>
                  <a:fillRect/>
                </a:stretch>
              </p:blipFill>
              <p:spPr>
                <a:xfrm>
                  <a:off x="1286264" y="2642898"/>
                  <a:ext cx="1918440" cy="34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71CBE620-EA41-98CC-F108-B1D01649B91C}"/>
                  </a:ext>
                </a:extLst>
              </p14:cNvPr>
              <p14:cNvContentPartPr/>
              <p14:nvPr/>
            </p14:nvContentPartPr>
            <p14:xfrm>
              <a:off x="-1352689" y="2418728"/>
              <a:ext cx="1144800" cy="109080"/>
            </p14:xfrm>
          </p:contentPart>
        </mc:Choice>
        <mc:Fallback xmlns="">
          <p:pic>
            <p:nvPicPr>
              <p:cNvPr id="35" name="Ink 34">
                <a:extLst>
                  <a:ext uri="{FF2B5EF4-FFF2-40B4-BE49-F238E27FC236}">
                    <a16:creationId xmlns:a16="http://schemas.microsoft.com/office/drawing/2014/main" id="{71CBE620-EA41-98CC-F108-B1D01649B91C}"/>
                  </a:ext>
                </a:extLst>
              </p:cNvPr>
              <p:cNvPicPr/>
              <p:nvPr/>
            </p:nvPicPr>
            <p:blipFill>
              <a:blip r:embed="rId17"/>
              <a:stretch>
                <a:fillRect/>
              </a:stretch>
            </p:blipFill>
            <p:spPr>
              <a:xfrm>
                <a:off x="-1362049" y="2409368"/>
                <a:ext cx="1163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BB2B3F76-5B13-DB23-E600-E6D950988EE6}"/>
                  </a:ext>
                </a:extLst>
              </p14:cNvPr>
              <p14:cNvContentPartPr/>
              <p14:nvPr/>
            </p14:nvContentPartPr>
            <p14:xfrm>
              <a:off x="-3152113" y="2532599"/>
              <a:ext cx="4680" cy="7200"/>
            </p14:xfrm>
          </p:contentPart>
        </mc:Choice>
        <mc:Fallback xmlns="">
          <p:pic>
            <p:nvPicPr>
              <p:cNvPr id="36" name="Ink 35">
                <a:extLst>
                  <a:ext uri="{FF2B5EF4-FFF2-40B4-BE49-F238E27FC236}">
                    <a16:creationId xmlns:a16="http://schemas.microsoft.com/office/drawing/2014/main" id="{BB2B3F76-5B13-DB23-E600-E6D950988EE6}"/>
                  </a:ext>
                </a:extLst>
              </p:cNvPr>
              <p:cNvPicPr/>
              <p:nvPr/>
            </p:nvPicPr>
            <p:blipFill>
              <a:blip r:embed="rId8"/>
              <a:stretch>
                <a:fillRect/>
              </a:stretch>
            </p:blipFill>
            <p:spPr>
              <a:xfrm>
                <a:off x="-3156433" y="2528279"/>
                <a:ext cx="13320" cy="15840"/>
              </a:xfrm>
              <a:prstGeom prst="rect">
                <a:avLst/>
              </a:prstGeom>
            </p:spPr>
          </p:pic>
        </mc:Fallback>
      </mc:AlternateContent>
      <p:sp>
        <p:nvSpPr>
          <p:cNvPr id="37" name="Google Shape;727;p35">
            <a:extLst>
              <a:ext uri="{FF2B5EF4-FFF2-40B4-BE49-F238E27FC236}">
                <a16:creationId xmlns:a16="http://schemas.microsoft.com/office/drawing/2014/main" id="{2EB06CDA-F6E5-CAB1-52C0-FD3A4FB48B86}"/>
              </a:ext>
            </a:extLst>
          </p:cNvPr>
          <p:cNvSpPr txBox="1">
            <a:spLocks/>
          </p:cNvSpPr>
          <p:nvPr/>
        </p:nvSpPr>
        <p:spPr>
          <a:xfrm>
            <a:off x="-2779930" y="1690988"/>
            <a:ext cx="257204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1800" spc="300" dirty="0">
                <a:solidFill>
                  <a:schemeClr val="accent6"/>
                </a:solidFill>
              </a:rPr>
              <a:t>This is an</a:t>
            </a:r>
          </a:p>
        </p:txBody>
      </p:sp>
      <p:sp>
        <p:nvSpPr>
          <p:cNvPr id="38" name="Google Shape;1124;p23">
            <a:extLst>
              <a:ext uri="{FF2B5EF4-FFF2-40B4-BE49-F238E27FC236}">
                <a16:creationId xmlns:a16="http://schemas.microsoft.com/office/drawing/2014/main" id="{34FBF6E1-05CB-B1F7-7D9D-7F79DAF3A7EB}"/>
              </a:ext>
            </a:extLst>
          </p:cNvPr>
          <p:cNvSpPr txBox="1">
            <a:spLocks/>
          </p:cNvSpPr>
          <p:nvPr/>
        </p:nvSpPr>
        <p:spPr>
          <a:xfrm>
            <a:off x="-4088956" y="2214431"/>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Tree>
    <p:extLst>
      <p:ext uri="{BB962C8B-B14F-4D97-AF65-F5344CB8AC3E}">
        <p14:creationId xmlns:p14="http://schemas.microsoft.com/office/powerpoint/2010/main" val="370297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98">
        <p159:morph option="byObject"/>
      </p:transition>
    </mc:Choice>
    <mc:Fallback xmlns="">
      <p:transition spd="slow" advTm="439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2436289116"/>
                  </p:ext>
                </p:extLst>
              </p:nvPr>
            </p:nvGraphicFramePr>
            <p:xfrm>
              <a:off x="5233093" y="604743"/>
              <a:ext cx="1985991" cy="3967755"/>
            </p:xfrm>
            <a:graphic>
              <a:graphicData uri="http://schemas.microsoft.com/office/drawing/2017/model3d">
                <am3d:model3d r:embed="rId2">
                  <am3d:spPr>
                    <a:xfrm>
                      <a:off x="0" y="0"/>
                      <a:ext cx="1985991" cy="3967755"/>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688692" ay="-59736" az="10798057"/>
                    <am3d:postTrans dx="0" dy="0" dz="0"/>
                  </am3d:trans>
                  <am3d:raster rName="Office3DRenderer" rVer="16.0.8326">
                    <am3d:blip r:embed="rId3"/>
                  </am3d:raster>
                  <am3d:objViewport viewportSz="4679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3"/>
              <a:stretch>
                <a:fillRect/>
              </a:stretch>
            </p:blipFill>
            <p:spPr>
              <a:xfrm>
                <a:off x="5233093" y="604743"/>
                <a:ext cx="1985991" cy="396775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17376E6A-0331-A08B-1D2A-7269B134013E}"/>
                  </a:ext>
                </a:extLst>
              </p14:cNvPr>
              <p14:cNvContentPartPr/>
              <p14:nvPr/>
            </p14:nvContentPartPr>
            <p14:xfrm>
              <a:off x="1432421" y="1694766"/>
              <a:ext cx="360" cy="360"/>
            </p14:xfrm>
          </p:contentPart>
        </mc:Choice>
        <mc:Fallback xmlns="">
          <p:pic>
            <p:nvPicPr>
              <p:cNvPr id="26" name="Ink 25">
                <a:extLst>
                  <a:ext uri="{FF2B5EF4-FFF2-40B4-BE49-F238E27FC236}">
                    <a16:creationId xmlns:a16="http://schemas.microsoft.com/office/drawing/2014/main" id="{17376E6A-0331-A08B-1D2A-7269B134013E}"/>
                  </a:ext>
                </a:extLst>
              </p:cNvPr>
              <p:cNvPicPr/>
              <p:nvPr/>
            </p:nvPicPr>
            <p:blipFill>
              <a:blip r:embed="rId5"/>
              <a:stretch>
                <a:fillRect/>
              </a:stretch>
            </p:blipFill>
            <p:spPr>
              <a:xfrm>
                <a:off x="1423421" y="1685766"/>
                <a:ext cx="18000" cy="18000"/>
              </a:xfrm>
              <a:prstGeom prst="rect">
                <a:avLst/>
              </a:prstGeom>
            </p:spPr>
          </p:pic>
        </mc:Fallback>
      </mc:AlternateContent>
      <p:sp>
        <p:nvSpPr>
          <p:cNvPr id="188" name="Title 187">
            <a:extLst>
              <a:ext uri="{FF2B5EF4-FFF2-40B4-BE49-F238E27FC236}">
                <a16:creationId xmlns:a16="http://schemas.microsoft.com/office/drawing/2014/main" id="{E420E1C7-BEFA-3CCB-84A4-D025D06FB537}"/>
              </a:ext>
            </a:extLst>
          </p:cNvPr>
          <p:cNvSpPr>
            <a:spLocks noGrp="1"/>
          </p:cNvSpPr>
          <p:nvPr>
            <p:ph type="title"/>
          </p:nvPr>
        </p:nvSpPr>
        <p:spPr>
          <a:xfrm>
            <a:off x="965190" y="2028846"/>
            <a:ext cx="3692462" cy="1312410"/>
          </a:xfrm>
        </p:spPr>
        <p:txBody>
          <a:bodyPr/>
          <a:lstStyle/>
          <a:p>
            <a:r>
              <a:rPr lang="en-US" sz="4400" dirty="0" err="1">
                <a:solidFill>
                  <a:schemeClr val="accent6">
                    <a:lumMod val="50000"/>
                    <a:lumOff val="50000"/>
                  </a:schemeClr>
                </a:solidFill>
              </a:rPr>
              <a:t>Iphone</a:t>
            </a:r>
            <a:r>
              <a:rPr lang="en-US" sz="4400" dirty="0">
                <a:solidFill>
                  <a:schemeClr val="accent6">
                    <a:lumMod val="50000"/>
                    <a:lumOff val="50000"/>
                  </a:schemeClr>
                </a:solidFill>
              </a:rPr>
              <a:t> SE</a:t>
            </a:r>
            <a:endParaRPr lang="vi-VN" sz="4400" dirty="0">
              <a:solidFill>
                <a:schemeClr val="accent6">
                  <a:lumMod val="50000"/>
                  <a:lumOff val="50000"/>
                </a:schemeClr>
              </a:solidFill>
            </a:endParaRPr>
          </a:p>
        </p:txBody>
      </p:sp>
      <mc:AlternateContent xmlns:mc="http://schemas.openxmlformats.org/markup-compatibility/2006" xmlns:p14="http://schemas.microsoft.com/office/powerpoint/2010/main">
        <mc:Choice Requires="p14">
          <p:contentPart p14:bwMode="auto" r:id="rId6">
            <p14:nvContentPartPr>
              <p14:cNvPr id="210" name="Ink 209">
                <a:extLst>
                  <a:ext uri="{FF2B5EF4-FFF2-40B4-BE49-F238E27FC236}">
                    <a16:creationId xmlns:a16="http://schemas.microsoft.com/office/drawing/2014/main" id="{934B405B-51E3-1229-C2F8-4F2DF587D3D7}"/>
                  </a:ext>
                </a:extLst>
              </p14:cNvPr>
              <p14:cNvContentPartPr/>
              <p14:nvPr/>
            </p14:nvContentPartPr>
            <p14:xfrm>
              <a:off x="-205039" y="1623836"/>
              <a:ext cx="360" cy="360"/>
            </p14:xfrm>
          </p:contentPart>
        </mc:Choice>
        <mc:Fallback xmlns="">
          <p:pic>
            <p:nvPicPr>
              <p:cNvPr id="210" name="Ink 209">
                <a:extLst>
                  <a:ext uri="{FF2B5EF4-FFF2-40B4-BE49-F238E27FC236}">
                    <a16:creationId xmlns:a16="http://schemas.microsoft.com/office/drawing/2014/main" id="{934B405B-51E3-1229-C2F8-4F2DF587D3D7}"/>
                  </a:ext>
                </a:extLst>
              </p:cNvPr>
              <p:cNvPicPr/>
              <p:nvPr/>
            </p:nvPicPr>
            <p:blipFill>
              <a:blip r:embed="rId9"/>
              <a:stretch>
                <a:fillRect/>
              </a:stretch>
            </p:blipFill>
            <p:spPr>
              <a:xfrm>
                <a:off x="-222679" y="1605836"/>
                <a:ext cx="36000" cy="36000"/>
              </a:xfrm>
              <a:prstGeom prst="rect">
                <a:avLst/>
              </a:prstGeom>
            </p:spPr>
          </p:pic>
        </mc:Fallback>
      </mc:AlternateContent>
      <p:grpSp>
        <p:nvGrpSpPr>
          <p:cNvPr id="227" name="Group 226">
            <a:extLst>
              <a:ext uri="{FF2B5EF4-FFF2-40B4-BE49-F238E27FC236}">
                <a16:creationId xmlns:a16="http://schemas.microsoft.com/office/drawing/2014/main" id="{28317B8A-93C7-2E12-C951-9728BD0B9B67}"/>
              </a:ext>
            </a:extLst>
          </p:cNvPr>
          <p:cNvGrpSpPr/>
          <p:nvPr/>
        </p:nvGrpSpPr>
        <p:grpSpPr>
          <a:xfrm>
            <a:off x="1064833" y="2396048"/>
            <a:ext cx="2228040" cy="327240"/>
            <a:chOff x="967304" y="2652258"/>
            <a:chExt cx="2228040" cy="327240"/>
          </a:xfrm>
        </p:grpSpPr>
        <mc:AlternateContent xmlns:mc="http://schemas.openxmlformats.org/markup-compatibility/2006" xmlns:p14="http://schemas.microsoft.com/office/powerpoint/2010/main">
          <mc:Choice Requires="p14">
            <p:contentPart p14:bwMode="auto" r:id="rId10">
              <p14:nvContentPartPr>
                <p14:cNvPr id="223" name="Ink 222">
                  <a:extLst>
                    <a:ext uri="{FF2B5EF4-FFF2-40B4-BE49-F238E27FC236}">
                      <a16:creationId xmlns:a16="http://schemas.microsoft.com/office/drawing/2014/main" id="{20931D61-3D4A-D006-EB53-C15C8FA1B8B8}"/>
                    </a:ext>
                  </a:extLst>
                </p14:cNvPr>
                <p14:cNvContentPartPr/>
                <p14:nvPr/>
              </p14:nvContentPartPr>
              <p14:xfrm>
                <a:off x="967304" y="2795898"/>
                <a:ext cx="279000" cy="61560"/>
              </p14:xfrm>
            </p:contentPart>
          </mc:Choice>
          <mc:Fallback xmlns="">
            <p:pic>
              <p:nvPicPr>
                <p:cNvPr id="223" name="Ink 222">
                  <a:extLst>
                    <a:ext uri="{FF2B5EF4-FFF2-40B4-BE49-F238E27FC236}">
                      <a16:creationId xmlns:a16="http://schemas.microsoft.com/office/drawing/2014/main" id="{20931D61-3D4A-D006-EB53-C15C8FA1B8B8}"/>
                    </a:ext>
                  </a:extLst>
                </p:cNvPr>
                <p:cNvPicPr/>
                <p:nvPr/>
              </p:nvPicPr>
              <p:blipFill>
                <a:blip r:embed="rId11"/>
                <a:stretch>
                  <a:fillRect/>
                </a:stretch>
              </p:blipFill>
              <p:spPr>
                <a:xfrm>
                  <a:off x="957944" y="2786898"/>
                  <a:ext cx="297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4" name="Ink 223">
                  <a:extLst>
                    <a:ext uri="{FF2B5EF4-FFF2-40B4-BE49-F238E27FC236}">
                      <a16:creationId xmlns:a16="http://schemas.microsoft.com/office/drawing/2014/main" id="{1A824092-7122-EC31-5F93-E7F92E921E1E}"/>
                    </a:ext>
                  </a:extLst>
                </p14:cNvPr>
                <p14:cNvContentPartPr/>
                <p14:nvPr/>
              </p14:nvContentPartPr>
              <p14:xfrm>
                <a:off x="1248464" y="2784738"/>
                <a:ext cx="45720" cy="11160"/>
              </p14:xfrm>
            </p:contentPart>
          </mc:Choice>
          <mc:Fallback xmlns="">
            <p:pic>
              <p:nvPicPr>
                <p:cNvPr id="224" name="Ink 223">
                  <a:extLst>
                    <a:ext uri="{FF2B5EF4-FFF2-40B4-BE49-F238E27FC236}">
                      <a16:creationId xmlns:a16="http://schemas.microsoft.com/office/drawing/2014/main" id="{1A824092-7122-EC31-5F93-E7F92E921E1E}"/>
                    </a:ext>
                  </a:extLst>
                </p:cNvPr>
                <p:cNvPicPr/>
                <p:nvPr/>
              </p:nvPicPr>
              <p:blipFill>
                <a:blip r:embed="rId13"/>
                <a:stretch>
                  <a:fillRect/>
                </a:stretch>
              </p:blipFill>
              <p:spPr>
                <a:xfrm>
                  <a:off x="1239104" y="2775378"/>
                  <a:ext cx="64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5" name="Ink 224">
                  <a:extLst>
                    <a:ext uri="{FF2B5EF4-FFF2-40B4-BE49-F238E27FC236}">
                      <a16:creationId xmlns:a16="http://schemas.microsoft.com/office/drawing/2014/main" id="{F5446CF4-5E85-DC28-1E08-6C3B5E5EAAF2}"/>
                    </a:ext>
                  </a:extLst>
                </p14:cNvPr>
                <p14:cNvContentPartPr/>
                <p14:nvPr/>
              </p14:nvContentPartPr>
              <p14:xfrm>
                <a:off x="1295624" y="2652258"/>
                <a:ext cx="1899720" cy="327240"/>
              </p14:xfrm>
            </p:contentPart>
          </mc:Choice>
          <mc:Fallback xmlns="">
            <p:pic>
              <p:nvPicPr>
                <p:cNvPr id="225" name="Ink 224">
                  <a:extLst>
                    <a:ext uri="{FF2B5EF4-FFF2-40B4-BE49-F238E27FC236}">
                      <a16:creationId xmlns:a16="http://schemas.microsoft.com/office/drawing/2014/main" id="{F5446CF4-5E85-DC28-1E08-6C3B5E5EAAF2}"/>
                    </a:ext>
                  </a:extLst>
                </p:cNvPr>
                <p:cNvPicPr/>
                <p:nvPr/>
              </p:nvPicPr>
              <p:blipFill>
                <a:blip r:embed="rId15"/>
                <a:stretch>
                  <a:fillRect/>
                </a:stretch>
              </p:blipFill>
              <p:spPr>
                <a:xfrm>
                  <a:off x="1286264" y="2642898"/>
                  <a:ext cx="1918440" cy="34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26" name="Ink 225">
                <a:extLst>
                  <a:ext uri="{FF2B5EF4-FFF2-40B4-BE49-F238E27FC236}">
                    <a16:creationId xmlns:a16="http://schemas.microsoft.com/office/drawing/2014/main" id="{C03E62E6-FA16-FFE4-C687-E63605195055}"/>
                  </a:ext>
                </a:extLst>
              </p14:cNvPr>
              <p14:cNvContentPartPr/>
              <p14:nvPr/>
            </p14:nvContentPartPr>
            <p14:xfrm>
              <a:off x="3293233" y="2418728"/>
              <a:ext cx="1144800" cy="109080"/>
            </p14:xfrm>
          </p:contentPart>
        </mc:Choice>
        <mc:Fallback xmlns="">
          <p:pic>
            <p:nvPicPr>
              <p:cNvPr id="226" name="Ink 225">
                <a:extLst>
                  <a:ext uri="{FF2B5EF4-FFF2-40B4-BE49-F238E27FC236}">
                    <a16:creationId xmlns:a16="http://schemas.microsoft.com/office/drawing/2014/main" id="{C03E62E6-FA16-FFE4-C687-E63605195055}"/>
                  </a:ext>
                </a:extLst>
              </p:cNvPr>
              <p:cNvPicPr/>
              <p:nvPr/>
            </p:nvPicPr>
            <p:blipFill>
              <a:blip r:embed="rId17"/>
              <a:stretch>
                <a:fillRect/>
              </a:stretch>
            </p:blipFill>
            <p:spPr>
              <a:xfrm>
                <a:off x="3283873" y="2409368"/>
                <a:ext cx="1163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93809" y="2532599"/>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19"/>
              <a:stretch>
                <a:fillRect/>
              </a:stretch>
            </p:blipFill>
            <p:spPr>
              <a:xfrm>
                <a:off x="1489489" y="2528279"/>
                <a:ext cx="13320" cy="15840"/>
              </a:xfrm>
              <a:prstGeom prst="rect">
                <a:avLst/>
              </a:prstGeom>
            </p:spPr>
          </p:pic>
        </mc:Fallback>
      </mc:AlternateContent>
      <p:sp>
        <p:nvSpPr>
          <p:cNvPr id="229" name="Google Shape;727;p35">
            <a:extLst>
              <a:ext uri="{FF2B5EF4-FFF2-40B4-BE49-F238E27FC236}">
                <a16:creationId xmlns:a16="http://schemas.microsoft.com/office/drawing/2014/main" id="{624D7127-6314-328F-98CC-2F13590DAC93}"/>
              </a:ext>
            </a:extLst>
          </p:cNvPr>
          <p:cNvSpPr txBox="1">
            <a:spLocks/>
          </p:cNvSpPr>
          <p:nvPr/>
        </p:nvSpPr>
        <p:spPr>
          <a:xfrm>
            <a:off x="1865992" y="1690988"/>
            <a:ext cx="257204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1800" spc="300" dirty="0">
                <a:solidFill>
                  <a:schemeClr val="accent6"/>
                </a:solidFill>
              </a:rPr>
              <a:t>This is an</a:t>
            </a:r>
          </a:p>
        </p:txBody>
      </p:sp>
      <p:sp>
        <p:nvSpPr>
          <p:cNvPr id="2" name="Google Shape;100;p15">
            <a:extLst>
              <a:ext uri="{FF2B5EF4-FFF2-40B4-BE49-F238E27FC236}">
                <a16:creationId xmlns:a16="http://schemas.microsoft.com/office/drawing/2014/main" id="{87D2DB22-E20E-7FB2-D2BC-ECB32917967F}"/>
              </a:ext>
            </a:extLst>
          </p:cNvPr>
          <p:cNvSpPr txBox="1">
            <a:spLocks/>
          </p:cNvSpPr>
          <p:nvPr/>
        </p:nvSpPr>
        <p:spPr>
          <a:xfrm>
            <a:off x="-4481652" y="1074958"/>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05</a:t>
            </a:r>
            <a:r>
              <a:rPr lang="vi-VN" sz="6000" dirty="0">
                <a:solidFill>
                  <a:schemeClr val="accent2">
                    <a:lumMod val="50000"/>
                  </a:schemeClr>
                </a:solidFill>
              </a:rPr>
              <a:t> </a:t>
            </a:r>
          </a:p>
        </p:txBody>
      </p:sp>
      <p:sp>
        <p:nvSpPr>
          <p:cNvPr id="3" name="Google Shape;1124;p23">
            <a:extLst>
              <a:ext uri="{FF2B5EF4-FFF2-40B4-BE49-F238E27FC236}">
                <a16:creationId xmlns:a16="http://schemas.microsoft.com/office/drawing/2014/main" id="{B92FE6AC-361F-BB47-C0B8-B0D4FF9F3696}"/>
              </a:ext>
            </a:extLst>
          </p:cNvPr>
          <p:cNvSpPr txBox="1">
            <a:spLocks/>
          </p:cNvSpPr>
          <p:nvPr/>
        </p:nvSpPr>
        <p:spPr>
          <a:xfrm>
            <a:off x="556966" y="2214431"/>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4" name="Google Shape;727;p35">
            <a:extLst>
              <a:ext uri="{FF2B5EF4-FFF2-40B4-BE49-F238E27FC236}">
                <a16:creationId xmlns:a16="http://schemas.microsoft.com/office/drawing/2014/main" id="{6C03DFE7-78ED-52E1-63EA-B7902851C576}"/>
              </a:ext>
            </a:extLst>
          </p:cNvPr>
          <p:cNvSpPr txBox="1">
            <a:spLocks/>
          </p:cNvSpPr>
          <p:nvPr/>
        </p:nvSpPr>
        <p:spPr>
          <a:xfrm>
            <a:off x="-4481651" y="2120532"/>
            <a:ext cx="312946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a:solidFill>
                  <a:schemeClr val="tx1">
                    <a:lumMod val="50000"/>
                  </a:schemeClr>
                </a:solidFill>
              </a:rPr>
              <a:t>Sample problem</a:t>
            </a:r>
            <a:endParaRPr lang="en-US" dirty="0">
              <a:solidFill>
                <a:schemeClr val="tx1">
                  <a:lumMod val="50000"/>
                </a:schemeClr>
              </a:solidFill>
            </a:endParaRPr>
          </a:p>
        </p:txBody>
      </p:sp>
      <p:pic>
        <p:nvPicPr>
          <p:cNvPr id="5" name="Picture 4" descr="Text&#10;&#10;Description automatically generated with low confidence">
            <a:extLst>
              <a:ext uri="{FF2B5EF4-FFF2-40B4-BE49-F238E27FC236}">
                <a16:creationId xmlns:a16="http://schemas.microsoft.com/office/drawing/2014/main" id="{55FD235B-478D-9B1B-A8BE-6D69F1150596}"/>
              </a:ext>
            </a:extLst>
          </p:cNvPr>
          <p:cNvPicPr>
            <a:picLocks noChangeAspect="1"/>
          </p:cNvPicPr>
          <p:nvPr/>
        </p:nvPicPr>
        <p:blipFill>
          <a:blip r:embed="rId20"/>
          <a:stretch>
            <a:fillRect/>
          </a:stretch>
        </p:blipFill>
        <p:spPr>
          <a:xfrm>
            <a:off x="9631418" y="4238655"/>
            <a:ext cx="4871187" cy="3044492"/>
          </a:xfrm>
          <a:prstGeom prst="rect">
            <a:avLst/>
          </a:prstGeom>
        </p:spPr>
      </p:pic>
    </p:spTree>
    <p:extLst>
      <p:ext uri="{BB962C8B-B14F-4D97-AF65-F5344CB8AC3E}">
        <p14:creationId xmlns:p14="http://schemas.microsoft.com/office/powerpoint/2010/main" val="73927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1112868308"/>
                  </p:ext>
                </p:extLst>
              </p:nvPr>
            </p:nvGraphicFramePr>
            <p:xfrm rot="1249975">
              <a:off x="2683026" y="-1406470"/>
              <a:ext cx="2906793" cy="6837687"/>
            </p:xfrm>
            <a:graphic>
              <a:graphicData uri="http://schemas.microsoft.com/office/drawing/2017/model3d">
                <am3d:model3d r:embed="rId3">
                  <am3d:spPr>
                    <a:xfrm rot="1249975">
                      <a:off x="0" y="0"/>
                      <a:ext cx="2906793" cy="683768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487786" ay="2257261" az="-10609092"/>
                    <am3d:postTrans dx="0" dy="0" dz="0"/>
                  </am3d:trans>
                  <am3d:raster rName="Office3DRenderer" rVer="16.0.8326">
                    <am3d:blip r:embed="rId4"/>
                  </am3d:raster>
                  <am3d:objViewport viewportSz="74997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4"/>
              <a:stretch>
                <a:fillRect/>
              </a:stretch>
            </p:blipFill>
            <p:spPr>
              <a:xfrm rot="1249975">
                <a:off x="2683026" y="-1406470"/>
                <a:ext cx="2906793" cy="68376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17376E6A-0331-A08B-1D2A-7269B134013E}"/>
                  </a:ext>
                </a:extLst>
              </p14:cNvPr>
              <p14:cNvContentPartPr/>
              <p14:nvPr/>
            </p14:nvContentPartPr>
            <p14:xfrm>
              <a:off x="1389756" y="1824145"/>
              <a:ext cx="360" cy="360"/>
            </p14:xfrm>
          </p:contentPart>
        </mc:Choice>
        <mc:Fallback xmlns="">
          <p:pic>
            <p:nvPicPr>
              <p:cNvPr id="26" name="Ink 25">
                <a:extLst>
                  <a:ext uri="{FF2B5EF4-FFF2-40B4-BE49-F238E27FC236}">
                    <a16:creationId xmlns:a16="http://schemas.microsoft.com/office/drawing/2014/main" id="{17376E6A-0331-A08B-1D2A-7269B134013E}"/>
                  </a:ext>
                </a:extLst>
              </p:cNvPr>
              <p:cNvPicPr/>
              <p:nvPr/>
            </p:nvPicPr>
            <p:blipFill>
              <a:blip r:embed="rId8"/>
              <a:stretch>
                <a:fillRect/>
              </a:stretch>
            </p:blipFill>
            <p:spPr>
              <a:xfrm>
                <a:off x="1380756" y="1815145"/>
                <a:ext cx="18000" cy="18000"/>
              </a:xfrm>
              <a:prstGeom prst="rect">
                <a:avLst/>
              </a:prstGeom>
            </p:spPr>
          </p:pic>
        </mc:Fallback>
      </mc:AlternateContent>
      <p:sp>
        <p:nvSpPr>
          <p:cNvPr id="188" name="Title 187">
            <a:extLst>
              <a:ext uri="{FF2B5EF4-FFF2-40B4-BE49-F238E27FC236}">
                <a16:creationId xmlns:a16="http://schemas.microsoft.com/office/drawing/2014/main" id="{E420E1C7-BEFA-3CCB-84A4-D025D06FB537}"/>
              </a:ext>
            </a:extLst>
          </p:cNvPr>
          <p:cNvSpPr>
            <a:spLocks noGrp="1"/>
          </p:cNvSpPr>
          <p:nvPr>
            <p:ph type="title"/>
          </p:nvPr>
        </p:nvSpPr>
        <p:spPr>
          <a:xfrm>
            <a:off x="-4503398" y="2162003"/>
            <a:ext cx="3692462" cy="1312410"/>
          </a:xfrm>
        </p:spPr>
        <p:txBody>
          <a:bodyPr/>
          <a:lstStyle/>
          <a:p>
            <a:r>
              <a:rPr lang="en-US" sz="4400" dirty="0" err="1">
                <a:solidFill>
                  <a:schemeClr val="accent6">
                    <a:lumMod val="50000"/>
                    <a:lumOff val="50000"/>
                  </a:schemeClr>
                </a:solidFill>
              </a:rPr>
              <a:t>Iphone</a:t>
            </a:r>
            <a:r>
              <a:rPr lang="en-US" sz="4400" dirty="0">
                <a:solidFill>
                  <a:schemeClr val="accent6">
                    <a:lumMod val="50000"/>
                    <a:lumOff val="50000"/>
                  </a:schemeClr>
                </a:solidFill>
              </a:rPr>
              <a:t> SE</a:t>
            </a:r>
            <a:endParaRPr lang="vi-VN" sz="4400" dirty="0">
              <a:solidFill>
                <a:schemeClr val="accent6">
                  <a:lumMod val="50000"/>
                  <a:lumOff val="50000"/>
                </a:schemeClr>
              </a:solidFill>
            </a:endParaRPr>
          </a:p>
        </p:txBody>
      </p:sp>
      <mc:AlternateContent xmlns:mc="http://schemas.openxmlformats.org/markup-compatibility/2006" xmlns:p14="http://schemas.microsoft.com/office/powerpoint/2010/main">
        <mc:Choice Requires="p14">
          <p:contentPart p14:bwMode="auto" r:id="rId9">
            <p14:nvContentPartPr>
              <p14:cNvPr id="210" name="Ink 209">
                <a:extLst>
                  <a:ext uri="{FF2B5EF4-FFF2-40B4-BE49-F238E27FC236}">
                    <a16:creationId xmlns:a16="http://schemas.microsoft.com/office/drawing/2014/main" id="{934B405B-51E3-1229-C2F8-4F2DF587D3D7}"/>
                  </a:ext>
                </a:extLst>
              </p14:cNvPr>
              <p14:cNvContentPartPr/>
              <p14:nvPr/>
            </p14:nvContentPartPr>
            <p14:xfrm>
              <a:off x="-205039" y="1623836"/>
              <a:ext cx="360" cy="360"/>
            </p14:xfrm>
          </p:contentPart>
        </mc:Choice>
        <mc:Fallback xmlns="">
          <p:pic>
            <p:nvPicPr>
              <p:cNvPr id="210" name="Ink 209">
                <a:extLst>
                  <a:ext uri="{FF2B5EF4-FFF2-40B4-BE49-F238E27FC236}">
                    <a16:creationId xmlns:a16="http://schemas.microsoft.com/office/drawing/2014/main" id="{934B405B-51E3-1229-C2F8-4F2DF587D3D7}"/>
                  </a:ext>
                </a:extLst>
              </p:cNvPr>
              <p:cNvPicPr/>
              <p:nvPr/>
            </p:nvPicPr>
            <p:blipFill>
              <a:blip r:embed="rId10"/>
              <a:stretch>
                <a:fillRect/>
              </a:stretch>
            </p:blipFill>
            <p:spPr>
              <a:xfrm>
                <a:off x="-223039" y="1605836"/>
                <a:ext cx="36000" cy="36000"/>
              </a:xfrm>
              <a:prstGeom prst="rect">
                <a:avLst/>
              </a:prstGeom>
            </p:spPr>
          </p:pic>
        </mc:Fallback>
      </mc:AlternateContent>
      <p:grpSp>
        <p:nvGrpSpPr>
          <p:cNvPr id="227" name="Group 226">
            <a:extLst>
              <a:ext uri="{FF2B5EF4-FFF2-40B4-BE49-F238E27FC236}">
                <a16:creationId xmlns:a16="http://schemas.microsoft.com/office/drawing/2014/main" id="{28317B8A-93C7-2E12-C951-9728BD0B9B67}"/>
              </a:ext>
            </a:extLst>
          </p:cNvPr>
          <p:cNvGrpSpPr/>
          <p:nvPr/>
        </p:nvGrpSpPr>
        <p:grpSpPr>
          <a:xfrm>
            <a:off x="-4403755" y="2529205"/>
            <a:ext cx="2228040" cy="327240"/>
            <a:chOff x="967304" y="2652258"/>
            <a:chExt cx="2228040" cy="327240"/>
          </a:xfrm>
        </p:grpSpPr>
        <mc:AlternateContent xmlns:mc="http://schemas.openxmlformats.org/markup-compatibility/2006" xmlns:p14="http://schemas.microsoft.com/office/powerpoint/2010/main">
          <mc:Choice Requires="p14">
            <p:contentPart p14:bwMode="auto" r:id="rId11">
              <p14:nvContentPartPr>
                <p14:cNvPr id="223" name="Ink 222">
                  <a:extLst>
                    <a:ext uri="{FF2B5EF4-FFF2-40B4-BE49-F238E27FC236}">
                      <a16:creationId xmlns:a16="http://schemas.microsoft.com/office/drawing/2014/main" id="{20931D61-3D4A-D006-EB53-C15C8FA1B8B8}"/>
                    </a:ext>
                  </a:extLst>
                </p14:cNvPr>
                <p14:cNvContentPartPr/>
                <p14:nvPr/>
              </p14:nvContentPartPr>
              <p14:xfrm>
                <a:off x="967304" y="2795898"/>
                <a:ext cx="279000" cy="61560"/>
              </p14:xfrm>
            </p:contentPart>
          </mc:Choice>
          <mc:Fallback xmlns="">
            <p:pic>
              <p:nvPicPr>
                <p:cNvPr id="223" name="Ink 222">
                  <a:extLst>
                    <a:ext uri="{FF2B5EF4-FFF2-40B4-BE49-F238E27FC236}">
                      <a16:creationId xmlns:a16="http://schemas.microsoft.com/office/drawing/2014/main" id="{20931D61-3D4A-D006-EB53-C15C8FA1B8B8}"/>
                    </a:ext>
                  </a:extLst>
                </p:cNvPr>
                <p:cNvPicPr/>
                <p:nvPr/>
              </p:nvPicPr>
              <p:blipFill>
                <a:blip r:embed="rId12"/>
                <a:stretch>
                  <a:fillRect/>
                </a:stretch>
              </p:blipFill>
              <p:spPr>
                <a:xfrm>
                  <a:off x="957944" y="2786538"/>
                  <a:ext cx="297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4" name="Ink 223">
                  <a:extLst>
                    <a:ext uri="{FF2B5EF4-FFF2-40B4-BE49-F238E27FC236}">
                      <a16:creationId xmlns:a16="http://schemas.microsoft.com/office/drawing/2014/main" id="{1A824092-7122-EC31-5F93-E7F92E921E1E}"/>
                    </a:ext>
                  </a:extLst>
                </p14:cNvPr>
                <p14:cNvContentPartPr/>
                <p14:nvPr/>
              </p14:nvContentPartPr>
              <p14:xfrm>
                <a:off x="1248464" y="2784738"/>
                <a:ext cx="45720" cy="11160"/>
              </p14:xfrm>
            </p:contentPart>
          </mc:Choice>
          <mc:Fallback xmlns="">
            <p:pic>
              <p:nvPicPr>
                <p:cNvPr id="224" name="Ink 223">
                  <a:extLst>
                    <a:ext uri="{FF2B5EF4-FFF2-40B4-BE49-F238E27FC236}">
                      <a16:creationId xmlns:a16="http://schemas.microsoft.com/office/drawing/2014/main" id="{1A824092-7122-EC31-5F93-E7F92E921E1E}"/>
                    </a:ext>
                  </a:extLst>
                </p:cNvPr>
                <p:cNvPicPr/>
                <p:nvPr/>
              </p:nvPicPr>
              <p:blipFill>
                <a:blip r:embed="rId14"/>
                <a:stretch>
                  <a:fillRect/>
                </a:stretch>
              </p:blipFill>
              <p:spPr>
                <a:xfrm>
                  <a:off x="1239104" y="2775066"/>
                  <a:ext cx="64440" cy="3050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5" name="Ink 224">
                  <a:extLst>
                    <a:ext uri="{FF2B5EF4-FFF2-40B4-BE49-F238E27FC236}">
                      <a16:creationId xmlns:a16="http://schemas.microsoft.com/office/drawing/2014/main" id="{F5446CF4-5E85-DC28-1E08-6C3B5E5EAAF2}"/>
                    </a:ext>
                  </a:extLst>
                </p14:cNvPr>
                <p14:cNvContentPartPr/>
                <p14:nvPr/>
              </p14:nvContentPartPr>
              <p14:xfrm>
                <a:off x="1295624" y="2652258"/>
                <a:ext cx="1899720" cy="327240"/>
              </p14:xfrm>
            </p:contentPart>
          </mc:Choice>
          <mc:Fallback xmlns="">
            <p:pic>
              <p:nvPicPr>
                <p:cNvPr id="225" name="Ink 224">
                  <a:extLst>
                    <a:ext uri="{FF2B5EF4-FFF2-40B4-BE49-F238E27FC236}">
                      <a16:creationId xmlns:a16="http://schemas.microsoft.com/office/drawing/2014/main" id="{F5446CF4-5E85-DC28-1E08-6C3B5E5EAAF2}"/>
                    </a:ext>
                  </a:extLst>
                </p:cNvPr>
                <p:cNvPicPr/>
                <p:nvPr/>
              </p:nvPicPr>
              <p:blipFill>
                <a:blip r:embed="rId16"/>
                <a:stretch>
                  <a:fillRect/>
                </a:stretch>
              </p:blipFill>
              <p:spPr>
                <a:xfrm>
                  <a:off x="1286264" y="2642898"/>
                  <a:ext cx="1918440" cy="34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6" name="Ink 225">
                <a:extLst>
                  <a:ext uri="{FF2B5EF4-FFF2-40B4-BE49-F238E27FC236}">
                    <a16:creationId xmlns:a16="http://schemas.microsoft.com/office/drawing/2014/main" id="{C03E62E6-FA16-FFE4-C687-E63605195055}"/>
                  </a:ext>
                </a:extLst>
              </p14:cNvPr>
              <p14:cNvContentPartPr/>
              <p14:nvPr/>
            </p14:nvContentPartPr>
            <p14:xfrm>
              <a:off x="-2175355" y="2552605"/>
              <a:ext cx="1144800" cy="109080"/>
            </p14:xfrm>
          </p:contentPart>
        </mc:Choice>
        <mc:Fallback xmlns="">
          <p:pic>
            <p:nvPicPr>
              <p:cNvPr id="226" name="Ink 225">
                <a:extLst>
                  <a:ext uri="{FF2B5EF4-FFF2-40B4-BE49-F238E27FC236}">
                    <a16:creationId xmlns:a16="http://schemas.microsoft.com/office/drawing/2014/main" id="{C03E62E6-FA16-FFE4-C687-E63605195055}"/>
                  </a:ext>
                </a:extLst>
              </p:cNvPr>
              <p:cNvPicPr/>
              <p:nvPr/>
            </p:nvPicPr>
            <p:blipFill>
              <a:blip r:embed="rId18"/>
              <a:stretch>
                <a:fillRect/>
              </a:stretch>
            </p:blipFill>
            <p:spPr>
              <a:xfrm>
                <a:off x="-2184715" y="2543245"/>
                <a:ext cx="1163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20"/>
              <a:stretch>
                <a:fillRect/>
              </a:stretch>
            </p:blipFill>
            <p:spPr>
              <a:xfrm>
                <a:off x="1446824" y="2657658"/>
                <a:ext cx="13320" cy="15840"/>
              </a:xfrm>
              <a:prstGeom prst="rect">
                <a:avLst/>
              </a:prstGeom>
            </p:spPr>
          </p:pic>
        </mc:Fallback>
      </mc:AlternateContent>
      <p:sp>
        <p:nvSpPr>
          <p:cNvPr id="229" name="Google Shape;727;p35">
            <a:extLst>
              <a:ext uri="{FF2B5EF4-FFF2-40B4-BE49-F238E27FC236}">
                <a16:creationId xmlns:a16="http://schemas.microsoft.com/office/drawing/2014/main" id="{624D7127-6314-328F-98CC-2F13590DAC93}"/>
              </a:ext>
            </a:extLst>
          </p:cNvPr>
          <p:cNvSpPr txBox="1">
            <a:spLocks/>
          </p:cNvSpPr>
          <p:nvPr/>
        </p:nvSpPr>
        <p:spPr>
          <a:xfrm>
            <a:off x="-3602596" y="1824145"/>
            <a:ext cx="257204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1800" spc="300" dirty="0">
                <a:solidFill>
                  <a:schemeClr val="accent6"/>
                </a:solidFill>
              </a:rPr>
              <a:t>This is an</a:t>
            </a:r>
          </a:p>
        </p:txBody>
      </p:sp>
      <p:grpSp>
        <p:nvGrpSpPr>
          <p:cNvPr id="2" name="Group 1">
            <a:extLst>
              <a:ext uri="{FF2B5EF4-FFF2-40B4-BE49-F238E27FC236}">
                <a16:creationId xmlns:a16="http://schemas.microsoft.com/office/drawing/2014/main" id="{E17CCD98-14CD-EDB0-F0AE-480D5688D91B}"/>
              </a:ext>
            </a:extLst>
          </p:cNvPr>
          <p:cNvGrpSpPr/>
          <p:nvPr/>
        </p:nvGrpSpPr>
        <p:grpSpPr>
          <a:xfrm>
            <a:off x="958812" y="3993945"/>
            <a:ext cx="1857240" cy="824040"/>
            <a:chOff x="925358" y="3993945"/>
            <a:chExt cx="1857240" cy="824040"/>
          </a:xfrm>
        </p:grpSpPr>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3BD2DE00-8969-5B9D-FE73-306DB9CE0ACA}"/>
                    </a:ext>
                  </a:extLst>
                </p14:cNvPr>
                <p14:cNvContentPartPr/>
                <p14:nvPr/>
              </p14:nvContentPartPr>
              <p14:xfrm>
                <a:off x="1070078" y="4069905"/>
                <a:ext cx="1712520" cy="748080"/>
              </p14:xfrm>
            </p:contentPart>
          </mc:Choice>
          <mc:Fallback xmlns="">
            <p:pic>
              <p:nvPicPr>
                <p:cNvPr id="3" name="Ink 2">
                  <a:extLst>
                    <a:ext uri="{FF2B5EF4-FFF2-40B4-BE49-F238E27FC236}">
                      <a16:creationId xmlns:a16="http://schemas.microsoft.com/office/drawing/2014/main" id="{3BD2DE00-8969-5B9D-FE73-306DB9CE0ACA}"/>
                    </a:ext>
                  </a:extLst>
                </p:cNvPr>
                <p:cNvPicPr/>
                <p:nvPr/>
              </p:nvPicPr>
              <p:blipFill>
                <a:blip r:embed="rId22"/>
                <a:stretch>
                  <a:fillRect/>
                </a:stretch>
              </p:blipFill>
              <p:spPr>
                <a:xfrm>
                  <a:off x="1061438" y="4061265"/>
                  <a:ext cx="173016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 name="Ink 3">
                  <a:extLst>
                    <a:ext uri="{FF2B5EF4-FFF2-40B4-BE49-F238E27FC236}">
                      <a16:creationId xmlns:a16="http://schemas.microsoft.com/office/drawing/2014/main" id="{505172D5-6138-56E8-B561-4F85C97103CE}"/>
                    </a:ext>
                  </a:extLst>
                </p14:cNvPr>
                <p14:cNvContentPartPr/>
                <p14:nvPr/>
              </p14:nvContentPartPr>
              <p14:xfrm>
                <a:off x="925358" y="3999345"/>
                <a:ext cx="375840" cy="230400"/>
              </p14:xfrm>
            </p:contentPart>
          </mc:Choice>
          <mc:Fallback xmlns="">
            <p:pic>
              <p:nvPicPr>
                <p:cNvPr id="4" name="Ink 3">
                  <a:extLst>
                    <a:ext uri="{FF2B5EF4-FFF2-40B4-BE49-F238E27FC236}">
                      <a16:creationId xmlns:a16="http://schemas.microsoft.com/office/drawing/2014/main" id="{505172D5-6138-56E8-B561-4F85C97103CE}"/>
                    </a:ext>
                  </a:extLst>
                </p:cNvPr>
                <p:cNvPicPr/>
                <p:nvPr/>
              </p:nvPicPr>
              <p:blipFill>
                <a:blip r:embed="rId24"/>
                <a:stretch>
                  <a:fillRect/>
                </a:stretch>
              </p:blipFill>
              <p:spPr>
                <a:xfrm>
                  <a:off x="916358" y="3990345"/>
                  <a:ext cx="393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 name="Ink 4">
                  <a:extLst>
                    <a:ext uri="{FF2B5EF4-FFF2-40B4-BE49-F238E27FC236}">
                      <a16:creationId xmlns:a16="http://schemas.microsoft.com/office/drawing/2014/main" id="{9E57CFAE-5AB4-76EC-166A-8D64892FC5CF}"/>
                    </a:ext>
                  </a:extLst>
                </p14:cNvPr>
                <p14:cNvContentPartPr/>
                <p14:nvPr/>
              </p14:nvContentPartPr>
              <p14:xfrm>
                <a:off x="925358" y="3993945"/>
                <a:ext cx="286920" cy="174960"/>
              </p14:xfrm>
            </p:contentPart>
          </mc:Choice>
          <mc:Fallback xmlns="">
            <p:pic>
              <p:nvPicPr>
                <p:cNvPr id="5" name="Ink 4">
                  <a:extLst>
                    <a:ext uri="{FF2B5EF4-FFF2-40B4-BE49-F238E27FC236}">
                      <a16:creationId xmlns:a16="http://schemas.microsoft.com/office/drawing/2014/main" id="{9E57CFAE-5AB4-76EC-166A-8D64892FC5CF}"/>
                    </a:ext>
                  </a:extLst>
                </p:cNvPr>
                <p:cNvPicPr/>
                <p:nvPr/>
              </p:nvPicPr>
              <p:blipFill>
                <a:blip r:embed="rId26"/>
                <a:stretch>
                  <a:fillRect/>
                </a:stretch>
              </p:blipFill>
              <p:spPr>
                <a:xfrm>
                  <a:off x="916358" y="3985305"/>
                  <a:ext cx="30456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6" name="Ink 5">
                <a:extLst>
                  <a:ext uri="{FF2B5EF4-FFF2-40B4-BE49-F238E27FC236}">
                    <a16:creationId xmlns:a16="http://schemas.microsoft.com/office/drawing/2014/main" id="{6A4E8E7F-21EE-423D-7944-C2E5BF31B9E4}"/>
                  </a:ext>
                </a:extLst>
              </p14:cNvPr>
              <p14:cNvContentPartPr/>
              <p14:nvPr/>
            </p14:nvContentPartPr>
            <p14:xfrm>
              <a:off x="6148902" y="737775"/>
              <a:ext cx="417600" cy="498600"/>
            </p14:xfrm>
          </p:contentPart>
        </mc:Choice>
        <mc:Fallback xmlns="">
          <p:pic>
            <p:nvPicPr>
              <p:cNvPr id="6" name="Ink 5">
                <a:extLst>
                  <a:ext uri="{FF2B5EF4-FFF2-40B4-BE49-F238E27FC236}">
                    <a16:creationId xmlns:a16="http://schemas.microsoft.com/office/drawing/2014/main" id="{6A4E8E7F-21EE-423D-7944-C2E5BF31B9E4}"/>
                  </a:ext>
                </a:extLst>
              </p:cNvPr>
              <p:cNvPicPr/>
              <p:nvPr/>
            </p:nvPicPr>
            <p:blipFill>
              <a:blip r:embed="rId28"/>
              <a:stretch>
                <a:fillRect/>
              </a:stretch>
            </p:blipFill>
            <p:spPr>
              <a:xfrm>
                <a:off x="6139902" y="729135"/>
                <a:ext cx="435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 name="Ink 6">
                <a:extLst>
                  <a:ext uri="{FF2B5EF4-FFF2-40B4-BE49-F238E27FC236}">
                    <a16:creationId xmlns:a16="http://schemas.microsoft.com/office/drawing/2014/main" id="{8B3057A1-A418-9701-D166-D4D274F2E42D}"/>
                  </a:ext>
                </a:extLst>
              </p14:cNvPr>
              <p14:cNvContentPartPr/>
              <p14:nvPr/>
            </p14:nvContentPartPr>
            <p14:xfrm>
              <a:off x="6475422" y="1205415"/>
              <a:ext cx="136080" cy="139680"/>
            </p14:xfrm>
          </p:contentPart>
        </mc:Choice>
        <mc:Fallback xmlns="">
          <p:pic>
            <p:nvPicPr>
              <p:cNvPr id="7" name="Ink 6">
                <a:extLst>
                  <a:ext uri="{FF2B5EF4-FFF2-40B4-BE49-F238E27FC236}">
                    <a16:creationId xmlns:a16="http://schemas.microsoft.com/office/drawing/2014/main" id="{8B3057A1-A418-9701-D166-D4D274F2E42D}"/>
                  </a:ext>
                </a:extLst>
              </p:cNvPr>
              <p:cNvPicPr/>
              <p:nvPr/>
            </p:nvPicPr>
            <p:blipFill>
              <a:blip r:embed="rId30"/>
              <a:stretch>
                <a:fillRect/>
              </a:stretch>
            </p:blipFill>
            <p:spPr>
              <a:xfrm>
                <a:off x="6466422" y="1196415"/>
                <a:ext cx="153720" cy="157320"/>
              </a:xfrm>
              <a:prstGeom prst="rect">
                <a:avLst/>
              </a:prstGeom>
            </p:spPr>
          </p:pic>
        </mc:Fallback>
      </mc:AlternateContent>
      <p:grpSp>
        <p:nvGrpSpPr>
          <p:cNvPr id="8" name="Group 7">
            <a:extLst>
              <a:ext uri="{FF2B5EF4-FFF2-40B4-BE49-F238E27FC236}">
                <a16:creationId xmlns:a16="http://schemas.microsoft.com/office/drawing/2014/main" id="{12581EE5-17B9-B9D3-166C-437CE87544A4}"/>
              </a:ext>
            </a:extLst>
          </p:cNvPr>
          <p:cNvGrpSpPr/>
          <p:nvPr/>
        </p:nvGrpSpPr>
        <p:grpSpPr>
          <a:xfrm>
            <a:off x="6436527" y="1519714"/>
            <a:ext cx="1284120" cy="767160"/>
            <a:chOff x="6436527" y="1519714"/>
            <a:chExt cx="1284120" cy="767160"/>
          </a:xfrm>
        </p:grpSpPr>
        <mc:AlternateContent xmlns:mc="http://schemas.openxmlformats.org/markup-compatibility/2006" xmlns:p14="http://schemas.microsoft.com/office/powerpoint/2010/main">
          <mc:Choice Requires="p14">
            <p:contentPart p14:bwMode="auto" r:id="rId31">
              <p14:nvContentPartPr>
                <p14:cNvPr id="9" name="Ink 8">
                  <a:extLst>
                    <a:ext uri="{FF2B5EF4-FFF2-40B4-BE49-F238E27FC236}">
                      <a16:creationId xmlns:a16="http://schemas.microsoft.com/office/drawing/2014/main" id="{A88CE7E6-C8E9-2F7D-DA47-48215A35B901}"/>
                    </a:ext>
                  </a:extLst>
                </p14:cNvPr>
                <p14:cNvContentPartPr/>
                <p14:nvPr/>
              </p14:nvContentPartPr>
              <p14:xfrm>
                <a:off x="6494847" y="1547434"/>
                <a:ext cx="50760" cy="354240"/>
              </p14:xfrm>
            </p:contentPart>
          </mc:Choice>
          <mc:Fallback xmlns="">
            <p:pic>
              <p:nvPicPr>
                <p:cNvPr id="9" name="Ink 8">
                  <a:extLst>
                    <a:ext uri="{FF2B5EF4-FFF2-40B4-BE49-F238E27FC236}">
                      <a16:creationId xmlns:a16="http://schemas.microsoft.com/office/drawing/2014/main" id="{A88CE7E6-C8E9-2F7D-DA47-48215A35B901}"/>
                    </a:ext>
                  </a:extLst>
                </p:cNvPr>
                <p:cNvPicPr/>
                <p:nvPr/>
              </p:nvPicPr>
              <p:blipFill>
                <a:blip r:embed="rId32"/>
                <a:stretch>
                  <a:fillRect/>
                </a:stretch>
              </p:blipFill>
              <p:spPr>
                <a:xfrm>
                  <a:off x="6485847" y="1538794"/>
                  <a:ext cx="68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6C4117C2-F1FF-3A22-0753-2AC6FC8AEADB}"/>
                    </a:ext>
                  </a:extLst>
                </p14:cNvPr>
                <p14:cNvContentPartPr/>
                <p14:nvPr/>
              </p14:nvContentPartPr>
              <p14:xfrm>
                <a:off x="6436527" y="1519714"/>
                <a:ext cx="200520" cy="199800"/>
              </p14:xfrm>
            </p:contentPart>
          </mc:Choice>
          <mc:Fallback xmlns="">
            <p:pic>
              <p:nvPicPr>
                <p:cNvPr id="11" name="Ink 10">
                  <a:extLst>
                    <a:ext uri="{FF2B5EF4-FFF2-40B4-BE49-F238E27FC236}">
                      <a16:creationId xmlns:a16="http://schemas.microsoft.com/office/drawing/2014/main" id="{6C4117C2-F1FF-3A22-0753-2AC6FC8AEADB}"/>
                    </a:ext>
                  </a:extLst>
                </p:cNvPr>
                <p:cNvPicPr/>
                <p:nvPr/>
              </p:nvPicPr>
              <p:blipFill>
                <a:blip r:embed="rId34"/>
                <a:stretch>
                  <a:fillRect/>
                </a:stretch>
              </p:blipFill>
              <p:spPr>
                <a:xfrm>
                  <a:off x="6427887" y="1511074"/>
                  <a:ext cx="218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DC6091B9-151C-6CFF-E599-2877B89B060A}"/>
                    </a:ext>
                  </a:extLst>
                </p14:cNvPr>
                <p14:cNvContentPartPr/>
                <p14:nvPr/>
              </p14:nvContentPartPr>
              <p14:xfrm>
                <a:off x="6608247" y="1707274"/>
                <a:ext cx="148320" cy="181080"/>
              </p14:xfrm>
            </p:contentPart>
          </mc:Choice>
          <mc:Fallback xmlns="">
            <p:pic>
              <p:nvPicPr>
                <p:cNvPr id="12" name="Ink 11">
                  <a:extLst>
                    <a:ext uri="{FF2B5EF4-FFF2-40B4-BE49-F238E27FC236}">
                      <a16:creationId xmlns:a16="http://schemas.microsoft.com/office/drawing/2014/main" id="{DC6091B9-151C-6CFF-E599-2877B89B060A}"/>
                    </a:ext>
                  </a:extLst>
                </p:cNvPr>
                <p:cNvPicPr/>
                <p:nvPr/>
              </p:nvPicPr>
              <p:blipFill>
                <a:blip r:embed="rId36"/>
                <a:stretch>
                  <a:fillRect/>
                </a:stretch>
              </p:blipFill>
              <p:spPr>
                <a:xfrm>
                  <a:off x="6599607" y="1698274"/>
                  <a:ext cx="165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Ink 12">
                  <a:extLst>
                    <a:ext uri="{FF2B5EF4-FFF2-40B4-BE49-F238E27FC236}">
                      <a16:creationId xmlns:a16="http://schemas.microsoft.com/office/drawing/2014/main" id="{F5C6B532-D712-0F3B-B234-BF6A83B5F0C3}"/>
                    </a:ext>
                  </a:extLst>
                </p14:cNvPr>
                <p14:cNvContentPartPr/>
                <p14:nvPr/>
              </p14:nvContentPartPr>
              <p14:xfrm>
                <a:off x="6791127" y="1645714"/>
                <a:ext cx="206640" cy="189720"/>
              </p14:xfrm>
            </p:contentPart>
          </mc:Choice>
          <mc:Fallback xmlns="">
            <p:pic>
              <p:nvPicPr>
                <p:cNvPr id="13" name="Ink 12">
                  <a:extLst>
                    <a:ext uri="{FF2B5EF4-FFF2-40B4-BE49-F238E27FC236}">
                      <a16:creationId xmlns:a16="http://schemas.microsoft.com/office/drawing/2014/main" id="{F5C6B532-D712-0F3B-B234-BF6A83B5F0C3}"/>
                    </a:ext>
                  </a:extLst>
                </p:cNvPr>
                <p:cNvPicPr/>
                <p:nvPr/>
              </p:nvPicPr>
              <p:blipFill>
                <a:blip r:embed="rId38"/>
                <a:stretch>
                  <a:fillRect/>
                </a:stretch>
              </p:blipFill>
              <p:spPr>
                <a:xfrm>
                  <a:off x="6782487" y="1637074"/>
                  <a:ext cx="224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Ink 13">
                  <a:extLst>
                    <a:ext uri="{FF2B5EF4-FFF2-40B4-BE49-F238E27FC236}">
                      <a16:creationId xmlns:a16="http://schemas.microsoft.com/office/drawing/2014/main" id="{9E292AFD-DB77-BFAE-EC18-C4E08C6E4132}"/>
                    </a:ext>
                  </a:extLst>
                </p14:cNvPr>
                <p14:cNvContentPartPr/>
                <p14:nvPr/>
              </p14:nvContentPartPr>
              <p14:xfrm>
                <a:off x="7040607" y="1621594"/>
                <a:ext cx="141120" cy="186840"/>
              </p14:xfrm>
            </p:contentPart>
          </mc:Choice>
          <mc:Fallback xmlns="">
            <p:pic>
              <p:nvPicPr>
                <p:cNvPr id="14" name="Ink 13">
                  <a:extLst>
                    <a:ext uri="{FF2B5EF4-FFF2-40B4-BE49-F238E27FC236}">
                      <a16:creationId xmlns:a16="http://schemas.microsoft.com/office/drawing/2014/main" id="{9E292AFD-DB77-BFAE-EC18-C4E08C6E4132}"/>
                    </a:ext>
                  </a:extLst>
                </p:cNvPr>
                <p:cNvPicPr/>
                <p:nvPr/>
              </p:nvPicPr>
              <p:blipFill>
                <a:blip r:embed="rId40"/>
                <a:stretch>
                  <a:fillRect/>
                </a:stretch>
              </p:blipFill>
              <p:spPr>
                <a:xfrm>
                  <a:off x="7031607" y="1612954"/>
                  <a:ext cx="158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Ink 14">
                  <a:extLst>
                    <a:ext uri="{FF2B5EF4-FFF2-40B4-BE49-F238E27FC236}">
                      <a16:creationId xmlns:a16="http://schemas.microsoft.com/office/drawing/2014/main" id="{7E22B550-1AFC-27BE-756F-941F4097A9FA}"/>
                    </a:ext>
                  </a:extLst>
                </p14:cNvPr>
                <p14:cNvContentPartPr/>
                <p14:nvPr/>
              </p14:nvContentPartPr>
              <p14:xfrm>
                <a:off x="7192527" y="1566154"/>
                <a:ext cx="138240" cy="212760"/>
              </p14:xfrm>
            </p:contentPart>
          </mc:Choice>
          <mc:Fallback xmlns="">
            <p:pic>
              <p:nvPicPr>
                <p:cNvPr id="15" name="Ink 14">
                  <a:extLst>
                    <a:ext uri="{FF2B5EF4-FFF2-40B4-BE49-F238E27FC236}">
                      <a16:creationId xmlns:a16="http://schemas.microsoft.com/office/drawing/2014/main" id="{7E22B550-1AFC-27BE-756F-941F4097A9FA}"/>
                    </a:ext>
                  </a:extLst>
                </p:cNvPr>
                <p:cNvPicPr/>
                <p:nvPr/>
              </p:nvPicPr>
              <p:blipFill>
                <a:blip r:embed="rId42"/>
                <a:stretch>
                  <a:fillRect/>
                </a:stretch>
              </p:blipFill>
              <p:spPr>
                <a:xfrm>
                  <a:off x="7183887" y="1557514"/>
                  <a:ext cx="1558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Ink 15">
                  <a:extLst>
                    <a:ext uri="{FF2B5EF4-FFF2-40B4-BE49-F238E27FC236}">
                      <a16:creationId xmlns:a16="http://schemas.microsoft.com/office/drawing/2014/main" id="{671A81D4-E699-0721-E9E8-8C3ED15FD2F6}"/>
                    </a:ext>
                  </a:extLst>
                </p14:cNvPr>
                <p14:cNvContentPartPr/>
                <p14:nvPr/>
              </p14:nvContentPartPr>
              <p14:xfrm>
                <a:off x="6808407" y="1986634"/>
                <a:ext cx="62280" cy="287640"/>
              </p14:xfrm>
            </p:contentPart>
          </mc:Choice>
          <mc:Fallback xmlns="">
            <p:pic>
              <p:nvPicPr>
                <p:cNvPr id="16" name="Ink 15">
                  <a:extLst>
                    <a:ext uri="{FF2B5EF4-FFF2-40B4-BE49-F238E27FC236}">
                      <a16:creationId xmlns:a16="http://schemas.microsoft.com/office/drawing/2014/main" id="{671A81D4-E699-0721-E9E8-8C3ED15FD2F6}"/>
                    </a:ext>
                  </a:extLst>
                </p:cNvPr>
                <p:cNvPicPr/>
                <p:nvPr/>
              </p:nvPicPr>
              <p:blipFill>
                <a:blip r:embed="rId44"/>
                <a:stretch>
                  <a:fillRect/>
                </a:stretch>
              </p:blipFill>
              <p:spPr>
                <a:xfrm>
                  <a:off x="6799407" y="1977994"/>
                  <a:ext cx="79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Ink 16">
                  <a:extLst>
                    <a:ext uri="{FF2B5EF4-FFF2-40B4-BE49-F238E27FC236}">
                      <a16:creationId xmlns:a16="http://schemas.microsoft.com/office/drawing/2014/main" id="{1F55CEE8-F7C3-D100-BB71-D6C17366C961}"/>
                    </a:ext>
                  </a:extLst>
                </p14:cNvPr>
                <p14:cNvContentPartPr/>
                <p14:nvPr/>
              </p14:nvContentPartPr>
              <p14:xfrm>
                <a:off x="6842607" y="2091754"/>
                <a:ext cx="136800" cy="195120"/>
              </p14:xfrm>
            </p:contentPart>
          </mc:Choice>
          <mc:Fallback xmlns="">
            <p:pic>
              <p:nvPicPr>
                <p:cNvPr id="17" name="Ink 16">
                  <a:extLst>
                    <a:ext uri="{FF2B5EF4-FFF2-40B4-BE49-F238E27FC236}">
                      <a16:creationId xmlns:a16="http://schemas.microsoft.com/office/drawing/2014/main" id="{1F55CEE8-F7C3-D100-BB71-D6C17366C961}"/>
                    </a:ext>
                  </a:extLst>
                </p:cNvPr>
                <p:cNvPicPr/>
                <p:nvPr/>
              </p:nvPicPr>
              <p:blipFill>
                <a:blip r:embed="rId46"/>
                <a:stretch>
                  <a:fillRect/>
                </a:stretch>
              </p:blipFill>
              <p:spPr>
                <a:xfrm>
                  <a:off x="6833607" y="2082754"/>
                  <a:ext cx="154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 name="Ink 17">
                  <a:extLst>
                    <a:ext uri="{FF2B5EF4-FFF2-40B4-BE49-F238E27FC236}">
                      <a16:creationId xmlns:a16="http://schemas.microsoft.com/office/drawing/2014/main" id="{6298A2D3-0FBF-7C51-8922-302C47A43C44}"/>
                    </a:ext>
                  </a:extLst>
                </p14:cNvPr>
                <p14:cNvContentPartPr/>
                <p14:nvPr/>
              </p14:nvContentPartPr>
              <p14:xfrm>
                <a:off x="7018647" y="2097874"/>
                <a:ext cx="192600" cy="163440"/>
              </p14:xfrm>
            </p:contentPart>
          </mc:Choice>
          <mc:Fallback xmlns="">
            <p:pic>
              <p:nvPicPr>
                <p:cNvPr id="18" name="Ink 17">
                  <a:extLst>
                    <a:ext uri="{FF2B5EF4-FFF2-40B4-BE49-F238E27FC236}">
                      <a16:creationId xmlns:a16="http://schemas.microsoft.com/office/drawing/2014/main" id="{6298A2D3-0FBF-7C51-8922-302C47A43C44}"/>
                    </a:ext>
                  </a:extLst>
                </p:cNvPr>
                <p:cNvPicPr/>
                <p:nvPr/>
              </p:nvPicPr>
              <p:blipFill>
                <a:blip r:embed="rId48"/>
                <a:stretch>
                  <a:fillRect/>
                </a:stretch>
              </p:blipFill>
              <p:spPr>
                <a:xfrm>
                  <a:off x="7009647" y="2088874"/>
                  <a:ext cx="21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9" name="Ink 18">
                  <a:extLst>
                    <a:ext uri="{FF2B5EF4-FFF2-40B4-BE49-F238E27FC236}">
                      <a16:creationId xmlns:a16="http://schemas.microsoft.com/office/drawing/2014/main" id="{855AE54D-3A0D-9E18-0594-019BC34162C8}"/>
                    </a:ext>
                  </a:extLst>
                </p14:cNvPr>
                <p14:cNvContentPartPr/>
                <p14:nvPr/>
              </p14:nvContentPartPr>
              <p14:xfrm>
                <a:off x="7215207" y="1965034"/>
                <a:ext cx="53640" cy="275760"/>
              </p14:xfrm>
            </p:contentPart>
          </mc:Choice>
          <mc:Fallback xmlns="">
            <p:pic>
              <p:nvPicPr>
                <p:cNvPr id="19" name="Ink 18">
                  <a:extLst>
                    <a:ext uri="{FF2B5EF4-FFF2-40B4-BE49-F238E27FC236}">
                      <a16:creationId xmlns:a16="http://schemas.microsoft.com/office/drawing/2014/main" id="{855AE54D-3A0D-9E18-0594-019BC34162C8}"/>
                    </a:ext>
                  </a:extLst>
                </p:cNvPr>
                <p:cNvPicPr/>
                <p:nvPr/>
              </p:nvPicPr>
              <p:blipFill>
                <a:blip r:embed="rId50"/>
                <a:stretch>
                  <a:fillRect/>
                </a:stretch>
              </p:blipFill>
              <p:spPr>
                <a:xfrm>
                  <a:off x="7206207" y="1956034"/>
                  <a:ext cx="7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 name="Ink 19">
                  <a:extLst>
                    <a:ext uri="{FF2B5EF4-FFF2-40B4-BE49-F238E27FC236}">
                      <a16:creationId xmlns:a16="http://schemas.microsoft.com/office/drawing/2014/main" id="{056C11D0-B124-52F9-EBCB-632905FB8492}"/>
                    </a:ext>
                  </a:extLst>
                </p14:cNvPr>
                <p14:cNvContentPartPr/>
                <p14:nvPr/>
              </p14:nvContentPartPr>
              <p14:xfrm>
                <a:off x="7305207" y="1947394"/>
                <a:ext cx="85320" cy="261360"/>
              </p14:xfrm>
            </p:contentPart>
          </mc:Choice>
          <mc:Fallback xmlns="">
            <p:pic>
              <p:nvPicPr>
                <p:cNvPr id="20" name="Ink 19">
                  <a:extLst>
                    <a:ext uri="{FF2B5EF4-FFF2-40B4-BE49-F238E27FC236}">
                      <a16:creationId xmlns:a16="http://schemas.microsoft.com/office/drawing/2014/main" id="{056C11D0-B124-52F9-EBCB-632905FB8492}"/>
                    </a:ext>
                  </a:extLst>
                </p:cNvPr>
                <p:cNvPicPr/>
                <p:nvPr/>
              </p:nvPicPr>
              <p:blipFill>
                <a:blip r:embed="rId52"/>
                <a:stretch>
                  <a:fillRect/>
                </a:stretch>
              </p:blipFill>
              <p:spPr>
                <a:xfrm>
                  <a:off x="7296567" y="1938394"/>
                  <a:ext cx="102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032D6A5F-B2F7-2599-C5D7-D64A6EB5BED0}"/>
                    </a:ext>
                  </a:extLst>
                </p14:cNvPr>
                <p14:cNvContentPartPr/>
                <p14:nvPr/>
              </p14:nvContentPartPr>
              <p14:xfrm>
                <a:off x="7160127" y="1981234"/>
                <a:ext cx="206280" cy="62280"/>
              </p14:xfrm>
            </p:contentPart>
          </mc:Choice>
          <mc:Fallback xmlns="">
            <p:pic>
              <p:nvPicPr>
                <p:cNvPr id="21" name="Ink 20">
                  <a:extLst>
                    <a:ext uri="{FF2B5EF4-FFF2-40B4-BE49-F238E27FC236}">
                      <a16:creationId xmlns:a16="http://schemas.microsoft.com/office/drawing/2014/main" id="{032D6A5F-B2F7-2599-C5D7-D64A6EB5BED0}"/>
                    </a:ext>
                  </a:extLst>
                </p:cNvPr>
                <p:cNvPicPr/>
                <p:nvPr/>
              </p:nvPicPr>
              <p:blipFill>
                <a:blip r:embed="rId54"/>
                <a:stretch>
                  <a:fillRect/>
                </a:stretch>
              </p:blipFill>
              <p:spPr>
                <a:xfrm>
                  <a:off x="7151127" y="1972234"/>
                  <a:ext cx="22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2" name="Ink 21">
                  <a:extLst>
                    <a:ext uri="{FF2B5EF4-FFF2-40B4-BE49-F238E27FC236}">
                      <a16:creationId xmlns:a16="http://schemas.microsoft.com/office/drawing/2014/main" id="{04279DD9-7520-F89E-B3D5-F8F731739ECD}"/>
                    </a:ext>
                  </a:extLst>
                </p14:cNvPr>
                <p14:cNvContentPartPr/>
                <p14:nvPr/>
              </p14:nvContentPartPr>
              <p14:xfrm>
                <a:off x="7394847" y="2039914"/>
                <a:ext cx="102600" cy="168480"/>
              </p14:xfrm>
            </p:contentPart>
          </mc:Choice>
          <mc:Fallback xmlns="">
            <p:pic>
              <p:nvPicPr>
                <p:cNvPr id="22" name="Ink 21">
                  <a:extLst>
                    <a:ext uri="{FF2B5EF4-FFF2-40B4-BE49-F238E27FC236}">
                      <a16:creationId xmlns:a16="http://schemas.microsoft.com/office/drawing/2014/main" id="{04279DD9-7520-F89E-B3D5-F8F731739ECD}"/>
                    </a:ext>
                  </a:extLst>
                </p:cNvPr>
                <p:cNvPicPr/>
                <p:nvPr/>
              </p:nvPicPr>
              <p:blipFill>
                <a:blip r:embed="rId56"/>
                <a:stretch>
                  <a:fillRect/>
                </a:stretch>
              </p:blipFill>
              <p:spPr>
                <a:xfrm>
                  <a:off x="7385847" y="2030914"/>
                  <a:ext cx="120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3" name="Ink 22">
                  <a:extLst>
                    <a:ext uri="{FF2B5EF4-FFF2-40B4-BE49-F238E27FC236}">
                      <a16:creationId xmlns:a16="http://schemas.microsoft.com/office/drawing/2014/main" id="{74B558CB-95F6-441C-83CC-70004E6E5EC3}"/>
                    </a:ext>
                  </a:extLst>
                </p14:cNvPr>
                <p14:cNvContentPartPr/>
                <p14:nvPr/>
              </p14:nvContentPartPr>
              <p14:xfrm>
                <a:off x="7523367" y="1992034"/>
                <a:ext cx="197280" cy="184680"/>
              </p14:xfrm>
            </p:contentPart>
          </mc:Choice>
          <mc:Fallback xmlns="">
            <p:pic>
              <p:nvPicPr>
                <p:cNvPr id="23" name="Ink 22">
                  <a:extLst>
                    <a:ext uri="{FF2B5EF4-FFF2-40B4-BE49-F238E27FC236}">
                      <a16:creationId xmlns:a16="http://schemas.microsoft.com/office/drawing/2014/main" id="{74B558CB-95F6-441C-83CC-70004E6E5EC3}"/>
                    </a:ext>
                  </a:extLst>
                </p:cNvPr>
                <p:cNvPicPr/>
                <p:nvPr/>
              </p:nvPicPr>
              <p:blipFill>
                <a:blip r:embed="rId58"/>
                <a:stretch>
                  <a:fillRect/>
                </a:stretch>
              </p:blipFill>
              <p:spPr>
                <a:xfrm>
                  <a:off x="7514367" y="1983034"/>
                  <a:ext cx="214920" cy="202320"/>
                </a:xfrm>
                <a:prstGeom prst="rect">
                  <a:avLst/>
                </a:prstGeom>
              </p:spPr>
            </p:pic>
          </mc:Fallback>
        </mc:AlternateContent>
      </p:grpSp>
      <p:grpSp>
        <p:nvGrpSpPr>
          <p:cNvPr id="24" name="Group 23">
            <a:extLst>
              <a:ext uri="{FF2B5EF4-FFF2-40B4-BE49-F238E27FC236}">
                <a16:creationId xmlns:a16="http://schemas.microsoft.com/office/drawing/2014/main" id="{F4EC8274-2EC6-A15A-4556-CD5493D01B3E}"/>
              </a:ext>
            </a:extLst>
          </p:cNvPr>
          <p:cNvGrpSpPr/>
          <p:nvPr/>
        </p:nvGrpSpPr>
        <p:grpSpPr>
          <a:xfrm>
            <a:off x="401156" y="3097003"/>
            <a:ext cx="1319760" cy="714600"/>
            <a:chOff x="401156" y="3097003"/>
            <a:chExt cx="1319760" cy="714600"/>
          </a:xfrm>
        </p:grpSpPr>
        <mc:AlternateContent xmlns:mc="http://schemas.openxmlformats.org/markup-compatibility/2006" xmlns:p14="http://schemas.microsoft.com/office/powerpoint/2010/main">
          <mc:Choice Requires="p14">
            <p:contentPart p14:bwMode="auto" r:id="rId59">
              <p14:nvContentPartPr>
                <p14:cNvPr id="25" name="Ink 24">
                  <a:extLst>
                    <a:ext uri="{FF2B5EF4-FFF2-40B4-BE49-F238E27FC236}">
                      <a16:creationId xmlns:a16="http://schemas.microsoft.com/office/drawing/2014/main" id="{A0E34B75-8AEA-FF67-8885-E1D0AA08F93E}"/>
                    </a:ext>
                  </a:extLst>
                </p14:cNvPr>
                <p14:cNvContentPartPr/>
                <p14:nvPr/>
              </p14:nvContentPartPr>
              <p14:xfrm>
                <a:off x="443996" y="3249283"/>
                <a:ext cx="60120" cy="251280"/>
              </p14:xfrm>
            </p:contentPart>
          </mc:Choice>
          <mc:Fallback xmlns="">
            <p:pic>
              <p:nvPicPr>
                <p:cNvPr id="25" name="Ink 24">
                  <a:extLst>
                    <a:ext uri="{FF2B5EF4-FFF2-40B4-BE49-F238E27FC236}">
                      <a16:creationId xmlns:a16="http://schemas.microsoft.com/office/drawing/2014/main" id="{A0E34B75-8AEA-FF67-8885-E1D0AA08F93E}"/>
                    </a:ext>
                  </a:extLst>
                </p:cNvPr>
                <p:cNvPicPr/>
                <p:nvPr/>
              </p:nvPicPr>
              <p:blipFill>
                <a:blip r:embed="rId60"/>
                <a:stretch>
                  <a:fillRect/>
                </a:stretch>
              </p:blipFill>
              <p:spPr>
                <a:xfrm>
                  <a:off x="435356" y="3240283"/>
                  <a:ext cx="77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 name="Ink 26">
                  <a:extLst>
                    <a:ext uri="{FF2B5EF4-FFF2-40B4-BE49-F238E27FC236}">
                      <a16:creationId xmlns:a16="http://schemas.microsoft.com/office/drawing/2014/main" id="{E4587E3A-1FA5-ABA4-86F2-C4C57803FF82}"/>
                    </a:ext>
                  </a:extLst>
                </p14:cNvPr>
                <p14:cNvContentPartPr/>
                <p14:nvPr/>
              </p14:nvContentPartPr>
              <p14:xfrm>
                <a:off x="401156" y="3289963"/>
                <a:ext cx="200160" cy="81360"/>
              </p14:xfrm>
            </p:contentPart>
          </mc:Choice>
          <mc:Fallback xmlns="">
            <p:pic>
              <p:nvPicPr>
                <p:cNvPr id="27" name="Ink 26">
                  <a:extLst>
                    <a:ext uri="{FF2B5EF4-FFF2-40B4-BE49-F238E27FC236}">
                      <a16:creationId xmlns:a16="http://schemas.microsoft.com/office/drawing/2014/main" id="{E4587E3A-1FA5-ABA4-86F2-C4C57803FF82}"/>
                    </a:ext>
                  </a:extLst>
                </p:cNvPr>
                <p:cNvPicPr/>
                <p:nvPr/>
              </p:nvPicPr>
              <p:blipFill>
                <a:blip r:embed="rId62"/>
                <a:stretch>
                  <a:fillRect/>
                </a:stretch>
              </p:blipFill>
              <p:spPr>
                <a:xfrm>
                  <a:off x="392516" y="3281323"/>
                  <a:ext cx="217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44CFA2FF-732E-D79A-5C1B-7D3A670F8B77}"/>
                    </a:ext>
                  </a:extLst>
                </p14:cNvPr>
                <p14:cNvContentPartPr/>
                <p14:nvPr/>
              </p14:nvContentPartPr>
              <p14:xfrm>
                <a:off x="583676" y="3179803"/>
                <a:ext cx="61560" cy="251280"/>
              </p14:xfrm>
            </p:contentPart>
          </mc:Choice>
          <mc:Fallback xmlns="">
            <p:pic>
              <p:nvPicPr>
                <p:cNvPr id="28" name="Ink 27">
                  <a:extLst>
                    <a:ext uri="{FF2B5EF4-FFF2-40B4-BE49-F238E27FC236}">
                      <a16:creationId xmlns:a16="http://schemas.microsoft.com/office/drawing/2014/main" id="{44CFA2FF-732E-D79A-5C1B-7D3A670F8B77}"/>
                    </a:ext>
                  </a:extLst>
                </p:cNvPr>
                <p:cNvPicPr/>
                <p:nvPr/>
              </p:nvPicPr>
              <p:blipFill>
                <a:blip r:embed="rId64"/>
                <a:stretch>
                  <a:fillRect/>
                </a:stretch>
              </p:blipFill>
              <p:spPr>
                <a:xfrm>
                  <a:off x="575036" y="3171163"/>
                  <a:ext cx="79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9" name="Ink 28">
                  <a:extLst>
                    <a:ext uri="{FF2B5EF4-FFF2-40B4-BE49-F238E27FC236}">
                      <a16:creationId xmlns:a16="http://schemas.microsoft.com/office/drawing/2014/main" id="{95C0C9B8-A963-F2FB-2168-6317DAA1159F}"/>
                    </a:ext>
                  </a:extLst>
                </p14:cNvPr>
                <p14:cNvContentPartPr/>
                <p14:nvPr/>
              </p14:nvContentPartPr>
              <p14:xfrm>
                <a:off x="688436" y="3242083"/>
                <a:ext cx="129960" cy="158400"/>
              </p14:xfrm>
            </p:contentPart>
          </mc:Choice>
          <mc:Fallback xmlns="">
            <p:pic>
              <p:nvPicPr>
                <p:cNvPr id="29" name="Ink 28">
                  <a:extLst>
                    <a:ext uri="{FF2B5EF4-FFF2-40B4-BE49-F238E27FC236}">
                      <a16:creationId xmlns:a16="http://schemas.microsoft.com/office/drawing/2014/main" id="{95C0C9B8-A963-F2FB-2168-6317DAA1159F}"/>
                    </a:ext>
                  </a:extLst>
                </p:cNvPr>
                <p:cNvPicPr/>
                <p:nvPr/>
              </p:nvPicPr>
              <p:blipFill>
                <a:blip r:embed="rId66"/>
                <a:stretch>
                  <a:fillRect/>
                </a:stretch>
              </p:blipFill>
              <p:spPr>
                <a:xfrm>
                  <a:off x="679436" y="3233443"/>
                  <a:ext cx="147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0" name="Ink 29">
                  <a:extLst>
                    <a:ext uri="{FF2B5EF4-FFF2-40B4-BE49-F238E27FC236}">
                      <a16:creationId xmlns:a16="http://schemas.microsoft.com/office/drawing/2014/main" id="{ACD3EEBE-4353-25C4-E309-C0F9F6DE8321}"/>
                    </a:ext>
                  </a:extLst>
                </p14:cNvPr>
                <p14:cNvContentPartPr/>
                <p14:nvPr/>
              </p14:nvContentPartPr>
              <p14:xfrm>
                <a:off x="830276" y="3163243"/>
                <a:ext cx="265680" cy="188280"/>
              </p14:xfrm>
            </p:contentPart>
          </mc:Choice>
          <mc:Fallback xmlns="">
            <p:pic>
              <p:nvPicPr>
                <p:cNvPr id="30" name="Ink 29">
                  <a:extLst>
                    <a:ext uri="{FF2B5EF4-FFF2-40B4-BE49-F238E27FC236}">
                      <a16:creationId xmlns:a16="http://schemas.microsoft.com/office/drawing/2014/main" id="{ACD3EEBE-4353-25C4-E309-C0F9F6DE8321}"/>
                    </a:ext>
                  </a:extLst>
                </p:cNvPr>
                <p:cNvPicPr/>
                <p:nvPr/>
              </p:nvPicPr>
              <p:blipFill>
                <a:blip r:embed="rId68"/>
                <a:stretch>
                  <a:fillRect/>
                </a:stretch>
              </p:blipFill>
              <p:spPr>
                <a:xfrm>
                  <a:off x="821276" y="3154603"/>
                  <a:ext cx="283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1" name="Ink 30">
                  <a:extLst>
                    <a:ext uri="{FF2B5EF4-FFF2-40B4-BE49-F238E27FC236}">
                      <a16:creationId xmlns:a16="http://schemas.microsoft.com/office/drawing/2014/main" id="{0E2249D5-99A8-7222-142D-A05390F903C8}"/>
                    </a:ext>
                  </a:extLst>
                </p14:cNvPr>
                <p14:cNvContentPartPr/>
                <p14:nvPr/>
              </p14:nvContentPartPr>
              <p14:xfrm>
                <a:off x="1110716" y="3097003"/>
                <a:ext cx="180000" cy="187560"/>
              </p14:xfrm>
            </p:contentPart>
          </mc:Choice>
          <mc:Fallback xmlns="">
            <p:pic>
              <p:nvPicPr>
                <p:cNvPr id="31" name="Ink 30">
                  <a:extLst>
                    <a:ext uri="{FF2B5EF4-FFF2-40B4-BE49-F238E27FC236}">
                      <a16:creationId xmlns:a16="http://schemas.microsoft.com/office/drawing/2014/main" id="{0E2249D5-99A8-7222-142D-A05390F903C8}"/>
                    </a:ext>
                  </a:extLst>
                </p:cNvPr>
                <p:cNvPicPr/>
                <p:nvPr/>
              </p:nvPicPr>
              <p:blipFill>
                <a:blip r:embed="rId70"/>
                <a:stretch>
                  <a:fillRect/>
                </a:stretch>
              </p:blipFill>
              <p:spPr>
                <a:xfrm>
                  <a:off x="1101716" y="3088363"/>
                  <a:ext cx="197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Ink 31">
                  <a:extLst>
                    <a:ext uri="{FF2B5EF4-FFF2-40B4-BE49-F238E27FC236}">
                      <a16:creationId xmlns:a16="http://schemas.microsoft.com/office/drawing/2014/main" id="{034391F3-808B-DCF8-ED3D-C4E374446853}"/>
                    </a:ext>
                  </a:extLst>
                </p14:cNvPr>
                <p14:cNvContentPartPr/>
                <p14:nvPr/>
              </p14:nvContentPartPr>
              <p14:xfrm>
                <a:off x="689516" y="3562843"/>
                <a:ext cx="94320" cy="248760"/>
              </p14:xfrm>
            </p:contentPart>
          </mc:Choice>
          <mc:Fallback xmlns="">
            <p:pic>
              <p:nvPicPr>
                <p:cNvPr id="32" name="Ink 31">
                  <a:extLst>
                    <a:ext uri="{FF2B5EF4-FFF2-40B4-BE49-F238E27FC236}">
                      <a16:creationId xmlns:a16="http://schemas.microsoft.com/office/drawing/2014/main" id="{034391F3-808B-DCF8-ED3D-C4E374446853}"/>
                    </a:ext>
                  </a:extLst>
                </p:cNvPr>
                <p:cNvPicPr/>
                <p:nvPr/>
              </p:nvPicPr>
              <p:blipFill>
                <a:blip r:embed="rId72"/>
                <a:stretch>
                  <a:fillRect/>
                </a:stretch>
              </p:blipFill>
              <p:spPr>
                <a:xfrm>
                  <a:off x="680876" y="3554203"/>
                  <a:ext cx="111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3" name="Ink 32">
                  <a:extLst>
                    <a:ext uri="{FF2B5EF4-FFF2-40B4-BE49-F238E27FC236}">
                      <a16:creationId xmlns:a16="http://schemas.microsoft.com/office/drawing/2014/main" id="{7E9B1697-2F3F-7798-2CFC-7E516908354C}"/>
                    </a:ext>
                  </a:extLst>
                </p14:cNvPr>
                <p14:cNvContentPartPr/>
                <p14:nvPr/>
              </p14:nvContentPartPr>
              <p14:xfrm>
                <a:off x="744236" y="3628003"/>
                <a:ext cx="152640" cy="173880"/>
              </p14:xfrm>
            </p:contentPart>
          </mc:Choice>
          <mc:Fallback xmlns="">
            <p:pic>
              <p:nvPicPr>
                <p:cNvPr id="33" name="Ink 32">
                  <a:extLst>
                    <a:ext uri="{FF2B5EF4-FFF2-40B4-BE49-F238E27FC236}">
                      <a16:creationId xmlns:a16="http://schemas.microsoft.com/office/drawing/2014/main" id="{7E9B1697-2F3F-7798-2CFC-7E516908354C}"/>
                    </a:ext>
                  </a:extLst>
                </p:cNvPr>
                <p:cNvPicPr/>
                <p:nvPr/>
              </p:nvPicPr>
              <p:blipFill>
                <a:blip r:embed="rId74"/>
                <a:stretch>
                  <a:fillRect/>
                </a:stretch>
              </p:blipFill>
              <p:spPr>
                <a:xfrm>
                  <a:off x="735236" y="3619363"/>
                  <a:ext cx="170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4" name="Ink 33">
                  <a:extLst>
                    <a:ext uri="{FF2B5EF4-FFF2-40B4-BE49-F238E27FC236}">
                      <a16:creationId xmlns:a16="http://schemas.microsoft.com/office/drawing/2014/main" id="{99AE0D10-7B7E-074A-CB79-53049433D1F7}"/>
                    </a:ext>
                  </a:extLst>
                </p14:cNvPr>
                <p14:cNvContentPartPr/>
                <p14:nvPr/>
              </p14:nvContentPartPr>
              <p14:xfrm>
                <a:off x="916676" y="3594163"/>
                <a:ext cx="227880" cy="144360"/>
              </p14:xfrm>
            </p:contentPart>
          </mc:Choice>
          <mc:Fallback xmlns="">
            <p:pic>
              <p:nvPicPr>
                <p:cNvPr id="34" name="Ink 33">
                  <a:extLst>
                    <a:ext uri="{FF2B5EF4-FFF2-40B4-BE49-F238E27FC236}">
                      <a16:creationId xmlns:a16="http://schemas.microsoft.com/office/drawing/2014/main" id="{99AE0D10-7B7E-074A-CB79-53049433D1F7}"/>
                    </a:ext>
                  </a:extLst>
                </p:cNvPr>
                <p:cNvPicPr/>
                <p:nvPr/>
              </p:nvPicPr>
              <p:blipFill>
                <a:blip r:embed="rId76"/>
                <a:stretch>
                  <a:fillRect/>
                </a:stretch>
              </p:blipFill>
              <p:spPr>
                <a:xfrm>
                  <a:off x="907676" y="3585163"/>
                  <a:ext cx="24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5" name="Ink 34">
                  <a:extLst>
                    <a:ext uri="{FF2B5EF4-FFF2-40B4-BE49-F238E27FC236}">
                      <a16:creationId xmlns:a16="http://schemas.microsoft.com/office/drawing/2014/main" id="{6F087DD1-AA03-A8B3-4FEC-0F545E646865}"/>
                    </a:ext>
                  </a:extLst>
                </p14:cNvPr>
                <p14:cNvContentPartPr/>
                <p14:nvPr/>
              </p14:nvContentPartPr>
              <p14:xfrm>
                <a:off x="1112876" y="3442243"/>
                <a:ext cx="135720" cy="228960"/>
              </p14:xfrm>
            </p:contentPart>
          </mc:Choice>
          <mc:Fallback xmlns="">
            <p:pic>
              <p:nvPicPr>
                <p:cNvPr id="35" name="Ink 34">
                  <a:extLst>
                    <a:ext uri="{FF2B5EF4-FFF2-40B4-BE49-F238E27FC236}">
                      <a16:creationId xmlns:a16="http://schemas.microsoft.com/office/drawing/2014/main" id="{6F087DD1-AA03-A8B3-4FEC-0F545E646865}"/>
                    </a:ext>
                  </a:extLst>
                </p:cNvPr>
                <p:cNvPicPr/>
                <p:nvPr/>
              </p:nvPicPr>
              <p:blipFill>
                <a:blip r:embed="rId78"/>
                <a:stretch>
                  <a:fillRect/>
                </a:stretch>
              </p:blipFill>
              <p:spPr>
                <a:xfrm>
                  <a:off x="1104236" y="3433603"/>
                  <a:ext cx="153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6" name="Ink 35">
                  <a:extLst>
                    <a:ext uri="{FF2B5EF4-FFF2-40B4-BE49-F238E27FC236}">
                      <a16:creationId xmlns:a16="http://schemas.microsoft.com/office/drawing/2014/main" id="{97AC472A-D4E1-BD77-5AD6-14F9F7FF951D}"/>
                    </a:ext>
                  </a:extLst>
                </p14:cNvPr>
                <p14:cNvContentPartPr/>
                <p14:nvPr/>
              </p14:nvContentPartPr>
              <p14:xfrm>
                <a:off x="1081916" y="3482203"/>
                <a:ext cx="95760" cy="46080"/>
              </p14:xfrm>
            </p:contentPart>
          </mc:Choice>
          <mc:Fallback xmlns="">
            <p:pic>
              <p:nvPicPr>
                <p:cNvPr id="36" name="Ink 35">
                  <a:extLst>
                    <a:ext uri="{FF2B5EF4-FFF2-40B4-BE49-F238E27FC236}">
                      <a16:creationId xmlns:a16="http://schemas.microsoft.com/office/drawing/2014/main" id="{97AC472A-D4E1-BD77-5AD6-14F9F7FF951D}"/>
                    </a:ext>
                  </a:extLst>
                </p:cNvPr>
                <p:cNvPicPr/>
                <p:nvPr/>
              </p:nvPicPr>
              <p:blipFill>
                <a:blip r:embed="rId80"/>
                <a:stretch>
                  <a:fillRect/>
                </a:stretch>
              </p:blipFill>
              <p:spPr>
                <a:xfrm>
                  <a:off x="1072916" y="3473203"/>
                  <a:ext cx="113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7" name="Ink 36">
                  <a:extLst>
                    <a:ext uri="{FF2B5EF4-FFF2-40B4-BE49-F238E27FC236}">
                      <a16:creationId xmlns:a16="http://schemas.microsoft.com/office/drawing/2014/main" id="{E4FE817C-6ECC-0F16-5048-DF4DC3413782}"/>
                    </a:ext>
                  </a:extLst>
                </p14:cNvPr>
                <p14:cNvContentPartPr/>
                <p14:nvPr/>
              </p14:nvContentPartPr>
              <p14:xfrm>
                <a:off x="1254356" y="3396883"/>
                <a:ext cx="129600" cy="217800"/>
              </p14:xfrm>
            </p:contentPart>
          </mc:Choice>
          <mc:Fallback xmlns="">
            <p:pic>
              <p:nvPicPr>
                <p:cNvPr id="37" name="Ink 36">
                  <a:extLst>
                    <a:ext uri="{FF2B5EF4-FFF2-40B4-BE49-F238E27FC236}">
                      <a16:creationId xmlns:a16="http://schemas.microsoft.com/office/drawing/2014/main" id="{E4FE817C-6ECC-0F16-5048-DF4DC3413782}"/>
                    </a:ext>
                  </a:extLst>
                </p:cNvPr>
                <p:cNvPicPr/>
                <p:nvPr/>
              </p:nvPicPr>
              <p:blipFill>
                <a:blip r:embed="rId82"/>
                <a:stretch>
                  <a:fillRect/>
                </a:stretch>
              </p:blipFill>
              <p:spPr>
                <a:xfrm>
                  <a:off x="1245716" y="3387883"/>
                  <a:ext cx="147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4311F183-C36D-D69C-489E-0E20FB0C039E}"/>
                    </a:ext>
                  </a:extLst>
                </p14:cNvPr>
                <p14:cNvContentPartPr/>
                <p14:nvPr/>
              </p14:nvContentPartPr>
              <p14:xfrm>
                <a:off x="1215116" y="3434323"/>
                <a:ext cx="96480" cy="31680"/>
              </p14:xfrm>
            </p:contentPart>
          </mc:Choice>
          <mc:Fallback xmlns="">
            <p:pic>
              <p:nvPicPr>
                <p:cNvPr id="38" name="Ink 37">
                  <a:extLst>
                    <a:ext uri="{FF2B5EF4-FFF2-40B4-BE49-F238E27FC236}">
                      <a16:creationId xmlns:a16="http://schemas.microsoft.com/office/drawing/2014/main" id="{4311F183-C36D-D69C-489E-0E20FB0C039E}"/>
                    </a:ext>
                  </a:extLst>
                </p:cNvPr>
                <p:cNvPicPr/>
                <p:nvPr/>
              </p:nvPicPr>
              <p:blipFill>
                <a:blip r:embed="rId84"/>
                <a:stretch>
                  <a:fillRect/>
                </a:stretch>
              </p:blipFill>
              <p:spPr>
                <a:xfrm>
                  <a:off x="1206476" y="3425323"/>
                  <a:ext cx="1141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AB50A253-73A9-E741-4DBA-3B3C4B1CAA0F}"/>
                    </a:ext>
                  </a:extLst>
                </p14:cNvPr>
                <p14:cNvContentPartPr/>
                <p14:nvPr/>
              </p14:nvContentPartPr>
              <p14:xfrm>
                <a:off x="1393316" y="3427483"/>
                <a:ext cx="134640" cy="156240"/>
              </p14:xfrm>
            </p:contentPart>
          </mc:Choice>
          <mc:Fallback xmlns="">
            <p:pic>
              <p:nvPicPr>
                <p:cNvPr id="39" name="Ink 38">
                  <a:extLst>
                    <a:ext uri="{FF2B5EF4-FFF2-40B4-BE49-F238E27FC236}">
                      <a16:creationId xmlns:a16="http://schemas.microsoft.com/office/drawing/2014/main" id="{AB50A253-73A9-E741-4DBA-3B3C4B1CAA0F}"/>
                    </a:ext>
                  </a:extLst>
                </p:cNvPr>
                <p:cNvPicPr/>
                <p:nvPr/>
              </p:nvPicPr>
              <p:blipFill>
                <a:blip r:embed="rId86"/>
                <a:stretch>
                  <a:fillRect/>
                </a:stretch>
              </p:blipFill>
              <p:spPr>
                <a:xfrm>
                  <a:off x="1384316" y="3418483"/>
                  <a:ext cx="152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CC95023B-53A2-8E08-F2B0-28585880E700}"/>
                    </a:ext>
                  </a:extLst>
                </p14:cNvPr>
                <p14:cNvContentPartPr/>
                <p14:nvPr/>
              </p14:nvContentPartPr>
              <p14:xfrm>
                <a:off x="1533356" y="3334603"/>
                <a:ext cx="187560" cy="180720"/>
              </p14:xfrm>
            </p:contentPart>
          </mc:Choice>
          <mc:Fallback xmlns="">
            <p:pic>
              <p:nvPicPr>
                <p:cNvPr id="40" name="Ink 39">
                  <a:extLst>
                    <a:ext uri="{FF2B5EF4-FFF2-40B4-BE49-F238E27FC236}">
                      <a16:creationId xmlns:a16="http://schemas.microsoft.com/office/drawing/2014/main" id="{CC95023B-53A2-8E08-F2B0-28585880E700}"/>
                    </a:ext>
                  </a:extLst>
                </p:cNvPr>
                <p:cNvPicPr/>
                <p:nvPr/>
              </p:nvPicPr>
              <p:blipFill>
                <a:blip r:embed="rId88"/>
                <a:stretch>
                  <a:fillRect/>
                </a:stretch>
              </p:blipFill>
              <p:spPr>
                <a:xfrm>
                  <a:off x="1524356" y="3325603"/>
                  <a:ext cx="205200" cy="198360"/>
                </a:xfrm>
                <a:prstGeom prst="rect">
                  <a:avLst/>
                </a:prstGeom>
              </p:spPr>
            </p:pic>
          </mc:Fallback>
        </mc:AlternateContent>
      </p:grpSp>
    </p:spTree>
    <p:custDataLst>
      <p:tags r:id="rId1"/>
    </p:custDataLst>
    <p:extLst>
      <p:ext uri="{BB962C8B-B14F-4D97-AF65-F5344CB8AC3E}">
        <p14:creationId xmlns:p14="http://schemas.microsoft.com/office/powerpoint/2010/main" val="294002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drawProgress</p:attrName>
                                        </p:attrNameLst>
                                      </p:cBhvr>
                                      <p:tavLst>
                                        <p:tav tm="0">
                                          <p:val>
                                            <p:fltVal val="0"/>
                                          </p:val>
                                        </p:tav>
                                        <p:tav tm="100000">
                                          <p:val>
                                            <p:fltVal val="1"/>
                                          </p:val>
                                        </p:tav>
                                      </p:tavLst>
                                    </p:anim>
                                  </p:childTnLst>
                                </p:cTn>
                              </p:par>
                            </p:childTnLst>
                          </p:cTn>
                        </p:par>
                        <p:par>
                          <p:cTn id="12" fill="hold">
                            <p:stCondLst>
                              <p:cond delay="1500"/>
                            </p:stCondLst>
                            <p:childTnLst>
                              <p:par>
                                <p:cTn id="13" presetID="63"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250" fill="hold"/>
                                        <p:tgtEl>
                                          <p:spTgt spid="6"/>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250" fill="hold"/>
                                        <p:tgtEl>
                                          <p:spTgt spid="7"/>
                                        </p:tgtEl>
                                        <p:attrNameLst>
                                          <p:attrName>drawProgress</p:attrName>
                                        </p:attrNameLst>
                                      </p:cBhvr>
                                      <p:tavLst>
                                        <p:tav tm="0">
                                          <p:val>
                                            <p:fltVal val="0"/>
                                          </p:val>
                                        </p:tav>
                                        <p:tav tm="100000">
                                          <p:val>
                                            <p:fltVal val="1"/>
                                          </p:val>
                                        </p:tav>
                                      </p:tavLst>
                                    </p:anim>
                                  </p:childTnLst>
                                </p:cTn>
                              </p:par>
                            </p:childTnLst>
                          </p:cTn>
                        </p:par>
                        <p:par>
                          <p:cTn id="19" fill="hold">
                            <p:stCondLst>
                              <p:cond delay="1750"/>
                            </p:stCondLst>
                            <p:childTnLst>
                              <p:par>
                                <p:cTn id="20" presetID="63"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3997710262"/>
                  </p:ext>
                </p:extLst>
              </p:nvPr>
            </p:nvGraphicFramePr>
            <p:xfrm>
              <a:off x="3409850" y="240750"/>
              <a:ext cx="2324298" cy="4661998"/>
            </p:xfrm>
            <a:graphic>
              <a:graphicData uri="http://schemas.microsoft.com/office/drawing/2017/model3d">
                <am3d:model3d r:embed="rId2">
                  <am3d:spPr>
                    <a:xfrm>
                      <a:off x="0" y="0"/>
                      <a:ext cx="2324298" cy="4661998"/>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6" ay="120357" az="-10799688"/>
                    <am3d:postTrans dx="0" dy="0" dz="0"/>
                  </am3d:trans>
                  <am3d:raster rName="Office3DRenderer" rVer="16.0.8326">
                    <am3d:blip r:embed="rId3"/>
                  </am3d:raster>
                  <am3d:objViewport viewportSz="5527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3"/>
              <a:stretch>
                <a:fillRect/>
              </a:stretch>
            </p:blipFill>
            <p:spPr>
              <a:xfrm>
                <a:off x="3409850" y="240750"/>
                <a:ext cx="2324298" cy="466199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7"/>
              <a:stretch>
                <a:fillRect/>
              </a:stretch>
            </p:blipFill>
            <p:spPr>
              <a:xfrm>
                <a:off x="1446824" y="2657658"/>
                <a:ext cx="13320" cy="15840"/>
              </a:xfrm>
              <a:prstGeom prst="rect">
                <a:avLst/>
              </a:prstGeom>
            </p:spPr>
          </p:pic>
        </mc:Fallback>
      </mc:AlternateContent>
      <p:grpSp>
        <p:nvGrpSpPr>
          <p:cNvPr id="2" name="Group 1">
            <a:extLst>
              <a:ext uri="{FF2B5EF4-FFF2-40B4-BE49-F238E27FC236}">
                <a16:creationId xmlns:a16="http://schemas.microsoft.com/office/drawing/2014/main" id="{E17CCD98-14CD-EDB0-F0AE-480D5688D91B}"/>
              </a:ext>
            </a:extLst>
          </p:cNvPr>
          <p:cNvGrpSpPr/>
          <p:nvPr/>
        </p:nvGrpSpPr>
        <p:grpSpPr>
          <a:xfrm>
            <a:off x="-2924065" y="4394755"/>
            <a:ext cx="1857240" cy="824040"/>
            <a:chOff x="925358" y="3993945"/>
            <a:chExt cx="1857240" cy="82404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3BD2DE00-8969-5B9D-FE73-306DB9CE0ACA}"/>
                    </a:ext>
                  </a:extLst>
                </p14:cNvPr>
                <p14:cNvContentPartPr/>
                <p14:nvPr/>
              </p14:nvContentPartPr>
              <p14:xfrm>
                <a:off x="1070078" y="4069905"/>
                <a:ext cx="1712520" cy="748080"/>
              </p14:xfrm>
            </p:contentPart>
          </mc:Choice>
          <mc:Fallback xmlns="">
            <p:pic>
              <p:nvPicPr>
                <p:cNvPr id="3" name="Ink 2">
                  <a:extLst>
                    <a:ext uri="{FF2B5EF4-FFF2-40B4-BE49-F238E27FC236}">
                      <a16:creationId xmlns:a16="http://schemas.microsoft.com/office/drawing/2014/main" id="{3BD2DE00-8969-5B9D-FE73-306DB9CE0ACA}"/>
                    </a:ext>
                  </a:extLst>
                </p:cNvPr>
                <p:cNvPicPr/>
                <p:nvPr/>
              </p:nvPicPr>
              <p:blipFill>
                <a:blip r:embed="rId9"/>
                <a:stretch>
                  <a:fillRect/>
                </a:stretch>
              </p:blipFill>
              <p:spPr>
                <a:xfrm>
                  <a:off x="1061078" y="4060905"/>
                  <a:ext cx="173016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505172D5-6138-56E8-B561-4F85C97103CE}"/>
                    </a:ext>
                  </a:extLst>
                </p14:cNvPr>
                <p14:cNvContentPartPr/>
                <p14:nvPr/>
              </p14:nvContentPartPr>
              <p14:xfrm>
                <a:off x="925358" y="3999345"/>
                <a:ext cx="375840" cy="230400"/>
              </p14:xfrm>
            </p:contentPart>
          </mc:Choice>
          <mc:Fallback xmlns="">
            <p:pic>
              <p:nvPicPr>
                <p:cNvPr id="4" name="Ink 3">
                  <a:extLst>
                    <a:ext uri="{FF2B5EF4-FFF2-40B4-BE49-F238E27FC236}">
                      <a16:creationId xmlns:a16="http://schemas.microsoft.com/office/drawing/2014/main" id="{505172D5-6138-56E8-B561-4F85C97103CE}"/>
                    </a:ext>
                  </a:extLst>
                </p:cNvPr>
                <p:cNvPicPr/>
                <p:nvPr/>
              </p:nvPicPr>
              <p:blipFill>
                <a:blip r:embed="rId11"/>
                <a:stretch>
                  <a:fillRect/>
                </a:stretch>
              </p:blipFill>
              <p:spPr>
                <a:xfrm>
                  <a:off x="916367" y="3990345"/>
                  <a:ext cx="393463"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9E57CFAE-5AB4-76EC-166A-8D64892FC5CF}"/>
                    </a:ext>
                  </a:extLst>
                </p14:cNvPr>
                <p14:cNvContentPartPr/>
                <p14:nvPr/>
              </p14:nvContentPartPr>
              <p14:xfrm>
                <a:off x="925358" y="3993945"/>
                <a:ext cx="286920" cy="174960"/>
              </p14:xfrm>
            </p:contentPart>
          </mc:Choice>
          <mc:Fallback xmlns="">
            <p:pic>
              <p:nvPicPr>
                <p:cNvPr id="5" name="Ink 4">
                  <a:extLst>
                    <a:ext uri="{FF2B5EF4-FFF2-40B4-BE49-F238E27FC236}">
                      <a16:creationId xmlns:a16="http://schemas.microsoft.com/office/drawing/2014/main" id="{9E57CFAE-5AB4-76EC-166A-8D64892FC5CF}"/>
                    </a:ext>
                  </a:extLst>
                </p:cNvPr>
                <p:cNvPicPr/>
                <p:nvPr/>
              </p:nvPicPr>
              <p:blipFill>
                <a:blip r:embed="rId13"/>
                <a:stretch>
                  <a:fillRect/>
                </a:stretch>
              </p:blipFill>
              <p:spPr>
                <a:xfrm>
                  <a:off x="916358" y="3984945"/>
                  <a:ext cx="30456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6A4E8E7F-21EE-423D-7944-C2E5BF31B9E4}"/>
                  </a:ext>
                </a:extLst>
              </p14:cNvPr>
              <p14:cNvContentPartPr/>
              <p14:nvPr/>
            </p14:nvContentPartPr>
            <p14:xfrm>
              <a:off x="6882729" y="-2209532"/>
              <a:ext cx="417600" cy="498600"/>
            </p14:xfrm>
          </p:contentPart>
        </mc:Choice>
        <mc:Fallback xmlns="">
          <p:pic>
            <p:nvPicPr>
              <p:cNvPr id="6" name="Ink 5">
                <a:extLst>
                  <a:ext uri="{FF2B5EF4-FFF2-40B4-BE49-F238E27FC236}">
                    <a16:creationId xmlns:a16="http://schemas.microsoft.com/office/drawing/2014/main" id="{6A4E8E7F-21EE-423D-7944-C2E5BF31B9E4}"/>
                  </a:ext>
                </a:extLst>
              </p:cNvPr>
              <p:cNvPicPr/>
              <p:nvPr/>
            </p:nvPicPr>
            <p:blipFill>
              <a:blip r:embed="rId15"/>
              <a:stretch>
                <a:fillRect/>
              </a:stretch>
            </p:blipFill>
            <p:spPr>
              <a:xfrm>
                <a:off x="6873729" y="-2218532"/>
                <a:ext cx="435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8B3057A1-A418-9701-D166-D4D274F2E42D}"/>
                  </a:ext>
                </a:extLst>
              </p14:cNvPr>
              <p14:cNvContentPartPr/>
              <p14:nvPr/>
            </p14:nvContentPartPr>
            <p14:xfrm>
              <a:off x="7209249" y="-1741892"/>
              <a:ext cx="136080" cy="139680"/>
            </p14:xfrm>
          </p:contentPart>
        </mc:Choice>
        <mc:Fallback xmlns="">
          <p:pic>
            <p:nvPicPr>
              <p:cNvPr id="7" name="Ink 6">
                <a:extLst>
                  <a:ext uri="{FF2B5EF4-FFF2-40B4-BE49-F238E27FC236}">
                    <a16:creationId xmlns:a16="http://schemas.microsoft.com/office/drawing/2014/main" id="{8B3057A1-A418-9701-D166-D4D274F2E42D}"/>
                  </a:ext>
                </a:extLst>
              </p:cNvPr>
              <p:cNvPicPr/>
              <p:nvPr/>
            </p:nvPicPr>
            <p:blipFill>
              <a:blip r:embed="rId17"/>
              <a:stretch>
                <a:fillRect/>
              </a:stretch>
            </p:blipFill>
            <p:spPr>
              <a:xfrm>
                <a:off x="7200249" y="-1750892"/>
                <a:ext cx="153720" cy="157320"/>
              </a:xfrm>
              <a:prstGeom prst="rect">
                <a:avLst/>
              </a:prstGeom>
            </p:spPr>
          </p:pic>
        </mc:Fallback>
      </mc:AlternateContent>
      <p:grpSp>
        <p:nvGrpSpPr>
          <p:cNvPr id="8" name="Group 7">
            <a:extLst>
              <a:ext uri="{FF2B5EF4-FFF2-40B4-BE49-F238E27FC236}">
                <a16:creationId xmlns:a16="http://schemas.microsoft.com/office/drawing/2014/main" id="{12581EE5-17B9-B9D3-166C-437CE87544A4}"/>
              </a:ext>
            </a:extLst>
          </p:cNvPr>
          <p:cNvGrpSpPr/>
          <p:nvPr/>
        </p:nvGrpSpPr>
        <p:grpSpPr>
          <a:xfrm>
            <a:off x="7170354" y="-1427593"/>
            <a:ext cx="1284120" cy="767160"/>
            <a:chOff x="6436527" y="1519714"/>
            <a:chExt cx="1284120" cy="767160"/>
          </a:xfrm>
        </p:grpSpPr>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A88CE7E6-C8E9-2F7D-DA47-48215A35B901}"/>
                    </a:ext>
                  </a:extLst>
                </p14:cNvPr>
                <p14:cNvContentPartPr/>
                <p14:nvPr/>
              </p14:nvContentPartPr>
              <p14:xfrm>
                <a:off x="6494847" y="1547434"/>
                <a:ext cx="50760" cy="354240"/>
              </p14:xfrm>
            </p:contentPart>
          </mc:Choice>
          <mc:Fallback xmlns="">
            <p:pic>
              <p:nvPicPr>
                <p:cNvPr id="9" name="Ink 8">
                  <a:extLst>
                    <a:ext uri="{FF2B5EF4-FFF2-40B4-BE49-F238E27FC236}">
                      <a16:creationId xmlns:a16="http://schemas.microsoft.com/office/drawing/2014/main" id="{A88CE7E6-C8E9-2F7D-DA47-48215A35B901}"/>
                    </a:ext>
                  </a:extLst>
                </p:cNvPr>
                <p:cNvPicPr/>
                <p:nvPr/>
              </p:nvPicPr>
              <p:blipFill>
                <a:blip r:embed="rId19"/>
                <a:stretch>
                  <a:fillRect/>
                </a:stretch>
              </p:blipFill>
              <p:spPr>
                <a:xfrm>
                  <a:off x="6485847" y="1538434"/>
                  <a:ext cx="68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6C4117C2-F1FF-3A22-0753-2AC6FC8AEADB}"/>
                    </a:ext>
                  </a:extLst>
                </p14:cNvPr>
                <p14:cNvContentPartPr/>
                <p14:nvPr/>
              </p14:nvContentPartPr>
              <p14:xfrm>
                <a:off x="6436527" y="1519714"/>
                <a:ext cx="200520" cy="199800"/>
              </p14:xfrm>
            </p:contentPart>
          </mc:Choice>
          <mc:Fallback xmlns="">
            <p:pic>
              <p:nvPicPr>
                <p:cNvPr id="11" name="Ink 10">
                  <a:extLst>
                    <a:ext uri="{FF2B5EF4-FFF2-40B4-BE49-F238E27FC236}">
                      <a16:creationId xmlns:a16="http://schemas.microsoft.com/office/drawing/2014/main" id="{6C4117C2-F1FF-3A22-0753-2AC6FC8AEADB}"/>
                    </a:ext>
                  </a:extLst>
                </p:cNvPr>
                <p:cNvPicPr/>
                <p:nvPr/>
              </p:nvPicPr>
              <p:blipFill>
                <a:blip r:embed="rId21"/>
                <a:stretch>
                  <a:fillRect/>
                </a:stretch>
              </p:blipFill>
              <p:spPr>
                <a:xfrm>
                  <a:off x="6427511" y="1510698"/>
                  <a:ext cx="218192" cy="2174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DC6091B9-151C-6CFF-E599-2877B89B060A}"/>
                    </a:ext>
                  </a:extLst>
                </p14:cNvPr>
                <p14:cNvContentPartPr/>
                <p14:nvPr/>
              </p14:nvContentPartPr>
              <p14:xfrm>
                <a:off x="6608247" y="1707274"/>
                <a:ext cx="148320" cy="181080"/>
              </p14:xfrm>
            </p:contentPart>
          </mc:Choice>
          <mc:Fallback xmlns="">
            <p:pic>
              <p:nvPicPr>
                <p:cNvPr id="12" name="Ink 11">
                  <a:extLst>
                    <a:ext uri="{FF2B5EF4-FFF2-40B4-BE49-F238E27FC236}">
                      <a16:creationId xmlns:a16="http://schemas.microsoft.com/office/drawing/2014/main" id="{DC6091B9-151C-6CFF-E599-2877B89B060A}"/>
                    </a:ext>
                  </a:extLst>
                </p:cNvPr>
                <p:cNvPicPr/>
                <p:nvPr/>
              </p:nvPicPr>
              <p:blipFill>
                <a:blip r:embed="rId23"/>
                <a:stretch>
                  <a:fillRect/>
                </a:stretch>
              </p:blipFill>
              <p:spPr>
                <a:xfrm>
                  <a:off x="6599225" y="1698274"/>
                  <a:ext cx="166003"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F5C6B532-D712-0F3B-B234-BF6A83B5F0C3}"/>
                    </a:ext>
                  </a:extLst>
                </p14:cNvPr>
                <p14:cNvContentPartPr/>
                <p14:nvPr/>
              </p14:nvContentPartPr>
              <p14:xfrm>
                <a:off x="6791127" y="1645714"/>
                <a:ext cx="206640" cy="189720"/>
              </p14:xfrm>
            </p:contentPart>
          </mc:Choice>
          <mc:Fallback xmlns="">
            <p:pic>
              <p:nvPicPr>
                <p:cNvPr id="13" name="Ink 12">
                  <a:extLst>
                    <a:ext uri="{FF2B5EF4-FFF2-40B4-BE49-F238E27FC236}">
                      <a16:creationId xmlns:a16="http://schemas.microsoft.com/office/drawing/2014/main" id="{F5C6B532-D712-0F3B-B234-BF6A83B5F0C3}"/>
                    </a:ext>
                  </a:extLst>
                </p:cNvPr>
                <p:cNvPicPr/>
                <p:nvPr/>
              </p:nvPicPr>
              <p:blipFill>
                <a:blip r:embed="rId25"/>
                <a:stretch>
                  <a:fillRect/>
                </a:stretch>
              </p:blipFill>
              <p:spPr>
                <a:xfrm>
                  <a:off x="6782127" y="1636714"/>
                  <a:ext cx="224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E292AFD-DB77-BFAE-EC18-C4E08C6E4132}"/>
                    </a:ext>
                  </a:extLst>
                </p14:cNvPr>
                <p14:cNvContentPartPr/>
                <p14:nvPr/>
              </p14:nvContentPartPr>
              <p14:xfrm>
                <a:off x="7040607" y="1621594"/>
                <a:ext cx="141120" cy="186840"/>
              </p14:xfrm>
            </p:contentPart>
          </mc:Choice>
          <mc:Fallback xmlns="">
            <p:pic>
              <p:nvPicPr>
                <p:cNvPr id="14" name="Ink 13">
                  <a:extLst>
                    <a:ext uri="{FF2B5EF4-FFF2-40B4-BE49-F238E27FC236}">
                      <a16:creationId xmlns:a16="http://schemas.microsoft.com/office/drawing/2014/main" id="{9E292AFD-DB77-BFAE-EC18-C4E08C6E4132}"/>
                    </a:ext>
                  </a:extLst>
                </p:cNvPr>
                <p:cNvPicPr/>
                <p:nvPr/>
              </p:nvPicPr>
              <p:blipFill>
                <a:blip r:embed="rId27"/>
                <a:stretch>
                  <a:fillRect/>
                </a:stretch>
              </p:blipFill>
              <p:spPr>
                <a:xfrm>
                  <a:off x="7031607" y="1612594"/>
                  <a:ext cx="158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7E22B550-1AFC-27BE-756F-941F4097A9FA}"/>
                    </a:ext>
                  </a:extLst>
                </p14:cNvPr>
                <p14:cNvContentPartPr/>
                <p14:nvPr/>
              </p14:nvContentPartPr>
              <p14:xfrm>
                <a:off x="7192527" y="1566154"/>
                <a:ext cx="138240" cy="212760"/>
              </p14:xfrm>
            </p:contentPart>
          </mc:Choice>
          <mc:Fallback xmlns="">
            <p:pic>
              <p:nvPicPr>
                <p:cNvPr id="15" name="Ink 14">
                  <a:extLst>
                    <a:ext uri="{FF2B5EF4-FFF2-40B4-BE49-F238E27FC236}">
                      <a16:creationId xmlns:a16="http://schemas.microsoft.com/office/drawing/2014/main" id="{7E22B550-1AFC-27BE-756F-941F4097A9FA}"/>
                    </a:ext>
                  </a:extLst>
                </p:cNvPr>
                <p:cNvPicPr/>
                <p:nvPr/>
              </p:nvPicPr>
              <p:blipFill>
                <a:blip r:embed="rId29"/>
                <a:stretch>
                  <a:fillRect/>
                </a:stretch>
              </p:blipFill>
              <p:spPr>
                <a:xfrm>
                  <a:off x="7183527" y="1557139"/>
                  <a:ext cx="155880" cy="23043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671A81D4-E699-0721-E9E8-8C3ED15FD2F6}"/>
                    </a:ext>
                  </a:extLst>
                </p14:cNvPr>
                <p14:cNvContentPartPr/>
                <p14:nvPr/>
              </p14:nvContentPartPr>
              <p14:xfrm>
                <a:off x="6808407" y="1986634"/>
                <a:ext cx="62280" cy="287640"/>
              </p14:xfrm>
            </p:contentPart>
          </mc:Choice>
          <mc:Fallback xmlns="">
            <p:pic>
              <p:nvPicPr>
                <p:cNvPr id="16" name="Ink 15">
                  <a:extLst>
                    <a:ext uri="{FF2B5EF4-FFF2-40B4-BE49-F238E27FC236}">
                      <a16:creationId xmlns:a16="http://schemas.microsoft.com/office/drawing/2014/main" id="{671A81D4-E699-0721-E9E8-8C3ED15FD2F6}"/>
                    </a:ext>
                  </a:extLst>
                </p:cNvPr>
                <p:cNvPicPr/>
                <p:nvPr/>
              </p:nvPicPr>
              <p:blipFill>
                <a:blip r:embed="rId31"/>
                <a:stretch>
                  <a:fillRect/>
                </a:stretch>
              </p:blipFill>
              <p:spPr>
                <a:xfrm>
                  <a:off x="6799407" y="1977634"/>
                  <a:ext cx="79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1F55CEE8-F7C3-D100-BB71-D6C17366C961}"/>
                    </a:ext>
                  </a:extLst>
                </p14:cNvPr>
                <p14:cNvContentPartPr/>
                <p14:nvPr/>
              </p14:nvContentPartPr>
              <p14:xfrm>
                <a:off x="6842607" y="2091754"/>
                <a:ext cx="136800" cy="195120"/>
              </p14:xfrm>
            </p:contentPart>
          </mc:Choice>
          <mc:Fallback xmlns="">
            <p:pic>
              <p:nvPicPr>
                <p:cNvPr id="17" name="Ink 16">
                  <a:extLst>
                    <a:ext uri="{FF2B5EF4-FFF2-40B4-BE49-F238E27FC236}">
                      <a16:creationId xmlns:a16="http://schemas.microsoft.com/office/drawing/2014/main" id="{1F55CEE8-F7C3-D100-BB71-D6C17366C961}"/>
                    </a:ext>
                  </a:extLst>
                </p:cNvPr>
                <p:cNvPicPr/>
                <p:nvPr/>
              </p:nvPicPr>
              <p:blipFill>
                <a:blip r:embed="rId33"/>
                <a:stretch>
                  <a:fillRect/>
                </a:stretch>
              </p:blipFill>
              <p:spPr>
                <a:xfrm>
                  <a:off x="6833607" y="2082754"/>
                  <a:ext cx="154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6298A2D3-0FBF-7C51-8922-302C47A43C44}"/>
                    </a:ext>
                  </a:extLst>
                </p14:cNvPr>
                <p14:cNvContentPartPr/>
                <p14:nvPr/>
              </p14:nvContentPartPr>
              <p14:xfrm>
                <a:off x="7018647" y="2097874"/>
                <a:ext cx="192600" cy="163440"/>
              </p14:xfrm>
            </p:contentPart>
          </mc:Choice>
          <mc:Fallback xmlns="">
            <p:pic>
              <p:nvPicPr>
                <p:cNvPr id="18" name="Ink 17">
                  <a:extLst>
                    <a:ext uri="{FF2B5EF4-FFF2-40B4-BE49-F238E27FC236}">
                      <a16:creationId xmlns:a16="http://schemas.microsoft.com/office/drawing/2014/main" id="{6298A2D3-0FBF-7C51-8922-302C47A43C44}"/>
                    </a:ext>
                  </a:extLst>
                </p:cNvPr>
                <p:cNvPicPr/>
                <p:nvPr/>
              </p:nvPicPr>
              <p:blipFill>
                <a:blip r:embed="rId35"/>
                <a:stretch>
                  <a:fillRect/>
                </a:stretch>
              </p:blipFill>
              <p:spPr>
                <a:xfrm>
                  <a:off x="7009647" y="2088874"/>
                  <a:ext cx="21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855AE54D-3A0D-9E18-0594-019BC34162C8}"/>
                    </a:ext>
                  </a:extLst>
                </p14:cNvPr>
                <p14:cNvContentPartPr/>
                <p14:nvPr/>
              </p14:nvContentPartPr>
              <p14:xfrm>
                <a:off x="7215207" y="1965034"/>
                <a:ext cx="53640" cy="275760"/>
              </p14:xfrm>
            </p:contentPart>
          </mc:Choice>
          <mc:Fallback xmlns="">
            <p:pic>
              <p:nvPicPr>
                <p:cNvPr id="19" name="Ink 18">
                  <a:extLst>
                    <a:ext uri="{FF2B5EF4-FFF2-40B4-BE49-F238E27FC236}">
                      <a16:creationId xmlns:a16="http://schemas.microsoft.com/office/drawing/2014/main" id="{855AE54D-3A0D-9E18-0594-019BC34162C8}"/>
                    </a:ext>
                  </a:extLst>
                </p:cNvPr>
                <p:cNvPicPr/>
                <p:nvPr/>
              </p:nvPicPr>
              <p:blipFill>
                <a:blip r:embed="rId37"/>
                <a:stretch>
                  <a:fillRect/>
                </a:stretch>
              </p:blipFill>
              <p:spPr>
                <a:xfrm>
                  <a:off x="7206207" y="1956034"/>
                  <a:ext cx="7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056C11D0-B124-52F9-EBCB-632905FB8492}"/>
                    </a:ext>
                  </a:extLst>
                </p14:cNvPr>
                <p14:cNvContentPartPr/>
                <p14:nvPr/>
              </p14:nvContentPartPr>
              <p14:xfrm>
                <a:off x="7305207" y="1947394"/>
                <a:ext cx="85320" cy="261360"/>
              </p14:xfrm>
            </p:contentPart>
          </mc:Choice>
          <mc:Fallback xmlns="">
            <p:pic>
              <p:nvPicPr>
                <p:cNvPr id="20" name="Ink 19">
                  <a:extLst>
                    <a:ext uri="{FF2B5EF4-FFF2-40B4-BE49-F238E27FC236}">
                      <a16:creationId xmlns:a16="http://schemas.microsoft.com/office/drawing/2014/main" id="{056C11D0-B124-52F9-EBCB-632905FB8492}"/>
                    </a:ext>
                  </a:extLst>
                </p:cNvPr>
                <p:cNvPicPr/>
                <p:nvPr/>
              </p:nvPicPr>
              <p:blipFill>
                <a:blip r:embed="rId39"/>
                <a:stretch>
                  <a:fillRect/>
                </a:stretch>
              </p:blipFill>
              <p:spPr>
                <a:xfrm>
                  <a:off x="7296207" y="1938394"/>
                  <a:ext cx="102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032D6A5F-B2F7-2599-C5D7-D64A6EB5BED0}"/>
                    </a:ext>
                  </a:extLst>
                </p14:cNvPr>
                <p14:cNvContentPartPr/>
                <p14:nvPr/>
              </p14:nvContentPartPr>
              <p14:xfrm>
                <a:off x="7160127" y="1981234"/>
                <a:ext cx="206280" cy="62280"/>
              </p14:xfrm>
            </p:contentPart>
          </mc:Choice>
          <mc:Fallback xmlns="">
            <p:pic>
              <p:nvPicPr>
                <p:cNvPr id="21" name="Ink 20">
                  <a:extLst>
                    <a:ext uri="{FF2B5EF4-FFF2-40B4-BE49-F238E27FC236}">
                      <a16:creationId xmlns:a16="http://schemas.microsoft.com/office/drawing/2014/main" id="{032D6A5F-B2F7-2599-C5D7-D64A6EB5BED0}"/>
                    </a:ext>
                  </a:extLst>
                </p:cNvPr>
                <p:cNvPicPr/>
                <p:nvPr/>
              </p:nvPicPr>
              <p:blipFill>
                <a:blip r:embed="rId41"/>
                <a:stretch>
                  <a:fillRect/>
                </a:stretch>
              </p:blipFill>
              <p:spPr>
                <a:xfrm>
                  <a:off x="7151127" y="1972234"/>
                  <a:ext cx="22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04279DD9-7520-F89E-B3D5-F8F731739ECD}"/>
                    </a:ext>
                  </a:extLst>
                </p14:cNvPr>
                <p14:cNvContentPartPr/>
                <p14:nvPr/>
              </p14:nvContentPartPr>
              <p14:xfrm>
                <a:off x="7394847" y="2039914"/>
                <a:ext cx="102600" cy="168480"/>
              </p14:xfrm>
            </p:contentPart>
          </mc:Choice>
          <mc:Fallback xmlns="">
            <p:pic>
              <p:nvPicPr>
                <p:cNvPr id="22" name="Ink 21">
                  <a:extLst>
                    <a:ext uri="{FF2B5EF4-FFF2-40B4-BE49-F238E27FC236}">
                      <a16:creationId xmlns:a16="http://schemas.microsoft.com/office/drawing/2014/main" id="{04279DD9-7520-F89E-B3D5-F8F731739ECD}"/>
                    </a:ext>
                  </a:extLst>
                </p:cNvPr>
                <p:cNvPicPr/>
                <p:nvPr/>
              </p:nvPicPr>
              <p:blipFill>
                <a:blip r:embed="rId43"/>
                <a:stretch>
                  <a:fillRect/>
                </a:stretch>
              </p:blipFill>
              <p:spPr>
                <a:xfrm>
                  <a:off x="7385847" y="2030933"/>
                  <a:ext cx="120240" cy="18608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74B558CB-95F6-441C-83CC-70004E6E5EC3}"/>
                    </a:ext>
                  </a:extLst>
                </p14:cNvPr>
                <p14:cNvContentPartPr/>
                <p14:nvPr/>
              </p14:nvContentPartPr>
              <p14:xfrm>
                <a:off x="7523367" y="1992034"/>
                <a:ext cx="197280" cy="184680"/>
              </p14:xfrm>
            </p:contentPart>
          </mc:Choice>
          <mc:Fallback xmlns="">
            <p:pic>
              <p:nvPicPr>
                <p:cNvPr id="23" name="Ink 22">
                  <a:extLst>
                    <a:ext uri="{FF2B5EF4-FFF2-40B4-BE49-F238E27FC236}">
                      <a16:creationId xmlns:a16="http://schemas.microsoft.com/office/drawing/2014/main" id="{74B558CB-95F6-441C-83CC-70004E6E5EC3}"/>
                    </a:ext>
                  </a:extLst>
                </p:cNvPr>
                <p:cNvPicPr/>
                <p:nvPr/>
              </p:nvPicPr>
              <p:blipFill>
                <a:blip r:embed="rId45"/>
                <a:stretch>
                  <a:fillRect/>
                </a:stretch>
              </p:blipFill>
              <p:spPr>
                <a:xfrm>
                  <a:off x="7514367" y="1983034"/>
                  <a:ext cx="214920" cy="202320"/>
                </a:xfrm>
                <a:prstGeom prst="rect">
                  <a:avLst/>
                </a:prstGeom>
              </p:spPr>
            </p:pic>
          </mc:Fallback>
        </mc:AlternateContent>
      </p:grpSp>
      <p:grpSp>
        <p:nvGrpSpPr>
          <p:cNvPr id="24" name="Group 23">
            <a:extLst>
              <a:ext uri="{FF2B5EF4-FFF2-40B4-BE49-F238E27FC236}">
                <a16:creationId xmlns:a16="http://schemas.microsoft.com/office/drawing/2014/main" id="{F4EC8274-2EC6-A15A-4556-CD5493D01B3E}"/>
              </a:ext>
            </a:extLst>
          </p:cNvPr>
          <p:cNvGrpSpPr/>
          <p:nvPr/>
        </p:nvGrpSpPr>
        <p:grpSpPr>
          <a:xfrm>
            <a:off x="-3481721" y="3497813"/>
            <a:ext cx="1319760" cy="714600"/>
            <a:chOff x="401156" y="3097003"/>
            <a:chExt cx="1319760" cy="714600"/>
          </a:xfrm>
        </p:grpSpPr>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A0E34B75-8AEA-FF67-8885-E1D0AA08F93E}"/>
                    </a:ext>
                  </a:extLst>
                </p14:cNvPr>
                <p14:cNvContentPartPr/>
                <p14:nvPr/>
              </p14:nvContentPartPr>
              <p14:xfrm>
                <a:off x="443996" y="3249283"/>
                <a:ext cx="60120" cy="251280"/>
              </p14:xfrm>
            </p:contentPart>
          </mc:Choice>
          <mc:Fallback xmlns="">
            <p:pic>
              <p:nvPicPr>
                <p:cNvPr id="25" name="Ink 24">
                  <a:extLst>
                    <a:ext uri="{FF2B5EF4-FFF2-40B4-BE49-F238E27FC236}">
                      <a16:creationId xmlns:a16="http://schemas.microsoft.com/office/drawing/2014/main" id="{A0E34B75-8AEA-FF67-8885-E1D0AA08F93E}"/>
                    </a:ext>
                  </a:extLst>
                </p:cNvPr>
                <p:cNvPicPr/>
                <p:nvPr/>
              </p:nvPicPr>
              <p:blipFill>
                <a:blip r:embed="rId47"/>
                <a:stretch>
                  <a:fillRect/>
                </a:stretch>
              </p:blipFill>
              <p:spPr>
                <a:xfrm>
                  <a:off x="434996" y="3240283"/>
                  <a:ext cx="77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E4587E3A-1FA5-ABA4-86F2-C4C57803FF82}"/>
                    </a:ext>
                  </a:extLst>
                </p14:cNvPr>
                <p14:cNvContentPartPr/>
                <p14:nvPr/>
              </p14:nvContentPartPr>
              <p14:xfrm>
                <a:off x="401156" y="3289963"/>
                <a:ext cx="200160" cy="81360"/>
              </p14:xfrm>
            </p:contentPart>
          </mc:Choice>
          <mc:Fallback xmlns="">
            <p:pic>
              <p:nvPicPr>
                <p:cNvPr id="27" name="Ink 26">
                  <a:extLst>
                    <a:ext uri="{FF2B5EF4-FFF2-40B4-BE49-F238E27FC236}">
                      <a16:creationId xmlns:a16="http://schemas.microsoft.com/office/drawing/2014/main" id="{E4587E3A-1FA5-ABA4-86F2-C4C57803FF82}"/>
                    </a:ext>
                  </a:extLst>
                </p:cNvPr>
                <p:cNvPicPr/>
                <p:nvPr/>
              </p:nvPicPr>
              <p:blipFill>
                <a:blip r:embed="rId49"/>
                <a:stretch>
                  <a:fillRect/>
                </a:stretch>
              </p:blipFill>
              <p:spPr>
                <a:xfrm>
                  <a:off x="392156" y="3280963"/>
                  <a:ext cx="217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44CFA2FF-732E-D79A-5C1B-7D3A670F8B77}"/>
                    </a:ext>
                  </a:extLst>
                </p14:cNvPr>
                <p14:cNvContentPartPr/>
                <p14:nvPr/>
              </p14:nvContentPartPr>
              <p14:xfrm>
                <a:off x="583676" y="3179803"/>
                <a:ext cx="61560" cy="251280"/>
              </p14:xfrm>
            </p:contentPart>
          </mc:Choice>
          <mc:Fallback xmlns="">
            <p:pic>
              <p:nvPicPr>
                <p:cNvPr id="28" name="Ink 27">
                  <a:extLst>
                    <a:ext uri="{FF2B5EF4-FFF2-40B4-BE49-F238E27FC236}">
                      <a16:creationId xmlns:a16="http://schemas.microsoft.com/office/drawing/2014/main" id="{44CFA2FF-732E-D79A-5C1B-7D3A670F8B77}"/>
                    </a:ext>
                  </a:extLst>
                </p:cNvPr>
                <p:cNvPicPr/>
                <p:nvPr/>
              </p:nvPicPr>
              <p:blipFill>
                <a:blip r:embed="rId51"/>
                <a:stretch>
                  <a:fillRect/>
                </a:stretch>
              </p:blipFill>
              <p:spPr>
                <a:xfrm>
                  <a:off x="574676" y="3170803"/>
                  <a:ext cx="79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95C0C9B8-A963-F2FB-2168-6317DAA1159F}"/>
                    </a:ext>
                  </a:extLst>
                </p14:cNvPr>
                <p14:cNvContentPartPr/>
                <p14:nvPr/>
              </p14:nvContentPartPr>
              <p14:xfrm>
                <a:off x="688436" y="3242083"/>
                <a:ext cx="129960" cy="158400"/>
              </p14:xfrm>
            </p:contentPart>
          </mc:Choice>
          <mc:Fallback xmlns="">
            <p:pic>
              <p:nvPicPr>
                <p:cNvPr id="29" name="Ink 28">
                  <a:extLst>
                    <a:ext uri="{FF2B5EF4-FFF2-40B4-BE49-F238E27FC236}">
                      <a16:creationId xmlns:a16="http://schemas.microsoft.com/office/drawing/2014/main" id="{95C0C9B8-A963-F2FB-2168-6317DAA1159F}"/>
                    </a:ext>
                  </a:extLst>
                </p:cNvPr>
                <p:cNvPicPr/>
                <p:nvPr/>
              </p:nvPicPr>
              <p:blipFill>
                <a:blip r:embed="rId53"/>
                <a:stretch>
                  <a:fillRect/>
                </a:stretch>
              </p:blipFill>
              <p:spPr>
                <a:xfrm>
                  <a:off x="679436" y="3233083"/>
                  <a:ext cx="147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ACD3EEBE-4353-25C4-E309-C0F9F6DE8321}"/>
                    </a:ext>
                  </a:extLst>
                </p14:cNvPr>
                <p14:cNvContentPartPr/>
                <p14:nvPr/>
              </p14:nvContentPartPr>
              <p14:xfrm>
                <a:off x="830276" y="3163243"/>
                <a:ext cx="265680" cy="188280"/>
              </p14:xfrm>
            </p:contentPart>
          </mc:Choice>
          <mc:Fallback xmlns="">
            <p:pic>
              <p:nvPicPr>
                <p:cNvPr id="30" name="Ink 29">
                  <a:extLst>
                    <a:ext uri="{FF2B5EF4-FFF2-40B4-BE49-F238E27FC236}">
                      <a16:creationId xmlns:a16="http://schemas.microsoft.com/office/drawing/2014/main" id="{ACD3EEBE-4353-25C4-E309-C0F9F6DE8321}"/>
                    </a:ext>
                  </a:extLst>
                </p:cNvPr>
                <p:cNvPicPr/>
                <p:nvPr/>
              </p:nvPicPr>
              <p:blipFill>
                <a:blip r:embed="rId55"/>
                <a:stretch>
                  <a:fillRect/>
                </a:stretch>
              </p:blipFill>
              <p:spPr>
                <a:xfrm>
                  <a:off x="821276" y="3154226"/>
                  <a:ext cx="283320" cy="20595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0E2249D5-99A8-7222-142D-A05390F903C8}"/>
                    </a:ext>
                  </a:extLst>
                </p14:cNvPr>
                <p14:cNvContentPartPr/>
                <p14:nvPr/>
              </p14:nvContentPartPr>
              <p14:xfrm>
                <a:off x="1110716" y="3097003"/>
                <a:ext cx="180000" cy="187560"/>
              </p14:xfrm>
            </p:contentPart>
          </mc:Choice>
          <mc:Fallback xmlns="">
            <p:pic>
              <p:nvPicPr>
                <p:cNvPr id="31" name="Ink 30">
                  <a:extLst>
                    <a:ext uri="{FF2B5EF4-FFF2-40B4-BE49-F238E27FC236}">
                      <a16:creationId xmlns:a16="http://schemas.microsoft.com/office/drawing/2014/main" id="{0E2249D5-99A8-7222-142D-A05390F903C8}"/>
                    </a:ext>
                  </a:extLst>
                </p:cNvPr>
                <p:cNvPicPr/>
                <p:nvPr/>
              </p:nvPicPr>
              <p:blipFill>
                <a:blip r:embed="rId57"/>
                <a:stretch>
                  <a:fillRect/>
                </a:stretch>
              </p:blipFill>
              <p:spPr>
                <a:xfrm>
                  <a:off x="1101716" y="3088003"/>
                  <a:ext cx="197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034391F3-808B-DCF8-ED3D-C4E374446853}"/>
                    </a:ext>
                  </a:extLst>
                </p14:cNvPr>
                <p14:cNvContentPartPr/>
                <p14:nvPr/>
              </p14:nvContentPartPr>
              <p14:xfrm>
                <a:off x="689516" y="3562843"/>
                <a:ext cx="94320" cy="248760"/>
              </p14:xfrm>
            </p:contentPart>
          </mc:Choice>
          <mc:Fallback xmlns="">
            <p:pic>
              <p:nvPicPr>
                <p:cNvPr id="32" name="Ink 31">
                  <a:extLst>
                    <a:ext uri="{FF2B5EF4-FFF2-40B4-BE49-F238E27FC236}">
                      <a16:creationId xmlns:a16="http://schemas.microsoft.com/office/drawing/2014/main" id="{034391F3-808B-DCF8-ED3D-C4E374446853}"/>
                    </a:ext>
                  </a:extLst>
                </p:cNvPr>
                <p:cNvPicPr/>
                <p:nvPr/>
              </p:nvPicPr>
              <p:blipFill>
                <a:blip r:embed="rId59"/>
                <a:stretch>
                  <a:fillRect/>
                </a:stretch>
              </p:blipFill>
              <p:spPr>
                <a:xfrm>
                  <a:off x="680516" y="3553843"/>
                  <a:ext cx="111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7E9B1697-2F3F-7798-2CFC-7E516908354C}"/>
                    </a:ext>
                  </a:extLst>
                </p14:cNvPr>
                <p14:cNvContentPartPr/>
                <p14:nvPr/>
              </p14:nvContentPartPr>
              <p14:xfrm>
                <a:off x="744236" y="3628003"/>
                <a:ext cx="152640" cy="173880"/>
              </p14:xfrm>
            </p:contentPart>
          </mc:Choice>
          <mc:Fallback xmlns="">
            <p:pic>
              <p:nvPicPr>
                <p:cNvPr id="33" name="Ink 32">
                  <a:extLst>
                    <a:ext uri="{FF2B5EF4-FFF2-40B4-BE49-F238E27FC236}">
                      <a16:creationId xmlns:a16="http://schemas.microsoft.com/office/drawing/2014/main" id="{7E9B1697-2F3F-7798-2CFC-7E516908354C}"/>
                    </a:ext>
                  </a:extLst>
                </p:cNvPr>
                <p:cNvPicPr/>
                <p:nvPr/>
              </p:nvPicPr>
              <p:blipFill>
                <a:blip r:embed="rId61"/>
                <a:stretch>
                  <a:fillRect/>
                </a:stretch>
              </p:blipFill>
              <p:spPr>
                <a:xfrm>
                  <a:off x="735236" y="3619003"/>
                  <a:ext cx="170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99AE0D10-7B7E-074A-CB79-53049433D1F7}"/>
                    </a:ext>
                  </a:extLst>
                </p14:cNvPr>
                <p14:cNvContentPartPr/>
                <p14:nvPr/>
              </p14:nvContentPartPr>
              <p14:xfrm>
                <a:off x="916676" y="3594163"/>
                <a:ext cx="227880" cy="144360"/>
              </p14:xfrm>
            </p:contentPart>
          </mc:Choice>
          <mc:Fallback xmlns="">
            <p:pic>
              <p:nvPicPr>
                <p:cNvPr id="34" name="Ink 33">
                  <a:extLst>
                    <a:ext uri="{FF2B5EF4-FFF2-40B4-BE49-F238E27FC236}">
                      <a16:creationId xmlns:a16="http://schemas.microsoft.com/office/drawing/2014/main" id="{99AE0D10-7B7E-074A-CB79-53049433D1F7}"/>
                    </a:ext>
                  </a:extLst>
                </p:cNvPr>
                <p:cNvPicPr/>
                <p:nvPr/>
              </p:nvPicPr>
              <p:blipFill>
                <a:blip r:embed="rId63"/>
                <a:stretch>
                  <a:fillRect/>
                </a:stretch>
              </p:blipFill>
              <p:spPr>
                <a:xfrm>
                  <a:off x="907676" y="3585163"/>
                  <a:ext cx="24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6F087DD1-AA03-A8B3-4FEC-0F545E646865}"/>
                    </a:ext>
                  </a:extLst>
                </p14:cNvPr>
                <p14:cNvContentPartPr/>
                <p14:nvPr/>
              </p14:nvContentPartPr>
              <p14:xfrm>
                <a:off x="1112876" y="3442243"/>
                <a:ext cx="135720" cy="228960"/>
              </p14:xfrm>
            </p:contentPart>
          </mc:Choice>
          <mc:Fallback xmlns="">
            <p:pic>
              <p:nvPicPr>
                <p:cNvPr id="35" name="Ink 34">
                  <a:extLst>
                    <a:ext uri="{FF2B5EF4-FFF2-40B4-BE49-F238E27FC236}">
                      <a16:creationId xmlns:a16="http://schemas.microsoft.com/office/drawing/2014/main" id="{6F087DD1-AA03-A8B3-4FEC-0F545E646865}"/>
                    </a:ext>
                  </a:extLst>
                </p:cNvPr>
                <p:cNvPicPr/>
                <p:nvPr/>
              </p:nvPicPr>
              <p:blipFill>
                <a:blip r:embed="rId65"/>
                <a:stretch>
                  <a:fillRect/>
                </a:stretch>
              </p:blipFill>
              <p:spPr>
                <a:xfrm>
                  <a:off x="1103876" y="3433243"/>
                  <a:ext cx="153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97AC472A-D4E1-BD77-5AD6-14F9F7FF951D}"/>
                    </a:ext>
                  </a:extLst>
                </p14:cNvPr>
                <p14:cNvContentPartPr/>
                <p14:nvPr/>
              </p14:nvContentPartPr>
              <p14:xfrm>
                <a:off x="1081916" y="3482203"/>
                <a:ext cx="95760" cy="46080"/>
              </p14:xfrm>
            </p:contentPart>
          </mc:Choice>
          <mc:Fallback xmlns="">
            <p:pic>
              <p:nvPicPr>
                <p:cNvPr id="36" name="Ink 35">
                  <a:extLst>
                    <a:ext uri="{FF2B5EF4-FFF2-40B4-BE49-F238E27FC236}">
                      <a16:creationId xmlns:a16="http://schemas.microsoft.com/office/drawing/2014/main" id="{97AC472A-D4E1-BD77-5AD6-14F9F7FF951D}"/>
                    </a:ext>
                  </a:extLst>
                </p:cNvPr>
                <p:cNvPicPr/>
                <p:nvPr/>
              </p:nvPicPr>
              <p:blipFill>
                <a:blip r:embed="rId67"/>
                <a:stretch>
                  <a:fillRect/>
                </a:stretch>
              </p:blipFill>
              <p:spPr>
                <a:xfrm>
                  <a:off x="1072950" y="3473203"/>
                  <a:ext cx="113334"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E4FE817C-6ECC-0F16-5048-DF4DC3413782}"/>
                    </a:ext>
                  </a:extLst>
                </p14:cNvPr>
                <p14:cNvContentPartPr/>
                <p14:nvPr/>
              </p14:nvContentPartPr>
              <p14:xfrm>
                <a:off x="1254356" y="3396883"/>
                <a:ext cx="129600" cy="217800"/>
              </p14:xfrm>
            </p:contentPart>
          </mc:Choice>
          <mc:Fallback xmlns="">
            <p:pic>
              <p:nvPicPr>
                <p:cNvPr id="37" name="Ink 36">
                  <a:extLst>
                    <a:ext uri="{FF2B5EF4-FFF2-40B4-BE49-F238E27FC236}">
                      <a16:creationId xmlns:a16="http://schemas.microsoft.com/office/drawing/2014/main" id="{E4FE817C-6ECC-0F16-5048-DF4DC3413782}"/>
                    </a:ext>
                  </a:extLst>
                </p:cNvPr>
                <p:cNvPicPr/>
                <p:nvPr/>
              </p:nvPicPr>
              <p:blipFill>
                <a:blip r:embed="rId69"/>
                <a:stretch>
                  <a:fillRect/>
                </a:stretch>
              </p:blipFill>
              <p:spPr>
                <a:xfrm>
                  <a:off x="1245331" y="3387883"/>
                  <a:ext cx="147289"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4311F183-C36D-D69C-489E-0E20FB0C039E}"/>
                    </a:ext>
                  </a:extLst>
                </p14:cNvPr>
                <p14:cNvContentPartPr/>
                <p14:nvPr/>
              </p14:nvContentPartPr>
              <p14:xfrm>
                <a:off x="1215116" y="3434323"/>
                <a:ext cx="96480" cy="31680"/>
              </p14:xfrm>
            </p:contentPart>
          </mc:Choice>
          <mc:Fallback xmlns="">
            <p:pic>
              <p:nvPicPr>
                <p:cNvPr id="38" name="Ink 37">
                  <a:extLst>
                    <a:ext uri="{FF2B5EF4-FFF2-40B4-BE49-F238E27FC236}">
                      <a16:creationId xmlns:a16="http://schemas.microsoft.com/office/drawing/2014/main" id="{4311F183-C36D-D69C-489E-0E20FB0C039E}"/>
                    </a:ext>
                  </a:extLst>
                </p:cNvPr>
                <p:cNvPicPr/>
                <p:nvPr/>
              </p:nvPicPr>
              <p:blipFill>
                <a:blip r:embed="rId71"/>
                <a:stretch>
                  <a:fillRect/>
                </a:stretch>
              </p:blipFill>
              <p:spPr>
                <a:xfrm>
                  <a:off x="1206116" y="3425424"/>
                  <a:ext cx="114120" cy="4912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AB50A253-73A9-E741-4DBA-3B3C4B1CAA0F}"/>
                    </a:ext>
                  </a:extLst>
                </p14:cNvPr>
                <p14:cNvContentPartPr/>
                <p14:nvPr/>
              </p14:nvContentPartPr>
              <p14:xfrm>
                <a:off x="1393316" y="3427483"/>
                <a:ext cx="134640" cy="156240"/>
              </p14:xfrm>
            </p:contentPart>
          </mc:Choice>
          <mc:Fallback xmlns="">
            <p:pic>
              <p:nvPicPr>
                <p:cNvPr id="39" name="Ink 38">
                  <a:extLst>
                    <a:ext uri="{FF2B5EF4-FFF2-40B4-BE49-F238E27FC236}">
                      <a16:creationId xmlns:a16="http://schemas.microsoft.com/office/drawing/2014/main" id="{AB50A253-73A9-E741-4DBA-3B3C4B1CAA0F}"/>
                    </a:ext>
                  </a:extLst>
                </p:cNvPr>
                <p:cNvPicPr/>
                <p:nvPr/>
              </p:nvPicPr>
              <p:blipFill>
                <a:blip r:embed="rId73"/>
                <a:stretch>
                  <a:fillRect/>
                </a:stretch>
              </p:blipFill>
              <p:spPr>
                <a:xfrm>
                  <a:off x="1384316" y="3418483"/>
                  <a:ext cx="152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CC95023B-53A2-8E08-F2B0-28585880E700}"/>
                    </a:ext>
                  </a:extLst>
                </p14:cNvPr>
                <p14:cNvContentPartPr/>
                <p14:nvPr/>
              </p14:nvContentPartPr>
              <p14:xfrm>
                <a:off x="1533356" y="3334603"/>
                <a:ext cx="187560" cy="180720"/>
              </p14:xfrm>
            </p:contentPart>
          </mc:Choice>
          <mc:Fallback xmlns="">
            <p:pic>
              <p:nvPicPr>
                <p:cNvPr id="40" name="Ink 39">
                  <a:extLst>
                    <a:ext uri="{FF2B5EF4-FFF2-40B4-BE49-F238E27FC236}">
                      <a16:creationId xmlns:a16="http://schemas.microsoft.com/office/drawing/2014/main" id="{CC95023B-53A2-8E08-F2B0-28585880E700}"/>
                    </a:ext>
                  </a:extLst>
                </p:cNvPr>
                <p:cNvPicPr/>
                <p:nvPr/>
              </p:nvPicPr>
              <p:blipFill>
                <a:blip r:embed="rId75"/>
                <a:stretch>
                  <a:fillRect/>
                </a:stretch>
              </p:blipFill>
              <p:spPr>
                <a:xfrm>
                  <a:off x="1524356" y="3325603"/>
                  <a:ext cx="205200" cy="198360"/>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43" name="3D Model 42">
                <a:extLst>
                  <a:ext uri="{FF2B5EF4-FFF2-40B4-BE49-F238E27FC236}">
                    <a16:creationId xmlns:a16="http://schemas.microsoft.com/office/drawing/2014/main" id="{8BA8BE69-F4B1-538E-BE75-130C9E8D6AB3}"/>
                  </a:ext>
                </a:extLst>
              </p:cNvPr>
              <p:cNvGraphicFramePr>
                <a:graphicFrameLocks noChangeAspect="1"/>
              </p:cNvGraphicFramePr>
              <p:nvPr>
                <p:extLst>
                  <p:ext uri="{D42A27DB-BD31-4B8C-83A1-F6EECF244321}">
                    <p14:modId xmlns:p14="http://schemas.microsoft.com/office/powerpoint/2010/main" val="3648827257"/>
                  </p:ext>
                </p:extLst>
              </p:nvPr>
            </p:nvGraphicFramePr>
            <p:xfrm>
              <a:off x="3420658" y="261054"/>
              <a:ext cx="2305618" cy="4608519"/>
            </p:xfrm>
            <a:graphic>
              <a:graphicData uri="http://schemas.microsoft.com/office/drawing/2017/model3d">
                <am3d:model3d r:embed="rId76">
                  <am3d:spPr>
                    <a:xfrm>
                      <a:off x="0" y="0"/>
                      <a:ext cx="2305618" cy="4608519"/>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68763" ay="14372" az="10799868"/>
                    <am3d:postTrans dx="0" dy="0" dz="0"/>
                  </am3d:trans>
                  <am3d:raster rName="Office3DRenderer" rVer="16.0.8326">
                    <am3d:blip r:embed="rId77"/>
                  </am3d:raster>
                  <am3d:objViewport viewportSz="54831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a:extLst>
                  <a:ext uri="{FF2B5EF4-FFF2-40B4-BE49-F238E27FC236}">
                    <a16:creationId xmlns:a16="http://schemas.microsoft.com/office/drawing/2014/main" id="{8BA8BE69-F4B1-538E-BE75-130C9E8D6AB3}"/>
                  </a:ext>
                </a:extLst>
              </p:cNvPr>
              <p:cNvPicPr>
                <a:picLocks noGrp="1" noRot="1" noChangeAspect="1" noMove="1" noResize="1" noEditPoints="1" noAdjustHandles="1" noChangeArrowheads="1" noChangeShapeType="1" noCrop="1"/>
              </p:cNvPicPr>
              <p:nvPr/>
            </p:nvPicPr>
            <p:blipFill>
              <a:blip r:embed="rId77"/>
              <a:stretch>
                <a:fillRect/>
              </a:stretch>
            </p:blipFill>
            <p:spPr>
              <a:xfrm>
                <a:off x="3420658" y="261054"/>
                <a:ext cx="2305618" cy="4608519"/>
              </a:xfrm>
              <a:prstGeom prst="rect">
                <a:avLst/>
              </a:prstGeom>
            </p:spPr>
          </p:pic>
        </mc:Fallback>
      </mc:AlternateContent>
    </p:spTree>
    <p:extLst>
      <p:ext uri="{BB962C8B-B14F-4D97-AF65-F5344CB8AC3E}">
        <p14:creationId xmlns:p14="http://schemas.microsoft.com/office/powerpoint/2010/main" val="131671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473286967"/>
                  </p:ext>
                </p:extLst>
              </p:nvPr>
            </p:nvGraphicFramePr>
            <p:xfrm>
              <a:off x="6362805" y="324803"/>
              <a:ext cx="2324298" cy="4661998"/>
            </p:xfrm>
            <a:graphic>
              <a:graphicData uri="http://schemas.microsoft.com/office/drawing/2017/model3d">
                <am3d:model3d r:embed="rId3">
                  <am3d:spPr>
                    <a:xfrm>
                      <a:off x="0" y="0"/>
                      <a:ext cx="2324298" cy="4661998"/>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6" ay="120357" az="-10799688"/>
                    <am3d:postTrans dx="0" dy="0" dz="0"/>
                  </am3d:trans>
                  <am3d:raster rName="Office3DRenderer" rVer="16.0.8326">
                    <am3d:blip r:embed="rId4"/>
                  </am3d:raster>
                  <am3d:objViewport viewportSz="5527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4"/>
              <a:stretch>
                <a:fillRect/>
              </a:stretch>
            </p:blipFill>
            <p:spPr>
              <a:xfrm>
                <a:off x="6362805" y="324803"/>
                <a:ext cx="2324298" cy="46619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7"/>
              <a:stretch>
                <a:fillRect/>
              </a:stretch>
            </p:blipFill>
            <p:spPr>
              <a:xfrm>
                <a:off x="1446824" y="2657658"/>
                <a:ext cx="13320" cy="15840"/>
              </a:xfrm>
              <a:prstGeom prst="rect">
                <a:avLst/>
              </a:prstGeom>
            </p:spPr>
          </p:pic>
        </mc:Fallback>
      </mc:AlternateContent>
      <p:grpSp>
        <p:nvGrpSpPr>
          <p:cNvPr id="2" name="Group 1">
            <a:extLst>
              <a:ext uri="{FF2B5EF4-FFF2-40B4-BE49-F238E27FC236}">
                <a16:creationId xmlns:a16="http://schemas.microsoft.com/office/drawing/2014/main" id="{E17CCD98-14CD-EDB0-F0AE-480D5688D91B}"/>
              </a:ext>
            </a:extLst>
          </p:cNvPr>
          <p:cNvGrpSpPr/>
          <p:nvPr/>
        </p:nvGrpSpPr>
        <p:grpSpPr>
          <a:xfrm>
            <a:off x="-2924065" y="4394755"/>
            <a:ext cx="1857240" cy="824040"/>
            <a:chOff x="925358" y="3993945"/>
            <a:chExt cx="1857240" cy="82404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3BD2DE00-8969-5B9D-FE73-306DB9CE0ACA}"/>
                    </a:ext>
                  </a:extLst>
                </p14:cNvPr>
                <p14:cNvContentPartPr/>
                <p14:nvPr/>
              </p14:nvContentPartPr>
              <p14:xfrm>
                <a:off x="1070078" y="4069905"/>
                <a:ext cx="1712520" cy="748080"/>
              </p14:xfrm>
            </p:contentPart>
          </mc:Choice>
          <mc:Fallback xmlns="">
            <p:pic>
              <p:nvPicPr>
                <p:cNvPr id="3" name="Ink 2">
                  <a:extLst>
                    <a:ext uri="{FF2B5EF4-FFF2-40B4-BE49-F238E27FC236}">
                      <a16:creationId xmlns:a16="http://schemas.microsoft.com/office/drawing/2014/main" id="{3BD2DE00-8969-5B9D-FE73-306DB9CE0ACA}"/>
                    </a:ext>
                  </a:extLst>
                </p:cNvPr>
                <p:cNvPicPr/>
                <p:nvPr/>
              </p:nvPicPr>
              <p:blipFill>
                <a:blip r:embed="rId9"/>
                <a:stretch>
                  <a:fillRect/>
                </a:stretch>
              </p:blipFill>
              <p:spPr>
                <a:xfrm>
                  <a:off x="1061078" y="4060905"/>
                  <a:ext cx="173016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505172D5-6138-56E8-B561-4F85C97103CE}"/>
                    </a:ext>
                  </a:extLst>
                </p14:cNvPr>
                <p14:cNvContentPartPr/>
                <p14:nvPr/>
              </p14:nvContentPartPr>
              <p14:xfrm>
                <a:off x="925358" y="3999345"/>
                <a:ext cx="375840" cy="230400"/>
              </p14:xfrm>
            </p:contentPart>
          </mc:Choice>
          <mc:Fallback xmlns="">
            <p:pic>
              <p:nvPicPr>
                <p:cNvPr id="4" name="Ink 3">
                  <a:extLst>
                    <a:ext uri="{FF2B5EF4-FFF2-40B4-BE49-F238E27FC236}">
                      <a16:creationId xmlns:a16="http://schemas.microsoft.com/office/drawing/2014/main" id="{505172D5-6138-56E8-B561-4F85C97103CE}"/>
                    </a:ext>
                  </a:extLst>
                </p:cNvPr>
                <p:cNvPicPr/>
                <p:nvPr/>
              </p:nvPicPr>
              <p:blipFill>
                <a:blip r:embed="rId11"/>
                <a:stretch>
                  <a:fillRect/>
                </a:stretch>
              </p:blipFill>
              <p:spPr>
                <a:xfrm>
                  <a:off x="916367" y="3990345"/>
                  <a:ext cx="393463"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9E57CFAE-5AB4-76EC-166A-8D64892FC5CF}"/>
                    </a:ext>
                  </a:extLst>
                </p14:cNvPr>
                <p14:cNvContentPartPr/>
                <p14:nvPr/>
              </p14:nvContentPartPr>
              <p14:xfrm>
                <a:off x="925358" y="3993945"/>
                <a:ext cx="286920" cy="174960"/>
              </p14:xfrm>
            </p:contentPart>
          </mc:Choice>
          <mc:Fallback xmlns="">
            <p:pic>
              <p:nvPicPr>
                <p:cNvPr id="5" name="Ink 4">
                  <a:extLst>
                    <a:ext uri="{FF2B5EF4-FFF2-40B4-BE49-F238E27FC236}">
                      <a16:creationId xmlns:a16="http://schemas.microsoft.com/office/drawing/2014/main" id="{9E57CFAE-5AB4-76EC-166A-8D64892FC5CF}"/>
                    </a:ext>
                  </a:extLst>
                </p:cNvPr>
                <p:cNvPicPr/>
                <p:nvPr/>
              </p:nvPicPr>
              <p:blipFill>
                <a:blip r:embed="rId13"/>
                <a:stretch>
                  <a:fillRect/>
                </a:stretch>
              </p:blipFill>
              <p:spPr>
                <a:xfrm>
                  <a:off x="916358" y="3984945"/>
                  <a:ext cx="30456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6A4E8E7F-21EE-423D-7944-C2E5BF31B9E4}"/>
                  </a:ext>
                </a:extLst>
              </p14:cNvPr>
              <p14:cNvContentPartPr/>
              <p14:nvPr/>
            </p14:nvContentPartPr>
            <p14:xfrm>
              <a:off x="6882729" y="-2209532"/>
              <a:ext cx="417600" cy="498600"/>
            </p14:xfrm>
          </p:contentPart>
        </mc:Choice>
        <mc:Fallback xmlns="">
          <p:pic>
            <p:nvPicPr>
              <p:cNvPr id="6" name="Ink 5">
                <a:extLst>
                  <a:ext uri="{FF2B5EF4-FFF2-40B4-BE49-F238E27FC236}">
                    <a16:creationId xmlns:a16="http://schemas.microsoft.com/office/drawing/2014/main" id="{6A4E8E7F-21EE-423D-7944-C2E5BF31B9E4}"/>
                  </a:ext>
                </a:extLst>
              </p:cNvPr>
              <p:cNvPicPr/>
              <p:nvPr/>
            </p:nvPicPr>
            <p:blipFill>
              <a:blip r:embed="rId15"/>
              <a:stretch>
                <a:fillRect/>
              </a:stretch>
            </p:blipFill>
            <p:spPr>
              <a:xfrm>
                <a:off x="6873729" y="-2218532"/>
                <a:ext cx="435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8B3057A1-A418-9701-D166-D4D274F2E42D}"/>
                  </a:ext>
                </a:extLst>
              </p14:cNvPr>
              <p14:cNvContentPartPr/>
              <p14:nvPr/>
            </p14:nvContentPartPr>
            <p14:xfrm>
              <a:off x="7209249" y="-1741892"/>
              <a:ext cx="136080" cy="139680"/>
            </p14:xfrm>
          </p:contentPart>
        </mc:Choice>
        <mc:Fallback xmlns="">
          <p:pic>
            <p:nvPicPr>
              <p:cNvPr id="7" name="Ink 6">
                <a:extLst>
                  <a:ext uri="{FF2B5EF4-FFF2-40B4-BE49-F238E27FC236}">
                    <a16:creationId xmlns:a16="http://schemas.microsoft.com/office/drawing/2014/main" id="{8B3057A1-A418-9701-D166-D4D274F2E42D}"/>
                  </a:ext>
                </a:extLst>
              </p:cNvPr>
              <p:cNvPicPr/>
              <p:nvPr/>
            </p:nvPicPr>
            <p:blipFill>
              <a:blip r:embed="rId17"/>
              <a:stretch>
                <a:fillRect/>
              </a:stretch>
            </p:blipFill>
            <p:spPr>
              <a:xfrm>
                <a:off x="7200249" y="-1750892"/>
                <a:ext cx="153720" cy="157320"/>
              </a:xfrm>
              <a:prstGeom prst="rect">
                <a:avLst/>
              </a:prstGeom>
            </p:spPr>
          </p:pic>
        </mc:Fallback>
      </mc:AlternateContent>
      <p:grpSp>
        <p:nvGrpSpPr>
          <p:cNvPr id="8" name="Group 7">
            <a:extLst>
              <a:ext uri="{FF2B5EF4-FFF2-40B4-BE49-F238E27FC236}">
                <a16:creationId xmlns:a16="http://schemas.microsoft.com/office/drawing/2014/main" id="{12581EE5-17B9-B9D3-166C-437CE87544A4}"/>
              </a:ext>
            </a:extLst>
          </p:cNvPr>
          <p:cNvGrpSpPr/>
          <p:nvPr/>
        </p:nvGrpSpPr>
        <p:grpSpPr>
          <a:xfrm>
            <a:off x="7170354" y="-1427593"/>
            <a:ext cx="1284120" cy="767160"/>
            <a:chOff x="6436527" y="1519714"/>
            <a:chExt cx="1284120" cy="767160"/>
          </a:xfrm>
        </p:grpSpPr>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A88CE7E6-C8E9-2F7D-DA47-48215A35B901}"/>
                    </a:ext>
                  </a:extLst>
                </p14:cNvPr>
                <p14:cNvContentPartPr/>
                <p14:nvPr/>
              </p14:nvContentPartPr>
              <p14:xfrm>
                <a:off x="6494847" y="1547434"/>
                <a:ext cx="50760" cy="354240"/>
              </p14:xfrm>
            </p:contentPart>
          </mc:Choice>
          <mc:Fallback xmlns="">
            <p:pic>
              <p:nvPicPr>
                <p:cNvPr id="9" name="Ink 8">
                  <a:extLst>
                    <a:ext uri="{FF2B5EF4-FFF2-40B4-BE49-F238E27FC236}">
                      <a16:creationId xmlns:a16="http://schemas.microsoft.com/office/drawing/2014/main" id="{A88CE7E6-C8E9-2F7D-DA47-48215A35B901}"/>
                    </a:ext>
                  </a:extLst>
                </p:cNvPr>
                <p:cNvPicPr/>
                <p:nvPr/>
              </p:nvPicPr>
              <p:blipFill>
                <a:blip r:embed="rId19"/>
                <a:stretch>
                  <a:fillRect/>
                </a:stretch>
              </p:blipFill>
              <p:spPr>
                <a:xfrm>
                  <a:off x="6485847" y="1538434"/>
                  <a:ext cx="68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6C4117C2-F1FF-3A22-0753-2AC6FC8AEADB}"/>
                    </a:ext>
                  </a:extLst>
                </p14:cNvPr>
                <p14:cNvContentPartPr/>
                <p14:nvPr/>
              </p14:nvContentPartPr>
              <p14:xfrm>
                <a:off x="6436527" y="1519714"/>
                <a:ext cx="200520" cy="199800"/>
              </p14:xfrm>
            </p:contentPart>
          </mc:Choice>
          <mc:Fallback xmlns="">
            <p:pic>
              <p:nvPicPr>
                <p:cNvPr id="11" name="Ink 10">
                  <a:extLst>
                    <a:ext uri="{FF2B5EF4-FFF2-40B4-BE49-F238E27FC236}">
                      <a16:creationId xmlns:a16="http://schemas.microsoft.com/office/drawing/2014/main" id="{6C4117C2-F1FF-3A22-0753-2AC6FC8AEADB}"/>
                    </a:ext>
                  </a:extLst>
                </p:cNvPr>
                <p:cNvPicPr/>
                <p:nvPr/>
              </p:nvPicPr>
              <p:blipFill>
                <a:blip r:embed="rId21"/>
                <a:stretch>
                  <a:fillRect/>
                </a:stretch>
              </p:blipFill>
              <p:spPr>
                <a:xfrm>
                  <a:off x="6427511" y="1510698"/>
                  <a:ext cx="218192" cy="2174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DC6091B9-151C-6CFF-E599-2877B89B060A}"/>
                    </a:ext>
                  </a:extLst>
                </p14:cNvPr>
                <p14:cNvContentPartPr/>
                <p14:nvPr/>
              </p14:nvContentPartPr>
              <p14:xfrm>
                <a:off x="6608247" y="1707274"/>
                <a:ext cx="148320" cy="181080"/>
              </p14:xfrm>
            </p:contentPart>
          </mc:Choice>
          <mc:Fallback xmlns="">
            <p:pic>
              <p:nvPicPr>
                <p:cNvPr id="12" name="Ink 11">
                  <a:extLst>
                    <a:ext uri="{FF2B5EF4-FFF2-40B4-BE49-F238E27FC236}">
                      <a16:creationId xmlns:a16="http://schemas.microsoft.com/office/drawing/2014/main" id="{DC6091B9-151C-6CFF-E599-2877B89B060A}"/>
                    </a:ext>
                  </a:extLst>
                </p:cNvPr>
                <p:cNvPicPr/>
                <p:nvPr/>
              </p:nvPicPr>
              <p:blipFill>
                <a:blip r:embed="rId23"/>
                <a:stretch>
                  <a:fillRect/>
                </a:stretch>
              </p:blipFill>
              <p:spPr>
                <a:xfrm>
                  <a:off x="6599225" y="1698274"/>
                  <a:ext cx="166003"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F5C6B532-D712-0F3B-B234-BF6A83B5F0C3}"/>
                    </a:ext>
                  </a:extLst>
                </p14:cNvPr>
                <p14:cNvContentPartPr/>
                <p14:nvPr/>
              </p14:nvContentPartPr>
              <p14:xfrm>
                <a:off x="6791127" y="1645714"/>
                <a:ext cx="206640" cy="189720"/>
              </p14:xfrm>
            </p:contentPart>
          </mc:Choice>
          <mc:Fallback xmlns="">
            <p:pic>
              <p:nvPicPr>
                <p:cNvPr id="13" name="Ink 12">
                  <a:extLst>
                    <a:ext uri="{FF2B5EF4-FFF2-40B4-BE49-F238E27FC236}">
                      <a16:creationId xmlns:a16="http://schemas.microsoft.com/office/drawing/2014/main" id="{F5C6B532-D712-0F3B-B234-BF6A83B5F0C3}"/>
                    </a:ext>
                  </a:extLst>
                </p:cNvPr>
                <p:cNvPicPr/>
                <p:nvPr/>
              </p:nvPicPr>
              <p:blipFill>
                <a:blip r:embed="rId25"/>
                <a:stretch>
                  <a:fillRect/>
                </a:stretch>
              </p:blipFill>
              <p:spPr>
                <a:xfrm>
                  <a:off x="6782127" y="1636714"/>
                  <a:ext cx="224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E292AFD-DB77-BFAE-EC18-C4E08C6E4132}"/>
                    </a:ext>
                  </a:extLst>
                </p14:cNvPr>
                <p14:cNvContentPartPr/>
                <p14:nvPr/>
              </p14:nvContentPartPr>
              <p14:xfrm>
                <a:off x="7040607" y="1621594"/>
                <a:ext cx="141120" cy="186840"/>
              </p14:xfrm>
            </p:contentPart>
          </mc:Choice>
          <mc:Fallback xmlns="">
            <p:pic>
              <p:nvPicPr>
                <p:cNvPr id="14" name="Ink 13">
                  <a:extLst>
                    <a:ext uri="{FF2B5EF4-FFF2-40B4-BE49-F238E27FC236}">
                      <a16:creationId xmlns:a16="http://schemas.microsoft.com/office/drawing/2014/main" id="{9E292AFD-DB77-BFAE-EC18-C4E08C6E4132}"/>
                    </a:ext>
                  </a:extLst>
                </p:cNvPr>
                <p:cNvPicPr/>
                <p:nvPr/>
              </p:nvPicPr>
              <p:blipFill>
                <a:blip r:embed="rId27"/>
                <a:stretch>
                  <a:fillRect/>
                </a:stretch>
              </p:blipFill>
              <p:spPr>
                <a:xfrm>
                  <a:off x="7031607" y="1612594"/>
                  <a:ext cx="158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7E22B550-1AFC-27BE-756F-941F4097A9FA}"/>
                    </a:ext>
                  </a:extLst>
                </p14:cNvPr>
                <p14:cNvContentPartPr/>
                <p14:nvPr/>
              </p14:nvContentPartPr>
              <p14:xfrm>
                <a:off x="7192527" y="1566154"/>
                <a:ext cx="138240" cy="212760"/>
              </p14:xfrm>
            </p:contentPart>
          </mc:Choice>
          <mc:Fallback xmlns="">
            <p:pic>
              <p:nvPicPr>
                <p:cNvPr id="15" name="Ink 14">
                  <a:extLst>
                    <a:ext uri="{FF2B5EF4-FFF2-40B4-BE49-F238E27FC236}">
                      <a16:creationId xmlns:a16="http://schemas.microsoft.com/office/drawing/2014/main" id="{7E22B550-1AFC-27BE-756F-941F4097A9FA}"/>
                    </a:ext>
                  </a:extLst>
                </p:cNvPr>
                <p:cNvPicPr/>
                <p:nvPr/>
              </p:nvPicPr>
              <p:blipFill>
                <a:blip r:embed="rId29"/>
                <a:stretch>
                  <a:fillRect/>
                </a:stretch>
              </p:blipFill>
              <p:spPr>
                <a:xfrm>
                  <a:off x="7183527" y="1557139"/>
                  <a:ext cx="155880" cy="23043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671A81D4-E699-0721-E9E8-8C3ED15FD2F6}"/>
                    </a:ext>
                  </a:extLst>
                </p14:cNvPr>
                <p14:cNvContentPartPr/>
                <p14:nvPr/>
              </p14:nvContentPartPr>
              <p14:xfrm>
                <a:off x="6808407" y="1986634"/>
                <a:ext cx="62280" cy="287640"/>
              </p14:xfrm>
            </p:contentPart>
          </mc:Choice>
          <mc:Fallback xmlns="">
            <p:pic>
              <p:nvPicPr>
                <p:cNvPr id="16" name="Ink 15">
                  <a:extLst>
                    <a:ext uri="{FF2B5EF4-FFF2-40B4-BE49-F238E27FC236}">
                      <a16:creationId xmlns:a16="http://schemas.microsoft.com/office/drawing/2014/main" id="{671A81D4-E699-0721-E9E8-8C3ED15FD2F6}"/>
                    </a:ext>
                  </a:extLst>
                </p:cNvPr>
                <p:cNvPicPr/>
                <p:nvPr/>
              </p:nvPicPr>
              <p:blipFill>
                <a:blip r:embed="rId31"/>
                <a:stretch>
                  <a:fillRect/>
                </a:stretch>
              </p:blipFill>
              <p:spPr>
                <a:xfrm>
                  <a:off x="6799407" y="1977634"/>
                  <a:ext cx="79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1F55CEE8-F7C3-D100-BB71-D6C17366C961}"/>
                    </a:ext>
                  </a:extLst>
                </p14:cNvPr>
                <p14:cNvContentPartPr/>
                <p14:nvPr/>
              </p14:nvContentPartPr>
              <p14:xfrm>
                <a:off x="6842607" y="2091754"/>
                <a:ext cx="136800" cy="195120"/>
              </p14:xfrm>
            </p:contentPart>
          </mc:Choice>
          <mc:Fallback xmlns="">
            <p:pic>
              <p:nvPicPr>
                <p:cNvPr id="17" name="Ink 16">
                  <a:extLst>
                    <a:ext uri="{FF2B5EF4-FFF2-40B4-BE49-F238E27FC236}">
                      <a16:creationId xmlns:a16="http://schemas.microsoft.com/office/drawing/2014/main" id="{1F55CEE8-F7C3-D100-BB71-D6C17366C961}"/>
                    </a:ext>
                  </a:extLst>
                </p:cNvPr>
                <p:cNvPicPr/>
                <p:nvPr/>
              </p:nvPicPr>
              <p:blipFill>
                <a:blip r:embed="rId33"/>
                <a:stretch>
                  <a:fillRect/>
                </a:stretch>
              </p:blipFill>
              <p:spPr>
                <a:xfrm>
                  <a:off x="6833607" y="2082754"/>
                  <a:ext cx="154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6298A2D3-0FBF-7C51-8922-302C47A43C44}"/>
                    </a:ext>
                  </a:extLst>
                </p14:cNvPr>
                <p14:cNvContentPartPr/>
                <p14:nvPr/>
              </p14:nvContentPartPr>
              <p14:xfrm>
                <a:off x="7018647" y="2097874"/>
                <a:ext cx="192600" cy="163440"/>
              </p14:xfrm>
            </p:contentPart>
          </mc:Choice>
          <mc:Fallback xmlns="">
            <p:pic>
              <p:nvPicPr>
                <p:cNvPr id="18" name="Ink 17">
                  <a:extLst>
                    <a:ext uri="{FF2B5EF4-FFF2-40B4-BE49-F238E27FC236}">
                      <a16:creationId xmlns:a16="http://schemas.microsoft.com/office/drawing/2014/main" id="{6298A2D3-0FBF-7C51-8922-302C47A43C44}"/>
                    </a:ext>
                  </a:extLst>
                </p:cNvPr>
                <p:cNvPicPr/>
                <p:nvPr/>
              </p:nvPicPr>
              <p:blipFill>
                <a:blip r:embed="rId35"/>
                <a:stretch>
                  <a:fillRect/>
                </a:stretch>
              </p:blipFill>
              <p:spPr>
                <a:xfrm>
                  <a:off x="7009647" y="2088874"/>
                  <a:ext cx="21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855AE54D-3A0D-9E18-0594-019BC34162C8}"/>
                    </a:ext>
                  </a:extLst>
                </p14:cNvPr>
                <p14:cNvContentPartPr/>
                <p14:nvPr/>
              </p14:nvContentPartPr>
              <p14:xfrm>
                <a:off x="7215207" y="1965034"/>
                <a:ext cx="53640" cy="275760"/>
              </p14:xfrm>
            </p:contentPart>
          </mc:Choice>
          <mc:Fallback xmlns="">
            <p:pic>
              <p:nvPicPr>
                <p:cNvPr id="19" name="Ink 18">
                  <a:extLst>
                    <a:ext uri="{FF2B5EF4-FFF2-40B4-BE49-F238E27FC236}">
                      <a16:creationId xmlns:a16="http://schemas.microsoft.com/office/drawing/2014/main" id="{855AE54D-3A0D-9E18-0594-019BC34162C8}"/>
                    </a:ext>
                  </a:extLst>
                </p:cNvPr>
                <p:cNvPicPr/>
                <p:nvPr/>
              </p:nvPicPr>
              <p:blipFill>
                <a:blip r:embed="rId37"/>
                <a:stretch>
                  <a:fillRect/>
                </a:stretch>
              </p:blipFill>
              <p:spPr>
                <a:xfrm>
                  <a:off x="7206207" y="1956034"/>
                  <a:ext cx="7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056C11D0-B124-52F9-EBCB-632905FB8492}"/>
                    </a:ext>
                  </a:extLst>
                </p14:cNvPr>
                <p14:cNvContentPartPr/>
                <p14:nvPr/>
              </p14:nvContentPartPr>
              <p14:xfrm>
                <a:off x="7305207" y="1947394"/>
                <a:ext cx="85320" cy="261360"/>
              </p14:xfrm>
            </p:contentPart>
          </mc:Choice>
          <mc:Fallback xmlns="">
            <p:pic>
              <p:nvPicPr>
                <p:cNvPr id="20" name="Ink 19">
                  <a:extLst>
                    <a:ext uri="{FF2B5EF4-FFF2-40B4-BE49-F238E27FC236}">
                      <a16:creationId xmlns:a16="http://schemas.microsoft.com/office/drawing/2014/main" id="{056C11D0-B124-52F9-EBCB-632905FB8492}"/>
                    </a:ext>
                  </a:extLst>
                </p:cNvPr>
                <p:cNvPicPr/>
                <p:nvPr/>
              </p:nvPicPr>
              <p:blipFill>
                <a:blip r:embed="rId39"/>
                <a:stretch>
                  <a:fillRect/>
                </a:stretch>
              </p:blipFill>
              <p:spPr>
                <a:xfrm>
                  <a:off x="7296207" y="1938394"/>
                  <a:ext cx="102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032D6A5F-B2F7-2599-C5D7-D64A6EB5BED0}"/>
                    </a:ext>
                  </a:extLst>
                </p14:cNvPr>
                <p14:cNvContentPartPr/>
                <p14:nvPr/>
              </p14:nvContentPartPr>
              <p14:xfrm>
                <a:off x="7160127" y="1981234"/>
                <a:ext cx="206280" cy="62280"/>
              </p14:xfrm>
            </p:contentPart>
          </mc:Choice>
          <mc:Fallback xmlns="">
            <p:pic>
              <p:nvPicPr>
                <p:cNvPr id="21" name="Ink 20">
                  <a:extLst>
                    <a:ext uri="{FF2B5EF4-FFF2-40B4-BE49-F238E27FC236}">
                      <a16:creationId xmlns:a16="http://schemas.microsoft.com/office/drawing/2014/main" id="{032D6A5F-B2F7-2599-C5D7-D64A6EB5BED0}"/>
                    </a:ext>
                  </a:extLst>
                </p:cNvPr>
                <p:cNvPicPr/>
                <p:nvPr/>
              </p:nvPicPr>
              <p:blipFill>
                <a:blip r:embed="rId41"/>
                <a:stretch>
                  <a:fillRect/>
                </a:stretch>
              </p:blipFill>
              <p:spPr>
                <a:xfrm>
                  <a:off x="7151127" y="1972234"/>
                  <a:ext cx="22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04279DD9-7520-F89E-B3D5-F8F731739ECD}"/>
                    </a:ext>
                  </a:extLst>
                </p14:cNvPr>
                <p14:cNvContentPartPr/>
                <p14:nvPr/>
              </p14:nvContentPartPr>
              <p14:xfrm>
                <a:off x="7394847" y="2039914"/>
                <a:ext cx="102600" cy="168480"/>
              </p14:xfrm>
            </p:contentPart>
          </mc:Choice>
          <mc:Fallback xmlns="">
            <p:pic>
              <p:nvPicPr>
                <p:cNvPr id="22" name="Ink 21">
                  <a:extLst>
                    <a:ext uri="{FF2B5EF4-FFF2-40B4-BE49-F238E27FC236}">
                      <a16:creationId xmlns:a16="http://schemas.microsoft.com/office/drawing/2014/main" id="{04279DD9-7520-F89E-B3D5-F8F731739ECD}"/>
                    </a:ext>
                  </a:extLst>
                </p:cNvPr>
                <p:cNvPicPr/>
                <p:nvPr/>
              </p:nvPicPr>
              <p:blipFill>
                <a:blip r:embed="rId43"/>
                <a:stretch>
                  <a:fillRect/>
                </a:stretch>
              </p:blipFill>
              <p:spPr>
                <a:xfrm>
                  <a:off x="7385847" y="2030933"/>
                  <a:ext cx="120240" cy="18608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74B558CB-95F6-441C-83CC-70004E6E5EC3}"/>
                    </a:ext>
                  </a:extLst>
                </p14:cNvPr>
                <p14:cNvContentPartPr/>
                <p14:nvPr/>
              </p14:nvContentPartPr>
              <p14:xfrm>
                <a:off x="7523367" y="1992034"/>
                <a:ext cx="197280" cy="184680"/>
              </p14:xfrm>
            </p:contentPart>
          </mc:Choice>
          <mc:Fallback xmlns="">
            <p:pic>
              <p:nvPicPr>
                <p:cNvPr id="23" name="Ink 22">
                  <a:extLst>
                    <a:ext uri="{FF2B5EF4-FFF2-40B4-BE49-F238E27FC236}">
                      <a16:creationId xmlns:a16="http://schemas.microsoft.com/office/drawing/2014/main" id="{74B558CB-95F6-441C-83CC-70004E6E5EC3}"/>
                    </a:ext>
                  </a:extLst>
                </p:cNvPr>
                <p:cNvPicPr/>
                <p:nvPr/>
              </p:nvPicPr>
              <p:blipFill>
                <a:blip r:embed="rId45"/>
                <a:stretch>
                  <a:fillRect/>
                </a:stretch>
              </p:blipFill>
              <p:spPr>
                <a:xfrm>
                  <a:off x="7514367" y="1983034"/>
                  <a:ext cx="214920" cy="202320"/>
                </a:xfrm>
                <a:prstGeom prst="rect">
                  <a:avLst/>
                </a:prstGeom>
              </p:spPr>
            </p:pic>
          </mc:Fallback>
        </mc:AlternateContent>
      </p:grpSp>
      <p:grpSp>
        <p:nvGrpSpPr>
          <p:cNvPr id="24" name="Group 23">
            <a:extLst>
              <a:ext uri="{FF2B5EF4-FFF2-40B4-BE49-F238E27FC236}">
                <a16:creationId xmlns:a16="http://schemas.microsoft.com/office/drawing/2014/main" id="{F4EC8274-2EC6-A15A-4556-CD5493D01B3E}"/>
              </a:ext>
            </a:extLst>
          </p:cNvPr>
          <p:cNvGrpSpPr/>
          <p:nvPr/>
        </p:nvGrpSpPr>
        <p:grpSpPr>
          <a:xfrm>
            <a:off x="-3481721" y="3497813"/>
            <a:ext cx="1319760" cy="714600"/>
            <a:chOff x="401156" y="3097003"/>
            <a:chExt cx="1319760" cy="714600"/>
          </a:xfrm>
        </p:grpSpPr>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A0E34B75-8AEA-FF67-8885-E1D0AA08F93E}"/>
                    </a:ext>
                  </a:extLst>
                </p14:cNvPr>
                <p14:cNvContentPartPr/>
                <p14:nvPr/>
              </p14:nvContentPartPr>
              <p14:xfrm>
                <a:off x="443996" y="3249283"/>
                <a:ext cx="60120" cy="251280"/>
              </p14:xfrm>
            </p:contentPart>
          </mc:Choice>
          <mc:Fallback xmlns="">
            <p:pic>
              <p:nvPicPr>
                <p:cNvPr id="25" name="Ink 24">
                  <a:extLst>
                    <a:ext uri="{FF2B5EF4-FFF2-40B4-BE49-F238E27FC236}">
                      <a16:creationId xmlns:a16="http://schemas.microsoft.com/office/drawing/2014/main" id="{A0E34B75-8AEA-FF67-8885-E1D0AA08F93E}"/>
                    </a:ext>
                  </a:extLst>
                </p:cNvPr>
                <p:cNvPicPr/>
                <p:nvPr/>
              </p:nvPicPr>
              <p:blipFill>
                <a:blip r:embed="rId47"/>
                <a:stretch>
                  <a:fillRect/>
                </a:stretch>
              </p:blipFill>
              <p:spPr>
                <a:xfrm>
                  <a:off x="434996" y="3240283"/>
                  <a:ext cx="77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E4587E3A-1FA5-ABA4-86F2-C4C57803FF82}"/>
                    </a:ext>
                  </a:extLst>
                </p14:cNvPr>
                <p14:cNvContentPartPr/>
                <p14:nvPr/>
              </p14:nvContentPartPr>
              <p14:xfrm>
                <a:off x="401156" y="3289963"/>
                <a:ext cx="200160" cy="81360"/>
              </p14:xfrm>
            </p:contentPart>
          </mc:Choice>
          <mc:Fallback xmlns="">
            <p:pic>
              <p:nvPicPr>
                <p:cNvPr id="27" name="Ink 26">
                  <a:extLst>
                    <a:ext uri="{FF2B5EF4-FFF2-40B4-BE49-F238E27FC236}">
                      <a16:creationId xmlns:a16="http://schemas.microsoft.com/office/drawing/2014/main" id="{E4587E3A-1FA5-ABA4-86F2-C4C57803FF82}"/>
                    </a:ext>
                  </a:extLst>
                </p:cNvPr>
                <p:cNvPicPr/>
                <p:nvPr/>
              </p:nvPicPr>
              <p:blipFill>
                <a:blip r:embed="rId49"/>
                <a:stretch>
                  <a:fillRect/>
                </a:stretch>
              </p:blipFill>
              <p:spPr>
                <a:xfrm>
                  <a:off x="392156" y="3280963"/>
                  <a:ext cx="217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44CFA2FF-732E-D79A-5C1B-7D3A670F8B77}"/>
                    </a:ext>
                  </a:extLst>
                </p14:cNvPr>
                <p14:cNvContentPartPr/>
                <p14:nvPr/>
              </p14:nvContentPartPr>
              <p14:xfrm>
                <a:off x="583676" y="3179803"/>
                <a:ext cx="61560" cy="251280"/>
              </p14:xfrm>
            </p:contentPart>
          </mc:Choice>
          <mc:Fallback xmlns="">
            <p:pic>
              <p:nvPicPr>
                <p:cNvPr id="28" name="Ink 27">
                  <a:extLst>
                    <a:ext uri="{FF2B5EF4-FFF2-40B4-BE49-F238E27FC236}">
                      <a16:creationId xmlns:a16="http://schemas.microsoft.com/office/drawing/2014/main" id="{44CFA2FF-732E-D79A-5C1B-7D3A670F8B77}"/>
                    </a:ext>
                  </a:extLst>
                </p:cNvPr>
                <p:cNvPicPr/>
                <p:nvPr/>
              </p:nvPicPr>
              <p:blipFill>
                <a:blip r:embed="rId51"/>
                <a:stretch>
                  <a:fillRect/>
                </a:stretch>
              </p:blipFill>
              <p:spPr>
                <a:xfrm>
                  <a:off x="574676" y="3170803"/>
                  <a:ext cx="79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95C0C9B8-A963-F2FB-2168-6317DAA1159F}"/>
                    </a:ext>
                  </a:extLst>
                </p14:cNvPr>
                <p14:cNvContentPartPr/>
                <p14:nvPr/>
              </p14:nvContentPartPr>
              <p14:xfrm>
                <a:off x="688436" y="3242083"/>
                <a:ext cx="129960" cy="158400"/>
              </p14:xfrm>
            </p:contentPart>
          </mc:Choice>
          <mc:Fallback xmlns="">
            <p:pic>
              <p:nvPicPr>
                <p:cNvPr id="29" name="Ink 28">
                  <a:extLst>
                    <a:ext uri="{FF2B5EF4-FFF2-40B4-BE49-F238E27FC236}">
                      <a16:creationId xmlns:a16="http://schemas.microsoft.com/office/drawing/2014/main" id="{95C0C9B8-A963-F2FB-2168-6317DAA1159F}"/>
                    </a:ext>
                  </a:extLst>
                </p:cNvPr>
                <p:cNvPicPr/>
                <p:nvPr/>
              </p:nvPicPr>
              <p:blipFill>
                <a:blip r:embed="rId53"/>
                <a:stretch>
                  <a:fillRect/>
                </a:stretch>
              </p:blipFill>
              <p:spPr>
                <a:xfrm>
                  <a:off x="679436" y="3233083"/>
                  <a:ext cx="147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ACD3EEBE-4353-25C4-E309-C0F9F6DE8321}"/>
                    </a:ext>
                  </a:extLst>
                </p14:cNvPr>
                <p14:cNvContentPartPr/>
                <p14:nvPr/>
              </p14:nvContentPartPr>
              <p14:xfrm>
                <a:off x="830276" y="3163243"/>
                <a:ext cx="265680" cy="188280"/>
              </p14:xfrm>
            </p:contentPart>
          </mc:Choice>
          <mc:Fallback xmlns="">
            <p:pic>
              <p:nvPicPr>
                <p:cNvPr id="30" name="Ink 29">
                  <a:extLst>
                    <a:ext uri="{FF2B5EF4-FFF2-40B4-BE49-F238E27FC236}">
                      <a16:creationId xmlns:a16="http://schemas.microsoft.com/office/drawing/2014/main" id="{ACD3EEBE-4353-25C4-E309-C0F9F6DE8321}"/>
                    </a:ext>
                  </a:extLst>
                </p:cNvPr>
                <p:cNvPicPr/>
                <p:nvPr/>
              </p:nvPicPr>
              <p:blipFill>
                <a:blip r:embed="rId55"/>
                <a:stretch>
                  <a:fillRect/>
                </a:stretch>
              </p:blipFill>
              <p:spPr>
                <a:xfrm>
                  <a:off x="821276" y="3154226"/>
                  <a:ext cx="283320" cy="20595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0E2249D5-99A8-7222-142D-A05390F903C8}"/>
                    </a:ext>
                  </a:extLst>
                </p14:cNvPr>
                <p14:cNvContentPartPr/>
                <p14:nvPr/>
              </p14:nvContentPartPr>
              <p14:xfrm>
                <a:off x="1110716" y="3097003"/>
                <a:ext cx="180000" cy="187560"/>
              </p14:xfrm>
            </p:contentPart>
          </mc:Choice>
          <mc:Fallback xmlns="">
            <p:pic>
              <p:nvPicPr>
                <p:cNvPr id="31" name="Ink 30">
                  <a:extLst>
                    <a:ext uri="{FF2B5EF4-FFF2-40B4-BE49-F238E27FC236}">
                      <a16:creationId xmlns:a16="http://schemas.microsoft.com/office/drawing/2014/main" id="{0E2249D5-99A8-7222-142D-A05390F903C8}"/>
                    </a:ext>
                  </a:extLst>
                </p:cNvPr>
                <p:cNvPicPr/>
                <p:nvPr/>
              </p:nvPicPr>
              <p:blipFill>
                <a:blip r:embed="rId57"/>
                <a:stretch>
                  <a:fillRect/>
                </a:stretch>
              </p:blipFill>
              <p:spPr>
                <a:xfrm>
                  <a:off x="1101716" y="3088003"/>
                  <a:ext cx="197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034391F3-808B-DCF8-ED3D-C4E374446853}"/>
                    </a:ext>
                  </a:extLst>
                </p14:cNvPr>
                <p14:cNvContentPartPr/>
                <p14:nvPr/>
              </p14:nvContentPartPr>
              <p14:xfrm>
                <a:off x="689516" y="3562843"/>
                <a:ext cx="94320" cy="248760"/>
              </p14:xfrm>
            </p:contentPart>
          </mc:Choice>
          <mc:Fallback xmlns="">
            <p:pic>
              <p:nvPicPr>
                <p:cNvPr id="32" name="Ink 31">
                  <a:extLst>
                    <a:ext uri="{FF2B5EF4-FFF2-40B4-BE49-F238E27FC236}">
                      <a16:creationId xmlns:a16="http://schemas.microsoft.com/office/drawing/2014/main" id="{034391F3-808B-DCF8-ED3D-C4E374446853}"/>
                    </a:ext>
                  </a:extLst>
                </p:cNvPr>
                <p:cNvPicPr/>
                <p:nvPr/>
              </p:nvPicPr>
              <p:blipFill>
                <a:blip r:embed="rId59"/>
                <a:stretch>
                  <a:fillRect/>
                </a:stretch>
              </p:blipFill>
              <p:spPr>
                <a:xfrm>
                  <a:off x="680516" y="3553843"/>
                  <a:ext cx="1119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7E9B1697-2F3F-7798-2CFC-7E516908354C}"/>
                    </a:ext>
                  </a:extLst>
                </p14:cNvPr>
                <p14:cNvContentPartPr/>
                <p14:nvPr/>
              </p14:nvContentPartPr>
              <p14:xfrm>
                <a:off x="744236" y="3628003"/>
                <a:ext cx="152640" cy="173880"/>
              </p14:xfrm>
            </p:contentPart>
          </mc:Choice>
          <mc:Fallback xmlns="">
            <p:pic>
              <p:nvPicPr>
                <p:cNvPr id="33" name="Ink 32">
                  <a:extLst>
                    <a:ext uri="{FF2B5EF4-FFF2-40B4-BE49-F238E27FC236}">
                      <a16:creationId xmlns:a16="http://schemas.microsoft.com/office/drawing/2014/main" id="{7E9B1697-2F3F-7798-2CFC-7E516908354C}"/>
                    </a:ext>
                  </a:extLst>
                </p:cNvPr>
                <p:cNvPicPr/>
                <p:nvPr/>
              </p:nvPicPr>
              <p:blipFill>
                <a:blip r:embed="rId61"/>
                <a:stretch>
                  <a:fillRect/>
                </a:stretch>
              </p:blipFill>
              <p:spPr>
                <a:xfrm>
                  <a:off x="735236" y="3619003"/>
                  <a:ext cx="170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99AE0D10-7B7E-074A-CB79-53049433D1F7}"/>
                    </a:ext>
                  </a:extLst>
                </p14:cNvPr>
                <p14:cNvContentPartPr/>
                <p14:nvPr/>
              </p14:nvContentPartPr>
              <p14:xfrm>
                <a:off x="916676" y="3594163"/>
                <a:ext cx="227880" cy="144360"/>
              </p14:xfrm>
            </p:contentPart>
          </mc:Choice>
          <mc:Fallback xmlns="">
            <p:pic>
              <p:nvPicPr>
                <p:cNvPr id="34" name="Ink 33">
                  <a:extLst>
                    <a:ext uri="{FF2B5EF4-FFF2-40B4-BE49-F238E27FC236}">
                      <a16:creationId xmlns:a16="http://schemas.microsoft.com/office/drawing/2014/main" id="{99AE0D10-7B7E-074A-CB79-53049433D1F7}"/>
                    </a:ext>
                  </a:extLst>
                </p:cNvPr>
                <p:cNvPicPr/>
                <p:nvPr/>
              </p:nvPicPr>
              <p:blipFill>
                <a:blip r:embed="rId63"/>
                <a:stretch>
                  <a:fillRect/>
                </a:stretch>
              </p:blipFill>
              <p:spPr>
                <a:xfrm>
                  <a:off x="907676" y="3585163"/>
                  <a:ext cx="24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6F087DD1-AA03-A8B3-4FEC-0F545E646865}"/>
                    </a:ext>
                  </a:extLst>
                </p14:cNvPr>
                <p14:cNvContentPartPr/>
                <p14:nvPr/>
              </p14:nvContentPartPr>
              <p14:xfrm>
                <a:off x="1112876" y="3442243"/>
                <a:ext cx="135720" cy="228960"/>
              </p14:xfrm>
            </p:contentPart>
          </mc:Choice>
          <mc:Fallback xmlns="">
            <p:pic>
              <p:nvPicPr>
                <p:cNvPr id="35" name="Ink 34">
                  <a:extLst>
                    <a:ext uri="{FF2B5EF4-FFF2-40B4-BE49-F238E27FC236}">
                      <a16:creationId xmlns:a16="http://schemas.microsoft.com/office/drawing/2014/main" id="{6F087DD1-AA03-A8B3-4FEC-0F545E646865}"/>
                    </a:ext>
                  </a:extLst>
                </p:cNvPr>
                <p:cNvPicPr/>
                <p:nvPr/>
              </p:nvPicPr>
              <p:blipFill>
                <a:blip r:embed="rId65"/>
                <a:stretch>
                  <a:fillRect/>
                </a:stretch>
              </p:blipFill>
              <p:spPr>
                <a:xfrm>
                  <a:off x="1103876" y="3433243"/>
                  <a:ext cx="153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97AC472A-D4E1-BD77-5AD6-14F9F7FF951D}"/>
                    </a:ext>
                  </a:extLst>
                </p14:cNvPr>
                <p14:cNvContentPartPr/>
                <p14:nvPr/>
              </p14:nvContentPartPr>
              <p14:xfrm>
                <a:off x="1081916" y="3482203"/>
                <a:ext cx="95760" cy="46080"/>
              </p14:xfrm>
            </p:contentPart>
          </mc:Choice>
          <mc:Fallback xmlns="">
            <p:pic>
              <p:nvPicPr>
                <p:cNvPr id="36" name="Ink 35">
                  <a:extLst>
                    <a:ext uri="{FF2B5EF4-FFF2-40B4-BE49-F238E27FC236}">
                      <a16:creationId xmlns:a16="http://schemas.microsoft.com/office/drawing/2014/main" id="{97AC472A-D4E1-BD77-5AD6-14F9F7FF951D}"/>
                    </a:ext>
                  </a:extLst>
                </p:cNvPr>
                <p:cNvPicPr/>
                <p:nvPr/>
              </p:nvPicPr>
              <p:blipFill>
                <a:blip r:embed="rId67"/>
                <a:stretch>
                  <a:fillRect/>
                </a:stretch>
              </p:blipFill>
              <p:spPr>
                <a:xfrm>
                  <a:off x="1072950" y="3473203"/>
                  <a:ext cx="113334"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E4FE817C-6ECC-0F16-5048-DF4DC3413782}"/>
                    </a:ext>
                  </a:extLst>
                </p14:cNvPr>
                <p14:cNvContentPartPr/>
                <p14:nvPr/>
              </p14:nvContentPartPr>
              <p14:xfrm>
                <a:off x="1254356" y="3396883"/>
                <a:ext cx="129600" cy="217800"/>
              </p14:xfrm>
            </p:contentPart>
          </mc:Choice>
          <mc:Fallback xmlns="">
            <p:pic>
              <p:nvPicPr>
                <p:cNvPr id="37" name="Ink 36">
                  <a:extLst>
                    <a:ext uri="{FF2B5EF4-FFF2-40B4-BE49-F238E27FC236}">
                      <a16:creationId xmlns:a16="http://schemas.microsoft.com/office/drawing/2014/main" id="{E4FE817C-6ECC-0F16-5048-DF4DC3413782}"/>
                    </a:ext>
                  </a:extLst>
                </p:cNvPr>
                <p:cNvPicPr/>
                <p:nvPr/>
              </p:nvPicPr>
              <p:blipFill>
                <a:blip r:embed="rId69"/>
                <a:stretch>
                  <a:fillRect/>
                </a:stretch>
              </p:blipFill>
              <p:spPr>
                <a:xfrm>
                  <a:off x="1245331" y="3387883"/>
                  <a:ext cx="147289"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4311F183-C36D-D69C-489E-0E20FB0C039E}"/>
                    </a:ext>
                  </a:extLst>
                </p14:cNvPr>
                <p14:cNvContentPartPr/>
                <p14:nvPr/>
              </p14:nvContentPartPr>
              <p14:xfrm>
                <a:off x="1215116" y="3434323"/>
                <a:ext cx="96480" cy="31680"/>
              </p14:xfrm>
            </p:contentPart>
          </mc:Choice>
          <mc:Fallback xmlns="">
            <p:pic>
              <p:nvPicPr>
                <p:cNvPr id="38" name="Ink 37">
                  <a:extLst>
                    <a:ext uri="{FF2B5EF4-FFF2-40B4-BE49-F238E27FC236}">
                      <a16:creationId xmlns:a16="http://schemas.microsoft.com/office/drawing/2014/main" id="{4311F183-C36D-D69C-489E-0E20FB0C039E}"/>
                    </a:ext>
                  </a:extLst>
                </p:cNvPr>
                <p:cNvPicPr/>
                <p:nvPr/>
              </p:nvPicPr>
              <p:blipFill>
                <a:blip r:embed="rId71"/>
                <a:stretch>
                  <a:fillRect/>
                </a:stretch>
              </p:blipFill>
              <p:spPr>
                <a:xfrm>
                  <a:off x="1206116" y="3425424"/>
                  <a:ext cx="114120" cy="4912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AB50A253-73A9-E741-4DBA-3B3C4B1CAA0F}"/>
                    </a:ext>
                  </a:extLst>
                </p14:cNvPr>
                <p14:cNvContentPartPr/>
                <p14:nvPr/>
              </p14:nvContentPartPr>
              <p14:xfrm>
                <a:off x="1393316" y="3427483"/>
                <a:ext cx="134640" cy="156240"/>
              </p14:xfrm>
            </p:contentPart>
          </mc:Choice>
          <mc:Fallback xmlns="">
            <p:pic>
              <p:nvPicPr>
                <p:cNvPr id="39" name="Ink 38">
                  <a:extLst>
                    <a:ext uri="{FF2B5EF4-FFF2-40B4-BE49-F238E27FC236}">
                      <a16:creationId xmlns:a16="http://schemas.microsoft.com/office/drawing/2014/main" id="{AB50A253-73A9-E741-4DBA-3B3C4B1CAA0F}"/>
                    </a:ext>
                  </a:extLst>
                </p:cNvPr>
                <p:cNvPicPr/>
                <p:nvPr/>
              </p:nvPicPr>
              <p:blipFill>
                <a:blip r:embed="rId73"/>
                <a:stretch>
                  <a:fillRect/>
                </a:stretch>
              </p:blipFill>
              <p:spPr>
                <a:xfrm>
                  <a:off x="1384316" y="3418483"/>
                  <a:ext cx="152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CC95023B-53A2-8E08-F2B0-28585880E700}"/>
                    </a:ext>
                  </a:extLst>
                </p14:cNvPr>
                <p14:cNvContentPartPr/>
                <p14:nvPr/>
              </p14:nvContentPartPr>
              <p14:xfrm>
                <a:off x="1533356" y="3334603"/>
                <a:ext cx="187560" cy="180720"/>
              </p14:xfrm>
            </p:contentPart>
          </mc:Choice>
          <mc:Fallback xmlns="">
            <p:pic>
              <p:nvPicPr>
                <p:cNvPr id="40" name="Ink 39">
                  <a:extLst>
                    <a:ext uri="{FF2B5EF4-FFF2-40B4-BE49-F238E27FC236}">
                      <a16:creationId xmlns:a16="http://schemas.microsoft.com/office/drawing/2014/main" id="{CC95023B-53A2-8E08-F2B0-28585880E700}"/>
                    </a:ext>
                  </a:extLst>
                </p:cNvPr>
                <p:cNvPicPr/>
                <p:nvPr/>
              </p:nvPicPr>
              <p:blipFill>
                <a:blip r:embed="rId75"/>
                <a:stretch>
                  <a:fillRect/>
                </a:stretch>
              </p:blipFill>
              <p:spPr>
                <a:xfrm>
                  <a:off x="1524356" y="3325603"/>
                  <a:ext cx="205200" cy="198360"/>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43" name="3D Model 42">
                <a:extLst>
                  <a:ext uri="{FF2B5EF4-FFF2-40B4-BE49-F238E27FC236}">
                    <a16:creationId xmlns:a16="http://schemas.microsoft.com/office/drawing/2014/main" id="{8BA8BE69-F4B1-538E-BE75-130C9E8D6AB3}"/>
                  </a:ext>
                </a:extLst>
              </p:cNvPr>
              <p:cNvGraphicFramePr>
                <a:graphicFrameLocks noChangeAspect="1"/>
              </p:cNvGraphicFramePr>
              <p:nvPr>
                <p:extLst>
                  <p:ext uri="{D42A27DB-BD31-4B8C-83A1-F6EECF244321}">
                    <p14:modId xmlns:p14="http://schemas.microsoft.com/office/powerpoint/2010/main" val="100872444"/>
                  </p:ext>
                </p:extLst>
              </p:nvPr>
            </p:nvGraphicFramePr>
            <p:xfrm>
              <a:off x="767272" y="378282"/>
              <a:ext cx="2305618" cy="4608519"/>
            </p:xfrm>
            <a:graphic>
              <a:graphicData uri="http://schemas.microsoft.com/office/drawing/2017/model3d">
                <am3d:model3d r:embed="rId76">
                  <am3d:spPr>
                    <a:xfrm>
                      <a:off x="0" y="0"/>
                      <a:ext cx="2305618" cy="4608519"/>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68763" ay="14372" az="10799868"/>
                    <am3d:postTrans dx="0" dy="0" dz="0"/>
                  </am3d:trans>
                  <am3d:raster rName="Office3DRenderer" rVer="16.0.8326">
                    <am3d:blip r:embed="rId77"/>
                  </am3d:raster>
                  <am3d:objViewport viewportSz="54831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a:extLst>
                  <a:ext uri="{FF2B5EF4-FFF2-40B4-BE49-F238E27FC236}">
                    <a16:creationId xmlns:a16="http://schemas.microsoft.com/office/drawing/2014/main" id="{8BA8BE69-F4B1-538E-BE75-130C9E8D6AB3}"/>
                  </a:ext>
                </a:extLst>
              </p:cNvPr>
              <p:cNvPicPr>
                <a:picLocks noGrp="1" noRot="1" noChangeAspect="1" noMove="1" noResize="1" noEditPoints="1" noAdjustHandles="1" noChangeArrowheads="1" noChangeShapeType="1" noCrop="1"/>
              </p:cNvPicPr>
              <p:nvPr/>
            </p:nvPicPr>
            <p:blipFill>
              <a:blip r:embed="rId77"/>
              <a:stretch>
                <a:fillRect/>
              </a:stretch>
            </p:blipFill>
            <p:spPr>
              <a:xfrm>
                <a:off x="767272" y="378282"/>
                <a:ext cx="2305618" cy="460851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A60822AB-83FC-9EB5-9899-A0BEEABCC95E}"/>
                  </a:ext>
                </a:extLst>
              </p14:cNvPr>
              <p14:cNvContentPartPr/>
              <p14:nvPr/>
            </p14:nvContentPartPr>
            <p14:xfrm>
              <a:off x="-1508166" y="994257"/>
              <a:ext cx="360" cy="360"/>
            </p14:xfrm>
          </p:contentPart>
        </mc:Choice>
        <mc:Fallback xmlns="">
          <p:pic>
            <p:nvPicPr>
              <p:cNvPr id="46" name="Ink 45">
                <a:extLst>
                  <a:ext uri="{FF2B5EF4-FFF2-40B4-BE49-F238E27FC236}">
                    <a16:creationId xmlns:a16="http://schemas.microsoft.com/office/drawing/2014/main" id="{A60822AB-83FC-9EB5-9899-A0BEEABCC95E}"/>
                  </a:ext>
                </a:extLst>
              </p:cNvPr>
              <p:cNvPicPr/>
              <p:nvPr/>
            </p:nvPicPr>
            <p:blipFill>
              <a:blip r:embed="rId79"/>
              <a:stretch>
                <a:fillRect/>
              </a:stretch>
            </p:blipFill>
            <p:spPr>
              <a:xfrm>
                <a:off x="-1517166" y="9856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1A3D702D-D9BB-C744-F2FB-5A33D95036D7}"/>
                  </a:ext>
                </a:extLst>
              </p14:cNvPr>
              <p14:cNvContentPartPr/>
              <p14:nvPr/>
            </p14:nvContentPartPr>
            <p14:xfrm>
              <a:off x="3705714" y="2433177"/>
              <a:ext cx="1732320" cy="230040"/>
            </p14:xfrm>
          </p:contentPart>
        </mc:Choice>
        <mc:Fallback xmlns="">
          <p:pic>
            <p:nvPicPr>
              <p:cNvPr id="47" name="Ink 46">
                <a:extLst>
                  <a:ext uri="{FF2B5EF4-FFF2-40B4-BE49-F238E27FC236}">
                    <a16:creationId xmlns:a16="http://schemas.microsoft.com/office/drawing/2014/main" id="{1A3D702D-D9BB-C744-F2FB-5A33D95036D7}"/>
                  </a:ext>
                </a:extLst>
              </p:cNvPr>
              <p:cNvPicPr/>
              <p:nvPr/>
            </p:nvPicPr>
            <p:blipFill>
              <a:blip r:embed="rId81"/>
              <a:stretch>
                <a:fillRect/>
              </a:stretch>
            </p:blipFill>
            <p:spPr>
              <a:xfrm>
                <a:off x="3696714" y="2424537"/>
                <a:ext cx="1749960" cy="247680"/>
              </a:xfrm>
              <a:prstGeom prst="rect">
                <a:avLst/>
              </a:prstGeom>
            </p:spPr>
          </p:pic>
        </mc:Fallback>
      </mc:AlternateContent>
    </p:spTree>
    <p:extLst>
      <p:ext uri="{BB962C8B-B14F-4D97-AF65-F5344CB8AC3E}">
        <p14:creationId xmlns:p14="http://schemas.microsoft.com/office/powerpoint/2010/main" val="378376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nvGraphicFramePr>
            <p:xfrm>
              <a:off x="6362805" y="324803"/>
              <a:ext cx="2324298" cy="4661998"/>
            </p:xfrm>
            <a:graphic>
              <a:graphicData uri="http://schemas.microsoft.com/office/drawing/2017/model3d">
                <am3d:model3d r:embed="rId3">
                  <am3d:spPr>
                    <a:xfrm>
                      <a:off x="0" y="0"/>
                      <a:ext cx="2324298" cy="4661998"/>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6" ay="120357" az="-10799688"/>
                    <am3d:postTrans dx="0" dy="0" dz="0"/>
                  </am3d:trans>
                  <am3d:raster rName="Office3DRenderer" rVer="16.0.8326">
                    <am3d:blip r:embed="rId4"/>
                  </am3d:raster>
                  <am3d:objViewport viewportSz="55279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4"/>
              <a:stretch>
                <a:fillRect/>
              </a:stretch>
            </p:blipFill>
            <p:spPr>
              <a:xfrm>
                <a:off x="6362805" y="324803"/>
                <a:ext cx="2324298" cy="46619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7"/>
              <a:stretch>
                <a:fillRect/>
              </a:stretch>
            </p:blipFill>
            <p:spPr>
              <a:xfrm>
                <a:off x="1446824" y="2657658"/>
                <a:ext cx="133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A4E8E7F-21EE-423D-7944-C2E5BF31B9E4}"/>
                  </a:ext>
                </a:extLst>
              </p14:cNvPr>
              <p14:cNvContentPartPr/>
              <p14:nvPr/>
            </p14:nvContentPartPr>
            <p14:xfrm>
              <a:off x="6882729" y="-2209532"/>
              <a:ext cx="417600" cy="498600"/>
            </p14:xfrm>
          </p:contentPart>
        </mc:Choice>
        <mc:Fallback xmlns="">
          <p:pic>
            <p:nvPicPr>
              <p:cNvPr id="6" name="Ink 5">
                <a:extLst>
                  <a:ext uri="{FF2B5EF4-FFF2-40B4-BE49-F238E27FC236}">
                    <a16:creationId xmlns:a16="http://schemas.microsoft.com/office/drawing/2014/main" id="{6A4E8E7F-21EE-423D-7944-C2E5BF31B9E4}"/>
                  </a:ext>
                </a:extLst>
              </p:cNvPr>
              <p:cNvPicPr/>
              <p:nvPr/>
            </p:nvPicPr>
            <p:blipFill>
              <a:blip r:embed="rId9"/>
              <a:stretch>
                <a:fillRect/>
              </a:stretch>
            </p:blipFill>
            <p:spPr>
              <a:xfrm>
                <a:off x="6873729" y="-2218532"/>
                <a:ext cx="435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B3057A1-A418-9701-D166-D4D274F2E42D}"/>
                  </a:ext>
                </a:extLst>
              </p14:cNvPr>
              <p14:cNvContentPartPr/>
              <p14:nvPr/>
            </p14:nvContentPartPr>
            <p14:xfrm>
              <a:off x="7209249" y="-1741892"/>
              <a:ext cx="136080" cy="139680"/>
            </p14:xfrm>
          </p:contentPart>
        </mc:Choice>
        <mc:Fallback xmlns="">
          <p:pic>
            <p:nvPicPr>
              <p:cNvPr id="7" name="Ink 6">
                <a:extLst>
                  <a:ext uri="{FF2B5EF4-FFF2-40B4-BE49-F238E27FC236}">
                    <a16:creationId xmlns:a16="http://schemas.microsoft.com/office/drawing/2014/main" id="{8B3057A1-A418-9701-D166-D4D274F2E42D}"/>
                  </a:ext>
                </a:extLst>
              </p:cNvPr>
              <p:cNvPicPr/>
              <p:nvPr/>
            </p:nvPicPr>
            <p:blipFill>
              <a:blip r:embed="rId11"/>
              <a:stretch>
                <a:fillRect/>
              </a:stretch>
            </p:blipFill>
            <p:spPr>
              <a:xfrm>
                <a:off x="7200249" y="-1750892"/>
                <a:ext cx="153720" cy="157320"/>
              </a:xfrm>
              <a:prstGeom prst="rect">
                <a:avLst/>
              </a:prstGeom>
            </p:spPr>
          </p:pic>
        </mc:Fallback>
      </mc:AlternateContent>
      <p:grpSp>
        <p:nvGrpSpPr>
          <p:cNvPr id="8" name="Group 7">
            <a:extLst>
              <a:ext uri="{FF2B5EF4-FFF2-40B4-BE49-F238E27FC236}">
                <a16:creationId xmlns:a16="http://schemas.microsoft.com/office/drawing/2014/main" id="{12581EE5-17B9-B9D3-166C-437CE87544A4}"/>
              </a:ext>
            </a:extLst>
          </p:cNvPr>
          <p:cNvGrpSpPr/>
          <p:nvPr/>
        </p:nvGrpSpPr>
        <p:grpSpPr>
          <a:xfrm>
            <a:off x="7170354" y="-1427593"/>
            <a:ext cx="1284120" cy="767160"/>
            <a:chOff x="6436527" y="1519714"/>
            <a:chExt cx="1284120" cy="7671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88CE7E6-C8E9-2F7D-DA47-48215A35B901}"/>
                    </a:ext>
                  </a:extLst>
                </p14:cNvPr>
                <p14:cNvContentPartPr/>
                <p14:nvPr/>
              </p14:nvContentPartPr>
              <p14:xfrm>
                <a:off x="6494847" y="1547434"/>
                <a:ext cx="50760" cy="354240"/>
              </p14:xfrm>
            </p:contentPart>
          </mc:Choice>
          <mc:Fallback xmlns="">
            <p:pic>
              <p:nvPicPr>
                <p:cNvPr id="9" name="Ink 8">
                  <a:extLst>
                    <a:ext uri="{FF2B5EF4-FFF2-40B4-BE49-F238E27FC236}">
                      <a16:creationId xmlns:a16="http://schemas.microsoft.com/office/drawing/2014/main" id="{A88CE7E6-C8E9-2F7D-DA47-48215A35B901}"/>
                    </a:ext>
                  </a:extLst>
                </p:cNvPr>
                <p:cNvPicPr/>
                <p:nvPr/>
              </p:nvPicPr>
              <p:blipFill>
                <a:blip r:embed="rId13"/>
                <a:stretch>
                  <a:fillRect/>
                </a:stretch>
              </p:blipFill>
              <p:spPr>
                <a:xfrm>
                  <a:off x="6485847" y="1538434"/>
                  <a:ext cx="68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C4117C2-F1FF-3A22-0753-2AC6FC8AEADB}"/>
                    </a:ext>
                  </a:extLst>
                </p14:cNvPr>
                <p14:cNvContentPartPr/>
                <p14:nvPr/>
              </p14:nvContentPartPr>
              <p14:xfrm>
                <a:off x="6436527" y="1519714"/>
                <a:ext cx="200520" cy="199800"/>
              </p14:xfrm>
            </p:contentPart>
          </mc:Choice>
          <mc:Fallback xmlns="">
            <p:pic>
              <p:nvPicPr>
                <p:cNvPr id="11" name="Ink 10">
                  <a:extLst>
                    <a:ext uri="{FF2B5EF4-FFF2-40B4-BE49-F238E27FC236}">
                      <a16:creationId xmlns:a16="http://schemas.microsoft.com/office/drawing/2014/main" id="{6C4117C2-F1FF-3A22-0753-2AC6FC8AEADB}"/>
                    </a:ext>
                  </a:extLst>
                </p:cNvPr>
                <p:cNvPicPr/>
                <p:nvPr/>
              </p:nvPicPr>
              <p:blipFill>
                <a:blip r:embed="rId15"/>
                <a:stretch>
                  <a:fillRect/>
                </a:stretch>
              </p:blipFill>
              <p:spPr>
                <a:xfrm>
                  <a:off x="6427511" y="1510698"/>
                  <a:ext cx="218192" cy="21747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C6091B9-151C-6CFF-E599-2877B89B060A}"/>
                    </a:ext>
                  </a:extLst>
                </p14:cNvPr>
                <p14:cNvContentPartPr/>
                <p14:nvPr/>
              </p14:nvContentPartPr>
              <p14:xfrm>
                <a:off x="6608247" y="1707274"/>
                <a:ext cx="148320" cy="181080"/>
              </p14:xfrm>
            </p:contentPart>
          </mc:Choice>
          <mc:Fallback xmlns="">
            <p:pic>
              <p:nvPicPr>
                <p:cNvPr id="12" name="Ink 11">
                  <a:extLst>
                    <a:ext uri="{FF2B5EF4-FFF2-40B4-BE49-F238E27FC236}">
                      <a16:creationId xmlns:a16="http://schemas.microsoft.com/office/drawing/2014/main" id="{DC6091B9-151C-6CFF-E599-2877B89B060A}"/>
                    </a:ext>
                  </a:extLst>
                </p:cNvPr>
                <p:cNvPicPr/>
                <p:nvPr/>
              </p:nvPicPr>
              <p:blipFill>
                <a:blip r:embed="rId17"/>
                <a:stretch>
                  <a:fillRect/>
                </a:stretch>
              </p:blipFill>
              <p:spPr>
                <a:xfrm>
                  <a:off x="6599225" y="1698274"/>
                  <a:ext cx="166003"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5C6B532-D712-0F3B-B234-BF6A83B5F0C3}"/>
                    </a:ext>
                  </a:extLst>
                </p14:cNvPr>
                <p14:cNvContentPartPr/>
                <p14:nvPr/>
              </p14:nvContentPartPr>
              <p14:xfrm>
                <a:off x="6791127" y="1645714"/>
                <a:ext cx="206640" cy="189720"/>
              </p14:xfrm>
            </p:contentPart>
          </mc:Choice>
          <mc:Fallback xmlns="">
            <p:pic>
              <p:nvPicPr>
                <p:cNvPr id="13" name="Ink 12">
                  <a:extLst>
                    <a:ext uri="{FF2B5EF4-FFF2-40B4-BE49-F238E27FC236}">
                      <a16:creationId xmlns:a16="http://schemas.microsoft.com/office/drawing/2014/main" id="{F5C6B532-D712-0F3B-B234-BF6A83B5F0C3}"/>
                    </a:ext>
                  </a:extLst>
                </p:cNvPr>
                <p:cNvPicPr/>
                <p:nvPr/>
              </p:nvPicPr>
              <p:blipFill>
                <a:blip r:embed="rId19"/>
                <a:stretch>
                  <a:fillRect/>
                </a:stretch>
              </p:blipFill>
              <p:spPr>
                <a:xfrm>
                  <a:off x="6782127" y="1636714"/>
                  <a:ext cx="224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E292AFD-DB77-BFAE-EC18-C4E08C6E4132}"/>
                    </a:ext>
                  </a:extLst>
                </p14:cNvPr>
                <p14:cNvContentPartPr/>
                <p14:nvPr/>
              </p14:nvContentPartPr>
              <p14:xfrm>
                <a:off x="7040607" y="1621594"/>
                <a:ext cx="141120" cy="186840"/>
              </p14:xfrm>
            </p:contentPart>
          </mc:Choice>
          <mc:Fallback xmlns="">
            <p:pic>
              <p:nvPicPr>
                <p:cNvPr id="14" name="Ink 13">
                  <a:extLst>
                    <a:ext uri="{FF2B5EF4-FFF2-40B4-BE49-F238E27FC236}">
                      <a16:creationId xmlns:a16="http://schemas.microsoft.com/office/drawing/2014/main" id="{9E292AFD-DB77-BFAE-EC18-C4E08C6E4132}"/>
                    </a:ext>
                  </a:extLst>
                </p:cNvPr>
                <p:cNvPicPr/>
                <p:nvPr/>
              </p:nvPicPr>
              <p:blipFill>
                <a:blip r:embed="rId21"/>
                <a:stretch>
                  <a:fillRect/>
                </a:stretch>
              </p:blipFill>
              <p:spPr>
                <a:xfrm>
                  <a:off x="7031607" y="1612594"/>
                  <a:ext cx="158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E22B550-1AFC-27BE-756F-941F4097A9FA}"/>
                    </a:ext>
                  </a:extLst>
                </p14:cNvPr>
                <p14:cNvContentPartPr/>
                <p14:nvPr/>
              </p14:nvContentPartPr>
              <p14:xfrm>
                <a:off x="7192527" y="1566154"/>
                <a:ext cx="138240" cy="212760"/>
              </p14:xfrm>
            </p:contentPart>
          </mc:Choice>
          <mc:Fallback xmlns="">
            <p:pic>
              <p:nvPicPr>
                <p:cNvPr id="15" name="Ink 14">
                  <a:extLst>
                    <a:ext uri="{FF2B5EF4-FFF2-40B4-BE49-F238E27FC236}">
                      <a16:creationId xmlns:a16="http://schemas.microsoft.com/office/drawing/2014/main" id="{7E22B550-1AFC-27BE-756F-941F4097A9FA}"/>
                    </a:ext>
                  </a:extLst>
                </p:cNvPr>
                <p:cNvPicPr/>
                <p:nvPr/>
              </p:nvPicPr>
              <p:blipFill>
                <a:blip r:embed="rId23"/>
                <a:stretch>
                  <a:fillRect/>
                </a:stretch>
              </p:blipFill>
              <p:spPr>
                <a:xfrm>
                  <a:off x="7183527" y="1557139"/>
                  <a:ext cx="155880" cy="23043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71A81D4-E699-0721-E9E8-8C3ED15FD2F6}"/>
                    </a:ext>
                  </a:extLst>
                </p14:cNvPr>
                <p14:cNvContentPartPr/>
                <p14:nvPr/>
              </p14:nvContentPartPr>
              <p14:xfrm>
                <a:off x="6808407" y="1986634"/>
                <a:ext cx="62280" cy="287640"/>
              </p14:xfrm>
            </p:contentPart>
          </mc:Choice>
          <mc:Fallback xmlns="">
            <p:pic>
              <p:nvPicPr>
                <p:cNvPr id="16" name="Ink 15">
                  <a:extLst>
                    <a:ext uri="{FF2B5EF4-FFF2-40B4-BE49-F238E27FC236}">
                      <a16:creationId xmlns:a16="http://schemas.microsoft.com/office/drawing/2014/main" id="{671A81D4-E699-0721-E9E8-8C3ED15FD2F6}"/>
                    </a:ext>
                  </a:extLst>
                </p:cNvPr>
                <p:cNvPicPr/>
                <p:nvPr/>
              </p:nvPicPr>
              <p:blipFill>
                <a:blip r:embed="rId25"/>
                <a:stretch>
                  <a:fillRect/>
                </a:stretch>
              </p:blipFill>
              <p:spPr>
                <a:xfrm>
                  <a:off x="6799407" y="1977634"/>
                  <a:ext cx="79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F55CEE8-F7C3-D100-BB71-D6C17366C961}"/>
                    </a:ext>
                  </a:extLst>
                </p14:cNvPr>
                <p14:cNvContentPartPr/>
                <p14:nvPr/>
              </p14:nvContentPartPr>
              <p14:xfrm>
                <a:off x="6842607" y="2091754"/>
                <a:ext cx="136800" cy="195120"/>
              </p14:xfrm>
            </p:contentPart>
          </mc:Choice>
          <mc:Fallback xmlns="">
            <p:pic>
              <p:nvPicPr>
                <p:cNvPr id="17" name="Ink 16">
                  <a:extLst>
                    <a:ext uri="{FF2B5EF4-FFF2-40B4-BE49-F238E27FC236}">
                      <a16:creationId xmlns:a16="http://schemas.microsoft.com/office/drawing/2014/main" id="{1F55CEE8-F7C3-D100-BB71-D6C17366C961}"/>
                    </a:ext>
                  </a:extLst>
                </p:cNvPr>
                <p:cNvPicPr/>
                <p:nvPr/>
              </p:nvPicPr>
              <p:blipFill>
                <a:blip r:embed="rId27"/>
                <a:stretch>
                  <a:fillRect/>
                </a:stretch>
              </p:blipFill>
              <p:spPr>
                <a:xfrm>
                  <a:off x="6833607" y="2082754"/>
                  <a:ext cx="154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298A2D3-0FBF-7C51-8922-302C47A43C44}"/>
                    </a:ext>
                  </a:extLst>
                </p14:cNvPr>
                <p14:cNvContentPartPr/>
                <p14:nvPr/>
              </p14:nvContentPartPr>
              <p14:xfrm>
                <a:off x="7018647" y="2097874"/>
                <a:ext cx="192600" cy="163440"/>
              </p14:xfrm>
            </p:contentPart>
          </mc:Choice>
          <mc:Fallback xmlns="">
            <p:pic>
              <p:nvPicPr>
                <p:cNvPr id="18" name="Ink 17">
                  <a:extLst>
                    <a:ext uri="{FF2B5EF4-FFF2-40B4-BE49-F238E27FC236}">
                      <a16:creationId xmlns:a16="http://schemas.microsoft.com/office/drawing/2014/main" id="{6298A2D3-0FBF-7C51-8922-302C47A43C44}"/>
                    </a:ext>
                  </a:extLst>
                </p:cNvPr>
                <p:cNvPicPr/>
                <p:nvPr/>
              </p:nvPicPr>
              <p:blipFill>
                <a:blip r:embed="rId29"/>
                <a:stretch>
                  <a:fillRect/>
                </a:stretch>
              </p:blipFill>
              <p:spPr>
                <a:xfrm>
                  <a:off x="7009647" y="2088874"/>
                  <a:ext cx="21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855AE54D-3A0D-9E18-0594-019BC34162C8}"/>
                    </a:ext>
                  </a:extLst>
                </p14:cNvPr>
                <p14:cNvContentPartPr/>
                <p14:nvPr/>
              </p14:nvContentPartPr>
              <p14:xfrm>
                <a:off x="7215207" y="1965034"/>
                <a:ext cx="53640" cy="275760"/>
              </p14:xfrm>
            </p:contentPart>
          </mc:Choice>
          <mc:Fallback xmlns="">
            <p:pic>
              <p:nvPicPr>
                <p:cNvPr id="19" name="Ink 18">
                  <a:extLst>
                    <a:ext uri="{FF2B5EF4-FFF2-40B4-BE49-F238E27FC236}">
                      <a16:creationId xmlns:a16="http://schemas.microsoft.com/office/drawing/2014/main" id="{855AE54D-3A0D-9E18-0594-019BC34162C8}"/>
                    </a:ext>
                  </a:extLst>
                </p:cNvPr>
                <p:cNvPicPr/>
                <p:nvPr/>
              </p:nvPicPr>
              <p:blipFill>
                <a:blip r:embed="rId31"/>
                <a:stretch>
                  <a:fillRect/>
                </a:stretch>
              </p:blipFill>
              <p:spPr>
                <a:xfrm>
                  <a:off x="7206207" y="1956034"/>
                  <a:ext cx="7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056C11D0-B124-52F9-EBCB-632905FB8492}"/>
                    </a:ext>
                  </a:extLst>
                </p14:cNvPr>
                <p14:cNvContentPartPr/>
                <p14:nvPr/>
              </p14:nvContentPartPr>
              <p14:xfrm>
                <a:off x="7305207" y="1947394"/>
                <a:ext cx="85320" cy="261360"/>
              </p14:xfrm>
            </p:contentPart>
          </mc:Choice>
          <mc:Fallback xmlns="">
            <p:pic>
              <p:nvPicPr>
                <p:cNvPr id="20" name="Ink 19">
                  <a:extLst>
                    <a:ext uri="{FF2B5EF4-FFF2-40B4-BE49-F238E27FC236}">
                      <a16:creationId xmlns:a16="http://schemas.microsoft.com/office/drawing/2014/main" id="{056C11D0-B124-52F9-EBCB-632905FB8492}"/>
                    </a:ext>
                  </a:extLst>
                </p:cNvPr>
                <p:cNvPicPr/>
                <p:nvPr/>
              </p:nvPicPr>
              <p:blipFill>
                <a:blip r:embed="rId33"/>
                <a:stretch>
                  <a:fillRect/>
                </a:stretch>
              </p:blipFill>
              <p:spPr>
                <a:xfrm>
                  <a:off x="7296207" y="1938394"/>
                  <a:ext cx="102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032D6A5F-B2F7-2599-C5D7-D64A6EB5BED0}"/>
                    </a:ext>
                  </a:extLst>
                </p14:cNvPr>
                <p14:cNvContentPartPr/>
                <p14:nvPr/>
              </p14:nvContentPartPr>
              <p14:xfrm>
                <a:off x="7160127" y="1981234"/>
                <a:ext cx="206280" cy="62280"/>
              </p14:xfrm>
            </p:contentPart>
          </mc:Choice>
          <mc:Fallback xmlns="">
            <p:pic>
              <p:nvPicPr>
                <p:cNvPr id="21" name="Ink 20">
                  <a:extLst>
                    <a:ext uri="{FF2B5EF4-FFF2-40B4-BE49-F238E27FC236}">
                      <a16:creationId xmlns:a16="http://schemas.microsoft.com/office/drawing/2014/main" id="{032D6A5F-B2F7-2599-C5D7-D64A6EB5BED0}"/>
                    </a:ext>
                  </a:extLst>
                </p:cNvPr>
                <p:cNvPicPr/>
                <p:nvPr/>
              </p:nvPicPr>
              <p:blipFill>
                <a:blip r:embed="rId35"/>
                <a:stretch>
                  <a:fillRect/>
                </a:stretch>
              </p:blipFill>
              <p:spPr>
                <a:xfrm>
                  <a:off x="7151127" y="1972234"/>
                  <a:ext cx="22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04279DD9-7520-F89E-B3D5-F8F731739ECD}"/>
                    </a:ext>
                  </a:extLst>
                </p14:cNvPr>
                <p14:cNvContentPartPr/>
                <p14:nvPr/>
              </p14:nvContentPartPr>
              <p14:xfrm>
                <a:off x="7394847" y="2039914"/>
                <a:ext cx="102600" cy="168480"/>
              </p14:xfrm>
            </p:contentPart>
          </mc:Choice>
          <mc:Fallback xmlns="">
            <p:pic>
              <p:nvPicPr>
                <p:cNvPr id="22" name="Ink 21">
                  <a:extLst>
                    <a:ext uri="{FF2B5EF4-FFF2-40B4-BE49-F238E27FC236}">
                      <a16:creationId xmlns:a16="http://schemas.microsoft.com/office/drawing/2014/main" id="{04279DD9-7520-F89E-B3D5-F8F731739ECD}"/>
                    </a:ext>
                  </a:extLst>
                </p:cNvPr>
                <p:cNvPicPr/>
                <p:nvPr/>
              </p:nvPicPr>
              <p:blipFill>
                <a:blip r:embed="rId37"/>
                <a:stretch>
                  <a:fillRect/>
                </a:stretch>
              </p:blipFill>
              <p:spPr>
                <a:xfrm>
                  <a:off x="7385847" y="2030933"/>
                  <a:ext cx="120240" cy="1860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74B558CB-95F6-441C-83CC-70004E6E5EC3}"/>
                    </a:ext>
                  </a:extLst>
                </p14:cNvPr>
                <p14:cNvContentPartPr/>
                <p14:nvPr/>
              </p14:nvContentPartPr>
              <p14:xfrm>
                <a:off x="7523367" y="1992034"/>
                <a:ext cx="197280" cy="184680"/>
              </p14:xfrm>
            </p:contentPart>
          </mc:Choice>
          <mc:Fallback xmlns="">
            <p:pic>
              <p:nvPicPr>
                <p:cNvPr id="23" name="Ink 22">
                  <a:extLst>
                    <a:ext uri="{FF2B5EF4-FFF2-40B4-BE49-F238E27FC236}">
                      <a16:creationId xmlns:a16="http://schemas.microsoft.com/office/drawing/2014/main" id="{74B558CB-95F6-441C-83CC-70004E6E5EC3}"/>
                    </a:ext>
                  </a:extLst>
                </p:cNvPr>
                <p:cNvPicPr/>
                <p:nvPr/>
              </p:nvPicPr>
              <p:blipFill>
                <a:blip r:embed="rId39"/>
                <a:stretch>
                  <a:fillRect/>
                </a:stretch>
              </p:blipFill>
              <p:spPr>
                <a:xfrm>
                  <a:off x="7514367" y="1983034"/>
                  <a:ext cx="214920" cy="202320"/>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43" name="3D Model 42">
                <a:extLst>
                  <a:ext uri="{FF2B5EF4-FFF2-40B4-BE49-F238E27FC236}">
                    <a16:creationId xmlns:a16="http://schemas.microsoft.com/office/drawing/2014/main" id="{8BA8BE69-F4B1-538E-BE75-130C9E8D6AB3}"/>
                  </a:ext>
                </a:extLst>
              </p:cNvPr>
              <p:cNvGraphicFramePr>
                <a:graphicFrameLocks noChangeAspect="1"/>
              </p:cNvGraphicFramePr>
              <p:nvPr/>
            </p:nvGraphicFramePr>
            <p:xfrm>
              <a:off x="767272" y="378282"/>
              <a:ext cx="2305618" cy="4608519"/>
            </p:xfrm>
            <a:graphic>
              <a:graphicData uri="http://schemas.microsoft.com/office/drawing/2017/model3d">
                <am3d:model3d r:embed="rId40">
                  <am3d:spPr>
                    <a:xfrm>
                      <a:off x="0" y="0"/>
                      <a:ext cx="2305618" cy="4608519"/>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68763" ay="14372" az="10799868"/>
                    <am3d:postTrans dx="0" dy="0" dz="0"/>
                  </am3d:trans>
                  <am3d:raster rName="Office3DRenderer" rVer="16.0.8326">
                    <am3d:blip r:embed="rId41"/>
                  </am3d:raster>
                  <am3d:objViewport viewportSz="54831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a:extLst>
                  <a:ext uri="{FF2B5EF4-FFF2-40B4-BE49-F238E27FC236}">
                    <a16:creationId xmlns:a16="http://schemas.microsoft.com/office/drawing/2014/main" id="{8BA8BE69-F4B1-538E-BE75-130C9E8D6AB3}"/>
                  </a:ext>
                </a:extLst>
              </p:cNvPr>
              <p:cNvPicPr>
                <a:picLocks noGrp="1" noRot="1" noChangeAspect="1" noMove="1" noResize="1" noEditPoints="1" noAdjustHandles="1" noChangeArrowheads="1" noChangeShapeType="1" noCrop="1"/>
              </p:cNvPicPr>
              <p:nvPr/>
            </p:nvPicPr>
            <p:blipFill>
              <a:blip r:embed="rId41"/>
              <a:stretch>
                <a:fillRect/>
              </a:stretch>
            </p:blipFill>
            <p:spPr>
              <a:xfrm>
                <a:off x="767272" y="378282"/>
                <a:ext cx="2305618" cy="460851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A60822AB-83FC-9EB5-9899-A0BEEABCC95E}"/>
                  </a:ext>
                </a:extLst>
              </p14:cNvPr>
              <p14:cNvContentPartPr/>
              <p14:nvPr/>
            </p14:nvContentPartPr>
            <p14:xfrm>
              <a:off x="-1508166" y="994257"/>
              <a:ext cx="360" cy="360"/>
            </p14:xfrm>
          </p:contentPart>
        </mc:Choice>
        <mc:Fallback xmlns="">
          <p:pic>
            <p:nvPicPr>
              <p:cNvPr id="46" name="Ink 45">
                <a:extLst>
                  <a:ext uri="{FF2B5EF4-FFF2-40B4-BE49-F238E27FC236}">
                    <a16:creationId xmlns:a16="http://schemas.microsoft.com/office/drawing/2014/main" id="{A60822AB-83FC-9EB5-9899-A0BEEABCC95E}"/>
                  </a:ext>
                </a:extLst>
              </p:cNvPr>
              <p:cNvPicPr/>
              <p:nvPr/>
            </p:nvPicPr>
            <p:blipFill>
              <a:blip r:embed="rId43"/>
              <a:stretch>
                <a:fillRect/>
              </a:stretch>
            </p:blipFill>
            <p:spPr>
              <a:xfrm>
                <a:off x="-1517166" y="9852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1A3D702D-D9BB-C744-F2FB-5A33D95036D7}"/>
                  </a:ext>
                </a:extLst>
              </p14:cNvPr>
              <p14:cNvContentPartPr/>
              <p14:nvPr/>
            </p14:nvContentPartPr>
            <p14:xfrm rot="10800000">
              <a:off x="3705714" y="2433177"/>
              <a:ext cx="1732320" cy="230040"/>
            </p14:xfrm>
          </p:contentPart>
        </mc:Choice>
        <mc:Fallback xmlns="">
          <p:pic>
            <p:nvPicPr>
              <p:cNvPr id="47" name="Ink 46">
                <a:extLst>
                  <a:ext uri="{FF2B5EF4-FFF2-40B4-BE49-F238E27FC236}">
                    <a16:creationId xmlns:a16="http://schemas.microsoft.com/office/drawing/2014/main" id="{1A3D702D-D9BB-C744-F2FB-5A33D95036D7}"/>
                  </a:ext>
                </a:extLst>
              </p:cNvPr>
              <p:cNvPicPr/>
              <p:nvPr/>
            </p:nvPicPr>
            <p:blipFill>
              <a:blip r:embed="rId45"/>
              <a:stretch>
                <a:fillRect/>
              </a:stretch>
            </p:blipFill>
            <p:spPr>
              <a:xfrm rot="10800000">
                <a:off x="3696714" y="2424163"/>
                <a:ext cx="1749960" cy="247708"/>
              </a:xfrm>
              <a:prstGeom prst="rect">
                <a:avLst/>
              </a:prstGeom>
            </p:spPr>
          </p:pic>
        </mc:Fallback>
      </mc:AlternateContent>
      <p:sp>
        <p:nvSpPr>
          <p:cNvPr id="26" name="Google Shape;727;p35">
            <a:extLst>
              <a:ext uri="{FF2B5EF4-FFF2-40B4-BE49-F238E27FC236}">
                <a16:creationId xmlns:a16="http://schemas.microsoft.com/office/drawing/2014/main" id="{64074A43-8BE1-E3B3-AA11-FE5E50C67F0D}"/>
              </a:ext>
            </a:extLst>
          </p:cNvPr>
          <p:cNvSpPr txBox="1">
            <a:spLocks noGrp="1"/>
          </p:cNvSpPr>
          <p:nvPr>
            <p:ph type="title"/>
          </p:nvPr>
        </p:nvSpPr>
        <p:spPr>
          <a:xfrm>
            <a:off x="1864566" y="-1138033"/>
            <a:ext cx="4473382"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50000"/>
                  </a:schemeClr>
                </a:solidFill>
              </a:rPr>
              <a:t> </a:t>
            </a:r>
            <a:endParaRPr dirty="0">
              <a:solidFill>
                <a:schemeClr val="tx1">
                  <a:lumMod val="50000"/>
                </a:schemeClr>
              </a:solidFill>
            </a:endParaRPr>
          </a:p>
        </p:txBody>
      </p:sp>
      <p:sp>
        <p:nvSpPr>
          <p:cNvPr id="41" name="Google Shape;100;p15">
            <a:extLst>
              <a:ext uri="{FF2B5EF4-FFF2-40B4-BE49-F238E27FC236}">
                <a16:creationId xmlns:a16="http://schemas.microsoft.com/office/drawing/2014/main" id="{69F746AF-98BB-456E-B529-92DD5C7B7D48}"/>
              </a:ext>
            </a:extLst>
          </p:cNvPr>
          <p:cNvSpPr txBox="1">
            <a:spLocks/>
          </p:cNvSpPr>
          <p:nvPr/>
        </p:nvSpPr>
        <p:spPr>
          <a:xfrm>
            <a:off x="588045" y="5393307"/>
            <a:ext cx="2076631"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OffState</a:t>
            </a:r>
            <a:r>
              <a:rPr lang="vi-VN" sz="3200" dirty="0">
                <a:solidFill>
                  <a:schemeClr val="accent2">
                    <a:lumMod val="50000"/>
                  </a:schemeClr>
                </a:solidFill>
              </a:rPr>
              <a:t> </a:t>
            </a:r>
          </a:p>
        </p:txBody>
      </p:sp>
      <p:sp>
        <p:nvSpPr>
          <p:cNvPr id="42" name="Google Shape;100;p15">
            <a:extLst>
              <a:ext uri="{FF2B5EF4-FFF2-40B4-BE49-F238E27FC236}">
                <a16:creationId xmlns:a16="http://schemas.microsoft.com/office/drawing/2014/main" id="{9BD9F8C8-20EE-0F26-FF91-AAB80FC11DEE}"/>
              </a:ext>
            </a:extLst>
          </p:cNvPr>
          <p:cNvSpPr txBox="1">
            <a:spLocks/>
          </p:cNvSpPr>
          <p:nvPr/>
        </p:nvSpPr>
        <p:spPr>
          <a:xfrm>
            <a:off x="3533558" y="5393307"/>
            <a:ext cx="2804390"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rgbClr val="182B2F"/>
                </a:solidFill>
              </a:rPr>
              <a:t>LockedState</a:t>
            </a:r>
            <a:r>
              <a:rPr lang="vi-VN" sz="3200" dirty="0">
                <a:solidFill>
                  <a:srgbClr val="182B2F"/>
                </a:solidFill>
              </a:rPr>
              <a:t> </a:t>
            </a:r>
          </a:p>
        </p:txBody>
      </p:sp>
      <p:sp>
        <p:nvSpPr>
          <p:cNvPr id="44" name="Google Shape;100;p15">
            <a:extLst>
              <a:ext uri="{FF2B5EF4-FFF2-40B4-BE49-F238E27FC236}">
                <a16:creationId xmlns:a16="http://schemas.microsoft.com/office/drawing/2014/main" id="{8A6D49EF-6140-4BE0-952B-CE7EDDDE84DC}"/>
              </a:ext>
            </a:extLst>
          </p:cNvPr>
          <p:cNvSpPr txBox="1">
            <a:spLocks/>
          </p:cNvSpPr>
          <p:nvPr/>
        </p:nvSpPr>
        <p:spPr>
          <a:xfrm>
            <a:off x="6674918" y="5393307"/>
            <a:ext cx="2324298"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ReadyState</a:t>
            </a:r>
            <a:r>
              <a:rPr lang="vi-VN" sz="3200" dirty="0">
                <a:solidFill>
                  <a:schemeClr val="accent2">
                    <a:lumMod val="50000"/>
                  </a:schemeClr>
                </a:solidFill>
              </a:rPr>
              <a:t> </a:t>
            </a:r>
          </a:p>
        </p:txBody>
      </p:sp>
      <mc:AlternateContent xmlns:mc="http://schemas.openxmlformats.org/markup-compatibility/2006">
        <mc:Choice xmlns:am3d="http://schemas.microsoft.com/office/drawing/2017/model3d" Requires="am3d">
          <p:graphicFrame>
            <p:nvGraphicFramePr>
              <p:cNvPr id="45" name="3D Model 44">
                <a:extLst>
                  <a:ext uri="{FF2B5EF4-FFF2-40B4-BE49-F238E27FC236}">
                    <a16:creationId xmlns:a16="http://schemas.microsoft.com/office/drawing/2014/main" id="{CB7A3A87-EC4B-C9F6-7E71-D7DF95B8D965}"/>
                  </a:ext>
                </a:extLst>
              </p:cNvPr>
              <p:cNvGraphicFramePr>
                <a:graphicFrameLocks noChangeAspect="1"/>
              </p:cNvGraphicFramePr>
              <p:nvPr>
                <p:extLst>
                  <p:ext uri="{D42A27DB-BD31-4B8C-83A1-F6EECF244321}">
                    <p14:modId xmlns:p14="http://schemas.microsoft.com/office/powerpoint/2010/main" val="2339473652"/>
                  </p:ext>
                </p:extLst>
              </p:nvPr>
            </p:nvGraphicFramePr>
            <p:xfrm>
              <a:off x="10255631" y="1684583"/>
              <a:ext cx="1709133" cy="3440763"/>
            </p:xfrm>
            <a:graphic>
              <a:graphicData uri="http://schemas.microsoft.com/office/drawing/2017/model3d">
                <am3d:model3d r:embed="rId46">
                  <am3d:spPr>
                    <a:xfrm>
                      <a:off x="0" y="0"/>
                      <a:ext cx="1709133" cy="3440763"/>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9993" ay="212149" az="10799996"/>
                    <am3d:postTrans dx="0" dy="0" dz="0"/>
                  </am3d:trans>
                  <am3d:raster rName="Office3DRenderer" rVer="16.0.8326">
                    <am3d:blip r:embed="rId47"/>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a:extLst>
                  <a:ext uri="{FF2B5EF4-FFF2-40B4-BE49-F238E27FC236}">
                    <a16:creationId xmlns:a16="http://schemas.microsoft.com/office/drawing/2014/main" id="{CB7A3A87-EC4B-C9F6-7E71-D7DF95B8D965}"/>
                  </a:ext>
                </a:extLst>
              </p:cNvPr>
              <p:cNvPicPr>
                <a:picLocks noGrp="1" noRot="1" noChangeAspect="1" noMove="1" noResize="1" noEditPoints="1" noAdjustHandles="1" noChangeArrowheads="1" noChangeShapeType="1" noCrop="1"/>
              </p:cNvPicPr>
              <p:nvPr/>
            </p:nvPicPr>
            <p:blipFill>
              <a:blip r:embed="rId47"/>
              <a:stretch>
                <a:fillRect/>
              </a:stretch>
            </p:blipFill>
            <p:spPr>
              <a:xfrm>
                <a:off x="10255631" y="1684583"/>
                <a:ext cx="1709133" cy="3440763"/>
              </a:xfrm>
              <a:prstGeom prst="rect">
                <a:avLst/>
              </a:prstGeom>
            </p:spPr>
          </p:pic>
        </mc:Fallback>
      </mc:AlternateContent>
    </p:spTree>
    <p:extLst>
      <p:ext uri="{BB962C8B-B14F-4D97-AF65-F5344CB8AC3E}">
        <p14:creationId xmlns:p14="http://schemas.microsoft.com/office/powerpoint/2010/main" val="115014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92712675"/>
                  </p:ext>
                </p:extLst>
              </p:nvPr>
            </p:nvGraphicFramePr>
            <p:xfrm>
              <a:off x="3808635" y="991118"/>
              <a:ext cx="1372089" cy="2750637"/>
            </p:xfrm>
            <a:graphic>
              <a:graphicData uri="http://schemas.microsoft.com/office/drawing/2017/model3d">
                <am3d:model3d r:embed="rId3">
                  <am3d:spPr>
                    <a:xfrm>
                      <a:off x="0" y="0"/>
                      <a:ext cx="1372089" cy="275063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8" ay="-104984" az="10799720"/>
                    <am3d:postTrans dx="0" dy="0" dz="0"/>
                  </am3d:trans>
                  <am3d:raster rName="Office3DRenderer" rVer="16.0.8326">
                    <am3d:blip r:embed="rId4"/>
                  </am3d:raster>
                  <am3d:objViewport viewportSz="32640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4"/>
              <a:stretch>
                <a:fillRect/>
              </a:stretch>
            </p:blipFill>
            <p:spPr>
              <a:xfrm>
                <a:off x="3808635" y="991118"/>
                <a:ext cx="1372089" cy="27506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7"/>
              <a:stretch>
                <a:fillRect/>
              </a:stretch>
            </p:blipFill>
            <p:spPr>
              <a:xfrm>
                <a:off x="1446824" y="2657658"/>
                <a:ext cx="133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A4E8E7F-21EE-423D-7944-C2E5BF31B9E4}"/>
                  </a:ext>
                </a:extLst>
              </p14:cNvPr>
              <p14:cNvContentPartPr/>
              <p14:nvPr/>
            </p14:nvContentPartPr>
            <p14:xfrm>
              <a:off x="6882729" y="-2209532"/>
              <a:ext cx="417600" cy="498600"/>
            </p14:xfrm>
          </p:contentPart>
        </mc:Choice>
        <mc:Fallback xmlns="">
          <p:pic>
            <p:nvPicPr>
              <p:cNvPr id="6" name="Ink 5">
                <a:extLst>
                  <a:ext uri="{FF2B5EF4-FFF2-40B4-BE49-F238E27FC236}">
                    <a16:creationId xmlns:a16="http://schemas.microsoft.com/office/drawing/2014/main" id="{6A4E8E7F-21EE-423D-7944-C2E5BF31B9E4}"/>
                  </a:ext>
                </a:extLst>
              </p:cNvPr>
              <p:cNvPicPr/>
              <p:nvPr/>
            </p:nvPicPr>
            <p:blipFill>
              <a:blip r:embed="rId9"/>
              <a:stretch>
                <a:fillRect/>
              </a:stretch>
            </p:blipFill>
            <p:spPr>
              <a:xfrm>
                <a:off x="6873729" y="-2218532"/>
                <a:ext cx="43524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B3057A1-A418-9701-D166-D4D274F2E42D}"/>
                  </a:ext>
                </a:extLst>
              </p14:cNvPr>
              <p14:cNvContentPartPr/>
              <p14:nvPr/>
            </p14:nvContentPartPr>
            <p14:xfrm>
              <a:off x="7209249" y="-1741892"/>
              <a:ext cx="136080" cy="139680"/>
            </p14:xfrm>
          </p:contentPart>
        </mc:Choice>
        <mc:Fallback xmlns="">
          <p:pic>
            <p:nvPicPr>
              <p:cNvPr id="7" name="Ink 6">
                <a:extLst>
                  <a:ext uri="{FF2B5EF4-FFF2-40B4-BE49-F238E27FC236}">
                    <a16:creationId xmlns:a16="http://schemas.microsoft.com/office/drawing/2014/main" id="{8B3057A1-A418-9701-D166-D4D274F2E42D}"/>
                  </a:ext>
                </a:extLst>
              </p:cNvPr>
              <p:cNvPicPr/>
              <p:nvPr/>
            </p:nvPicPr>
            <p:blipFill>
              <a:blip r:embed="rId11"/>
              <a:stretch>
                <a:fillRect/>
              </a:stretch>
            </p:blipFill>
            <p:spPr>
              <a:xfrm>
                <a:off x="7200249" y="-1750892"/>
                <a:ext cx="153720" cy="157320"/>
              </a:xfrm>
              <a:prstGeom prst="rect">
                <a:avLst/>
              </a:prstGeom>
            </p:spPr>
          </p:pic>
        </mc:Fallback>
      </mc:AlternateContent>
      <p:grpSp>
        <p:nvGrpSpPr>
          <p:cNvPr id="8" name="Group 7">
            <a:extLst>
              <a:ext uri="{FF2B5EF4-FFF2-40B4-BE49-F238E27FC236}">
                <a16:creationId xmlns:a16="http://schemas.microsoft.com/office/drawing/2014/main" id="{12581EE5-17B9-B9D3-166C-437CE87544A4}"/>
              </a:ext>
            </a:extLst>
          </p:cNvPr>
          <p:cNvGrpSpPr/>
          <p:nvPr/>
        </p:nvGrpSpPr>
        <p:grpSpPr>
          <a:xfrm>
            <a:off x="7170354" y="-1427593"/>
            <a:ext cx="1284120" cy="767160"/>
            <a:chOff x="6436527" y="1519714"/>
            <a:chExt cx="1284120" cy="7671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88CE7E6-C8E9-2F7D-DA47-48215A35B901}"/>
                    </a:ext>
                  </a:extLst>
                </p14:cNvPr>
                <p14:cNvContentPartPr/>
                <p14:nvPr/>
              </p14:nvContentPartPr>
              <p14:xfrm>
                <a:off x="6494847" y="1547434"/>
                <a:ext cx="50760" cy="354240"/>
              </p14:xfrm>
            </p:contentPart>
          </mc:Choice>
          <mc:Fallback xmlns="">
            <p:pic>
              <p:nvPicPr>
                <p:cNvPr id="9" name="Ink 8">
                  <a:extLst>
                    <a:ext uri="{FF2B5EF4-FFF2-40B4-BE49-F238E27FC236}">
                      <a16:creationId xmlns:a16="http://schemas.microsoft.com/office/drawing/2014/main" id="{A88CE7E6-C8E9-2F7D-DA47-48215A35B901}"/>
                    </a:ext>
                  </a:extLst>
                </p:cNvPr>
                <p:cNvPicPr/>
                <p:nvPr/>
              </p:nvPicPr>
              <p:blipFill>
                <a:blip r:embed="rId13"/>
                <a:stretch>
                  <a:fillRect/>
                </a:stretch>
              </p:blipFill>
              <p:spPr>
                <a:xfrm>
                  <a:off x="6485847" y="1538434"/>
                  <a:ext cx="68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C4117C2-F1FF-3A22-0753-2AC6FC8AEADB}"/>
                    </a:ext>
                  </a:extLst>
                </p14:cNvPr>
                <p14:cNvContentPartPr/>
                <p14:nvPr/>
              </p14:nvContentPartPr>
              <p14:xfrm>
                <a:off x="6436527" y="1519714"/>
                <a:ext cx="200520" cy="199800"/>
              </p14:xfrm>
            </p:contentPart>
          </mc:Choice>
          <mc:Fallback xmlns="">
            <p:pic>
              <p:nvPicPr>
                <p:cNvPr id="11" name="Ink 10">
                  <a:extLst>
                    <a:ext uri="{FF2B5EF4-FFF2-40B4-BE49-F238E27FC236}">
                      <a16:creationId xmlns:a16="http://schemas.microsoft.com/office/drawing/2014/main" id="{6C4117C2-F1FF-3A22-0753-2AC6FC8AEADB}"/>
                    </a:ext>
                  </a:extLst>
                </p:cNvPr>
                <p:cNvPicPr/>
                <p:nvPr/>
              </p:nvPicPr>
              <p:blipFill>
                <a:blip r:embed="rId15"/>
                <a:stretch>
                  <a:fillRect/>
                </a:stretch>
              </p:blipFill>
              <p:spPr>
                <a:xfrm>
                  <a:off x="6427511" y="1510698"/>
                  <a:ext cx="218192" cy="21747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C6091B9-151C-6CFF-E599-2877B89B060A}"/>
                    </a:ext>
                  </a:extLst>
                </p14:cNvPr>
                <p14:cNvContentPartPr/>
                <p14:nvPr/>
              </p14:nvContentPartPr>
              <p14:xfrm>
                <a:off x="6608247" y="1707274"/>
                <a:ext cx="148320" cy="181080"/>
              </p14:xfrm>
            </p:contentPart>
          </mc:Choice>
          <mc:Fallback xmlns="">
            <p:pic>
              <p:nvPicPr>
                <p:cNvPr id="12" name="Ink 11">
                  <a:extLst>
                    <a:ext uri="{FF2B5EF4-FFF2-40B4-BE49-F238E27FC236}">
                      <a16:creationId xmlns:a16="http://schemas.microsoft.com/office/drawing/2014/main" id="{DC6091B9-151C-6CFF-E599-2877B89B060A}"/>
                    </a:ext>
                  </a:extLst>
                </p:cNvPr>
                <p:cNvPicPr/>
                <p:nvPr/>
              </p:nvPicPr>
              <p:blipFill>
                <a:blip r:embed="rId17"/>
                <a:stretch>
                  <a:fillRect/>
                </a:stretch>
              </p:blipFill>
              <p:spPr>
                <a:xfrm>
                  <a:off x="6599225" y="1698274"/>
                  <a:ext cx="166003"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5C6B532-D712-0F3B-B234-BF6A83B5F0C3}"/>
                    </a:ext>
                  </a:extLst>
                </p14:cNvPr>
                <p14:cNvContentPartPr/>
                <p14:nvPr/>
              </p14:nvContentPartPr>
              <p14:xfrm>
                <a:off x="6791127" y="1645714"/>
                <a:ext cx="206640" cy="189720"/>
              </p14:xfrm>
            </p:contentPart>
          </mc:Choice>
          <mc:Fallback xmlns="">
            <p:pic>
              <p:nvPicPr>
                <p:cNvPr id="13" name="Ink 12">
                  <a:extLst>
                    <a:ext uri="{FF2B5EF4-FFF2-40B4-BE49-F238E27FC236}">
                      <a16:creationId xmlns:a16="http://schemas.microsoft.com/office/drawing/2014/main" id="{F5C6B532-D712-0F3B-B234-BF6A83B5F0C3}"/>
                    </a:ext>
                  </a:extLst>
                </p:cNvPr>
                <p:cNvPicPr/>
                <p:nvPr/>
              </p:nvPicPr>
              <p:blipFill>
                <a:blip r:embed="rId19"/>
                <a:stretch>
                  <a:fillRect/>
                </a:stretch>
              </p:blipFill>
              <p:spPr>
                <a:xfrm>
                  <a:off x="6782127" y="1636714"/>
                  <a:ext cx="224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E292AFD-DB77-BFAE-EC18-C4E08C6E4132}"/>
                    </a:ext>
                  </a:extLst>
                </p14:cNvPr>
                <p14:cNvContentPartPr/>
                <p14:nvPr/>
              </p14:nvContentPartPr>
              <p14:xfrm>
                <a:off x="7040607" y="1621594"/>
                <a:ext cx="141120" cy="186840"/>
              </p14:xfrm>
            </p:contentPart>
          </mc:Choice>
          <mc:Fallback xmlns="">
            <p:pic>
              <p:nvPicPr>
                <p:cNvPr id="14" name="Ink 13">
                  <a:extLst>
                    <a:ext uri="{FF2B5EF4-FFF2-40B4-BE49-F238E27FC236}">
                      <a16:creationId xmlns:a16="http://schemas.microsoft.com/office/drawing/2014/main" id="{9E292AFD-DB77-BFAE-EC18-C4E08C6E4132}"/>
                    </a:ext>
                  </a:extLst>
                </p:cNvPr>
                <p:cNvPicPr/>
                <p:nvPr/>
              </p:nvPicPr>
              <p:blipFill>
                <a:blip r:embed="rId21"/>
                <a:stretch>
                  <a:fillRect/>
                </a:stretch>
              </p:blipFill>
              <p:spPr>
                <a:xfrm>
                  <a:off x="7031607" y="1612594"/>
                  <a:ext cx="158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E22B550-1AFC-27BE-756F-941F4097A9FA}"/>
                    </a:ext>
                  </a:extLst>
                </p14:cNvPr>
                <p14:cNvContentPartPr/>
                <p14:nvPr/>
              </p14:nvContentPartPr>
              <p14:xfrm>
                <a:off x="7192527" y="1566154"/>
                <a:ext cx="138240" cy="212760"/>
              </p14:xfrm>
            </p:contentPart>
          </mc:Choice>
          <mc:Fallback xmlns="">
            <p:pic>
              <p:nvPicPr>
                <p:cNvPr id="15" name="Ink 14">
                  <a:extLst>
                    <a:ext uri="{FF2B5EF4-FFF2-40B4-BE49-F238E27FC236}">
                      <a16:creationId xmlns:a16="http://schemas.microsoft.com/office/drawing/2014/main" id="{7E22B550-1AFC-27BE-756F-941F4097A9FA}"/>
                    </a:ext>
                  </a:extLst>
                </p:cNvPr>
                <p:cNvPicPr/>
                <p:nvPr/>
              </p:nvPicPr>
              <p:blipFill>
                <a:blip r:embed="rId23"/>
                <a:stretch>
                  <a:fillRect/>
                </a:stretch>
              </p:blipFill>
              <p:spPr>
                <a:xfrm>
                  <a:off x="7183527" y="1557139"/>
                  <a:ext cx="155880" cy="23043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71A81D4-E699-0721-E9E8-8C3ED15FD2F6}"/>
                    </a:ext>
                  </a:extLst>
                </p14:cNvPr>
                <p14:cNvContentPartPr/>
                <p14:nvPr/>
              </p14:nvContentPartPr>
              <p14:xfrm>
                <a:off x="6808407" y="1986634"/>
                <a:ext cx="62280" cy="287640"/>
              </p14:xfrm>
            </p:contentPart>
          </mc:Choice>
          <mc:Fallback xmlns="">
            <p:pic>
              <p:nvPicPr>
                <p:cNvPr id="16" name="Ink 15">
                  <a:extLst>
                    <a:ext uri="{FF2B5EF4-FFF2-40B4-BE49-F238E27FC236}">
                      <a16:creationId xmlns:a16="http://schemas.microsoft.com/office/drawing/2014/main" id="{671A81D4-E699-0721-E9E8-8C3ED15FD2F6}"/>
                    </a:ext>
                  </a:extLst>
                </p:cNvPr>
                <p:cNvPicPr/>
                <p:nvPr/>
              </p:nvPicPr>
              <p:blipFill>
                <a:blip r:embed="rId25"/>
                <a:stretch>
                  <a:fillRect/>
                </a:stretch>
              </p:blipFill>
              <p:spPr>
                <a:xfrm>
                  <a:off x="6799407" y="1977634"/>
                  <a:ext cx="79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F55CEE8-F7C3-D100-BB71-D6C17366C961}"/>
                    </a:ext>
                  </a:extLst>
                </p14:cNvPr>
                <p14:cNvContentPartPr/>
                <p14:nvPr/>
              </p14:nvContentPartPr>
              <p14:xfrm>
                <a:off x="6842607" y="2091754"/>
                <a:ext cx="136800" cy="195120"/>
              </p14:xfrm>
            </p:contentPart>
          </mc:Choice>
          <mc:Fallback xmlns="">
            <p:pic>
              <p:nvPicPr>
                <p:cNvPr id="17" name="Ink 16">
                  <a:extLst>
                    <a:ext uri="{FF2B5EF4-FFF2-40B4-BE49-F238E27FC236}">
                      <a16:creationId xmlns:a16="http://schemas.microsoft.com/office/drawing/2014/main" id="{1F55CEE8-F7C3-D100-BB71-D6C17366C961}"/>
                    </a:ext>
                  </a:extLst>
                </p:cNvPr>
                <p:cNvPicPr/>
                <p:nvPr/>
              </p:nvPicPr>
              <p:blipFill>
                <a:blip r:embed="rId27"/>
                <a:stretch>
                  <a:fillRect/>
                </a:stretch>
              </p:blipFill>
              <p:spPr>
                <a:xfrm>
                  <a:off x="6833607" y="2082754"/>
                  <a:ext cx="154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298A2D3-0FBF-7C51-8922-302C47A43C44}"/>
                    </a:ext>
                  </a:extLst>
                </p14:cNvPr>
                <p14:cNvContentPartPr/>
                <p14:nvPr/>
              </p14:nvContentPartPr>
              <p14:xfrm>
                <a:off x="7018647" y="2097874"/>
                <a:ext cx="192600" cy="163440"/>
              </p14:xfrm>
            </p:contentPart>
          </mc:Choice>
          <mc:Fallback xmlns="">
            <p:pic>
              <p:nvPicPr>
                <p:cNvPr id="18" name="Ink 17">
                  <a:extLst>
                    <a:ext uri="{FF2B5EF4-FFF2-40B4-BE49-F238E27FC236}">
                      <a16:creationId xmlns:a16="http://schemas.microsoft.com/office/drawing/2014/main" id="{6298A2D3-0FBF-7C51-8922-302C47A43C44}"/>
                    </a:ext>
                  </a:extLst>
                </p:cNvPr>
                <p:cNvPicPr/>
                <p:nvPr/>
              </p:nvPicPr>
              <p:blipFill>
                <a:blip r:embed="rId29"/>
                <a:stretch>
                  <a:fillRect/>
                </a:stretch>
              </p:blipFill>
              <p:spPr>
                <a:xfrm>
                  <a:off x="7009647" y="2088874"/>
                  <a:ext cx="21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855AE54D-3A0D-9E18-0594-019BC34162C8}"/>
                    </a:ext>
                  </a:extLst>
                </p14:cNvPr>
                <p14:cNvContentPartPr/>
                <p14:nvPr/>
              </p14:nvContentPartPr>
              <p14:xfrm>
                <a:off x="7215207" y="1965034"/>
                <a:ext cx="53640" cy="275760"/>
              </p14:xfrm>
            </p:contentPart>
          </mc:Choice>
          <mc:Fallback xmlns="">
            <p:pic>
              <p:nvPicPr>
                <p:cNvPr id="19" name="Ink 18">
                  <a:extLst>
                    <a:ext uri="{FF2B5EF4-FFF2-40B4-BE49-F238E27FC236}">
                      <a16:creationId xmlns:a16="http://schemas.microsoft.com/office/drawing/2014/main" id="{855AE54D-3A0D-9E18-0594-019BC34162C8}"/>
                    </a:ext>
                  </a:extLst>
                </p:cNvPr>
                <p:cNvPicPr/>
                <p:nvPr/>
              </p:nvPicPr>
              <p:blipFill>
                <a:blip r:embed="rId31"/>
                <a:stretch>
                  <a:fillRect/>
                </a:stretch>
              </p:blipFill>
              <p:spPr>
                <a:xfrm>
                  <a:off x="7206207" y="1956034"/>
                  <a:ext cx="7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056C11D0-B124-52F9-EBCB-632905FB8492}"/>
                    </a:ext>
                  </a:extLst>
                </p14:cNvPr>
                <p14:cNvContentPartPr/>
                <p14:nvPr/>
              </p14:nvContentPartPr>
              <p14:xfrm>
                <a:off x="7305207" y="1947394"/>
                <a:ext cx="85320" cy="261360"/>
              </p14:xfrm>
            </p:contentPart>
          </mc:Choice>
          <mc:Fallback xmlns="">
            <p:pic>
              <p:nvPicPr>
                <p:cNvPr id="20" name="Ink 19">
                  <a:extLst>
                    <a:ext uri="{FF2B5EF4-FFF2-40B4-BE49-F238E27FC236}">
                      <a16:creationId xmlns:a16="http://schemas.microsoft.com/office/drawing/2014/main" id="{056C11D0-B124-52F9-EBCB-632905FB8492}"/>
                    </a:ext>
                  </a:extLst>
                </p:cNvPr>
                <p:cNvPicPr/>
                <p:nvPr/>
              </p:nvPicPr>
              <p:blipFill>
                <a:blip r:embed="rId33"/>
                <a:stretch>
                  <a:fillRect/>
                </a:stretch>
              </p:blipFill>
              <p:spPr>
                <a:xfrm>
                  <a:off x="7296207" y="1938394"/>
                  <a:ext cx="1029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032D6A5F-B2F7-2599-C5D7-D64A6EB5BED0}"/>
                    </a:ext>
                  </a:extLst>
                </p14:cNvPr>
                <p14:cNvContentPartPr/>
                <p14:nvPr/>
              </p14:nvContentPartPr>
              <p14:xfrm>
                <a:off x="7160127" y="1981234"/>
                <a:ext cx="206280" cy="62280"/>
              </p14:xfrm>
            </p:contentPart>
          </mc:Choice>
          <mc:Fallback xmlns="">
            <p:pic>
              <p:nvPicPr>
                <p:cNvPr id="21" name="Ink 20">
                  <a:extLst>
                    <a:ext uri="{FF2B5EF4-FFF2-40B4-BE49-F238E27FC236}">
                      <a16:creationId xmlns:a16="http://schemas.microsoft.com/office/drawing/2014/main" id="{032D6A5F-B2F7-2599-C5D7-D64A6EB5BED0}"/>
                    </a:ext>
                  </a:extLst>
                </p:cNvPr>
                <p:cNvPicPr/>
                <p:nvPr/>
              </p:nvPicPr>
              <p:blipFill>
                <a:blip r:embed="rId35"/>
                <a:stretch>
                  <a:fillRect/>
                </a:stretch>
              </p:blipFill>
              <p:spPr>
                <a:xfrm>
                  <a:off x="7151127" y="1972234"/>
                  <a:ext cx="223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04279DD9-7520-F89E-B3D5-F8F731739ECD}"/>
                    </a:ext>
                  </a:extLst>
                </p14:cNvPr>
                <p14:cNvContentPartPr/>
                <p14:nvPr/>
              </p14:nvContentPartPr>
              <p14:xfrm>
                <a:off x="7394847" y="2039914"/>
                <a:ext cx="102600" cy="168480"/>
              </p14:xfrm>
            </p:contentPart>
          </mc:Choice>
          <mc:Fallback xmlns="">
            <p:pic>
              <p:nvPicPr>
                <p:cNvPr id="22" name="Ink 21">
                  <a:extLst>
                    <a:ext uri="{FF2B5EF4-FFF2-40B4-BE49-F238E27FC236}">
                      <a16:creationId xmlns:a16="http://schemas.microsoft.com/office/drawing/2014/main" id="{04279DD9-7520-F89E-B3D5-F8F731739ECD}"/>
                    </a:ext>
                  </a:extLst>
                </p:cNvPr>
                <p:cNvPicPr/>
                <p:nvPr/>
              </p:nvPicPr>
              <p:blipFill>
                <a:blip r:embed="rId37"/>
                <a:stretch>
                  <a:fillRect/>
                </a:stretch>
              </p:blipFill>
              <p:spPr>
                <a:xfrm>
                  <a:off x="7385847" y="2030933"/>
                  <a:ext cx="120240" cy="1860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74B558CB-95F6-441C-83CC-70004E6E5EC3}"/>
                    </a:ext>
                  </a:extLst>
                </p14:cNvPr>
                <p14:cNvContentPartPr/>
                <p14:nvPr/>
              </p14:nvContentPartPr>
              <p14:xfrm>
                <a:off x="7523367" y="1992034"/>
                <a:ext cx="197280" cy="184680"/>
              </p14:xfrm>
            </p:contentPart>
          </mc:Choice>
          <mc:Fallback xmlns="">
            <p:pic>
              <p:nvPicPr>
                <p:cNvPr id="23" name="Ink 22">
                  <a:extLst>
                    <a:ext uri="{FF2B5EF4-FFF2-40B4-BE49-F238E27FC236}">
                      <a16:creationId xmlns:a16="http://schemas.microsoft.com/office/drawing/2014/main" id="{74B558CB-95F6-441C-83CC-70004E6E5EC3}"/>
                    </a:ext>
                  </a:extLst>
                </p:cNvPr>
                <p:cNvPicPr/>
                <p:nvPr/>
              </p:nvPicPr>
              <p:blipFill>
                <a:blip r:embed="rId39"/>
                <a:stretch>
                  <a:fillRect/>
                </a:stretch>
              </p:blipFill>
              <p:spPr>
                <a:xfrm>
                  <a:off x="7514367" y="1983034"/>
                  <a:ext cx="214920" cy="202320"/>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43" name="3D Model 42">
                <a:extLst>
                  <a:ext uri="{FF2B5EF4-FFF2-40B4-BE49-F238E27FC236}">
                    <a16:creationId xmlns:a16="http://schemas.microsoft.com/office/drawing/2014/main" id="{8BA8BE69-F4B1-538E-BE75-130C9E8D6AB3}"/>
                  </a:ext>
                </a:extLst>
              </p:cNvPr>
              <p:cNvGraphicFramePr>
                <a:graphicFrameLocks noChangeAspect="1"/>
              </p:cNvGraphicFramePr>
              <p:nvPr>
                <p:extLst>
                  <p:ext uri="{D42A27DB-BD31-4B8C-83A1-F6EECF244321}">
                    <p14:modId xmlns:p14="http://schemas.microsoft.com/office/powerpoint/2010/main" val="426110617"/>
                  </p:ext>
                </p:extLst>
              </p:nvPr>
            </p:nvGraphicFramePr>
            <p:xfrm>
              <a:off x="790419" y="1046248"/>
              <a:ext cx="1321449" cy="2640377"/>
            </p:xfrm>
            <a:graphic>
              <a:graphicData uri="http://schemas.microsoft.com/office/drawing/2017/model3d">
                <am3d:model3d r:embed="rId40">
                  <am3d:spPr>
                    <a:xfrm>
                      <a:off x="0" y="0"/>
                      <a:ext cx="1321449" cy="264037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63398" ay="1828" az="-10799978"/>
                    <am3d:postTrans dx="0" dy="0" dz="0"/>
                  </am3d:trans>
                  <am3d:raster rName="Office3DRenderer" rVer="16.0.8326">
                    <am3d:blip r:embed="rId41"/>
                  </am3d:raster>
                  <am3d:objViewport viewportSz="3141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a:extLst>
                  <a:ext uri="{FF2B5EF4-FFF2-40B4-BE49-F238E27FC236}">
                    <a16:creationId xmlns:a16="http://schemas.microsoft.com/office/drawing/2014/main" id="{8BA8BE69-F4B1-538E-BE75-130C9E8D6AB3}"/>
                  </a:ext>
                </a:extLst>
              </p:cNvPr>
              <p:cNvPicPr>
                <a:picLocks noGrp="1" noRot="1" noChangeAspect="1" noMove="1" noResize="1" noEditPoints="1" noAdjustHandles="1" noChangeArrowheads="1" noChangeShapeType="1" noCrop="1"/>
              </p:cNvPicPr>
              <p:nvPr/>
            </p:nvPicPr>
            <p:blipFill>
              <a:blip r:embed="rId41"/>
              <a:stretch>
                <a:fillRect/>
              </a:stretch>
            </p:blipFill>
            <p:spPr>
              <a:xfrm>
                <a:off x="790419" y="1046248"/>
                <a:ext cx="1321449" cy="264037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A60822AB-83FC-9EB5-9899-A0BEEABCC95E}"/>
                  </a:ext>
                </a:extLst>
              </p14:cNvPr>
              <p14:cNvContentPartPr/>
              <p14:nvPr/>
            </p14:nvContentPartPr>
            <p14:xfrm>
              <a:off x="-1508166" y="994257"/>
              <a:ext cx="360" cy="360"/>
            </p14:xfrm>
          </p:contentPart>
        </mc:Choice>
        <mc:Fallback xmlns="">
          <p:pic>
            <p:nvPicPr>
              <p:cNvPr id="46" name="Ink 45">
                <a:extLst>
                  <a:ext uri="{FF2B5EF4-FFF2-40B4-BE49-F238E27FC236}">
                    <a16:creationId xmlns:a16="http://schemas.microsoft.com/office/drawing/2014/main" id="{A60822AB-83FC-9EB5-9899-A0BEEABCC95E}"/>
                  </a:ext>
                </a:extLst>
              </p:cNvPr>
              <p:cNvPicPr/>
              <p:nvPr/>
            </p:nvPicPr>
            <p:blipFill>
              <a:blip r:embed="rId43"/>
              <a:stretch>
                <a:fillRect/>
              </a:stretch>
            </p:blipFill>
            <p:spPr>
              <a:xfrm>
                <a:off x="-1517166" y="9852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1A3D702D-D9BB-C744-F2FB-5A33D95036D7}"/>
                  </a:ext>
                </a:extLst>
              </p14:cNvPr>
              <p14:cNvContentPartPr/>
              <p14:nvPr/>
            </p14:nvContentPartPr>
            <p14:xfrm rot="10800000">
              <a:off x="3869000" y="-2075252"/>
              <a:ext cx="1732320" cy="230040"/>
            </p14:xfrm>
          </p:contentPart>
        </mc:Choice>
        <mc:Fallback xmlns="">
          <p:pic>
            <p:nvPicPr>
              <p:cNvPr id="47" name="Ink 46">
                <a:extLst>
                  <a:ext uri="{FF2B5EF4-FFF2-40B4-BE49-F238E27FC236}">
                    <a16:creationId xmlns:a16="http://schemas.microsoft.com/office/drawing/2014/main" id="{1A3D702D-D9BB-C744-F2FB-5A33D95036D7}"/>
                  </a:ext>
                </a:extLst>
              </p:cNvPr>
              <p:cNvPicPr/>
              <p:nvPr/>
            </p:nvPicPr>
            <p:blipFill>
              <a:blip r:embed="rId45"/>
              <a:stretch>
                <a:fillRect/>
              </a:stretch>
            </p:blipFill>
            <p:spPr>
              <a:xfrm rot="10800000">
                <a:off x="3860000" y="-2084266"/>
                <a:ext cx="1749960" cy="247708"/>
              </a:xfrm>
              <a:prstGeom prst="rect">
                <a:avLst/>
              </a:prstGeom>
            </p:spPr>
          </p:pic>
        </mc:Fallback>
      </mc:AlternateContent>
      <p:sp>
        <p:nvSpPr>
          <p:cNvPr id="26" name="Google Shape;727;p35">
            <a:extLst>
              <a:ext uri="{FF2B5EF4-FFF2-40B4-BE49-F238E27FC236}">
                <a16:creationId xmlns:a16="http://schemas.microsoft.com/office/drawing/2014/main" id="{64074A43-8BE1-E3B3-AA11-FE5E50C67F0D}"/>
              </a:ext>
            </a:extLst>
          </p:cNvPr>
          <p:cNvSpPr txBox="1">
            <a:spLocks noGrp="1"/>
          </p:cNvSpPr>
          <p:nvPr>
            <p:ph type="title"/>
          </p:nvPr>
        </p:nvSpPr>
        <p:spPr>
          <a:xfrm>
            <a:off x="1864566" y="-1138033"/>
            <a:ext cx="4473382"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50000"/>
                  </a:schemeClr>
                </a:solidFill>
              </a:rPr>
              <a:t> </a:t>
            </a:r>
            <a:endParaRPr dirty="0">
              <a:solidFill>
                <a:schemeClr val="tx1">
                  <a:lumMod val="50000"/>
                </a:schemeClr>
              </a:solidFill>
            </a:endParaRPr>
          </a:p>
        </p:txBody>
      </p:sp>
      <p:sp>
        <p:nvSpPr>
          <p:cNvPr id="41" name="Google Shape;100;p15">
            <a:extLst>
              <a:ext uri="{FF2B5EF4-FFF2-40B4-BE49-F238E27FC236}">
                <a16:creationId xmlns:a16="http://schemas.microsoft.com/office/drawing/2014/main" id="{69F746AF-98BB-456E-B529-92DD5C7B7D48}"/>
              </a:ext>
            </a:extLst>
          </p:cNvPr>
          <p:cNvSpPr txBox="1">
            <a:spLocks/>
          </p:cNvSpPr>
          <p:nvPr/>
        </p:nvSpPr>
        <p:spPr>
          <a:xfrm>
            <a:off x="595972" y="3619387"/>
            <a:ext cx="2076631"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OffState</a:t>
            </a:r>
            <a:r>
              <a:rPr lang="vi-VN" sz="3200" dirty="0">
                <a:solidFill>
                  <a:schemeClr val="accent2">
                    <a:lumMod val="50000"/>
                  </a:schemeClr>
                </a:solidFill>
              </a:rPr>
              <a:t> </a:t>
            </a:r>
          </a:p>
        </p:txBody>
      </p:sp>
      <p:sp>
        <p:nvSpPr>
          <p:cNvPr id="42" name="Google Shape;100;p15">
            <a:extLst>
              <a:ext uri="{FF2B5EF4-FFF2-40B4-BE49-F238E27FC236}">
                <a16:creationId xmlns:a16="http://schemas.microsoft.com/office/drawing/2014/main" id="{9BD9F8C8-20EE-0F26-FF91-AAB80FC11DEE}"/>
              </a:ext>
            </a:extLst>
          </p:cNvPr>
          <p:cNvSpPr txBox="1">
            <a:spLocks/>
          </p:cNvSpPr>
          <p:nvPr/>
        </p:nvSpPr>
        <p:spPr>
          <a:xfrm>
            <a:off x="3301005" y="3619387"/>
            <a:ext cx="2804390"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rgbClr val="182B2F"/>
                </a:solidFill>
              </a:rPr>
              <a:t>LockedState</a:t>
            </a:r>
            <a:r>
              <a:rPr lang="vi-VN" sz="3200" dirty="0">
                <a:solidFill>
                  <a:srgbClr val="182B2F"/>
                </a:solidFill>
              </a:rPr>
              <a:t> </a:t>
            </a:r>
          </a:p>
        </p:txBody>
      </p:sp>
      <p:sp>
        <p:nvSpPr>
          <p:cNvPr id="44" name="Google Shape;100;p15">
            <a:extLst>
              <a:ext uri="{FF2B5EF4-FFF2-40B4-BE49-F238E27FC236}">
                <a16:creationId xmlns:a16="http://schemas.microsoft.com/office/drawing/2014/main" id="{8A6D49EF-6140-4BE0-952B-CE7EDDDE84DC}"/>
              </a:ext>
            </a:extLst>
          </p:cNvPr>
          <p:cNvSpPr txBox="1">
            <a:spLocks/>
          </p:cNvSpPr>
          <p:nvPr/>
        </p:nvSpPr>
        <p:spPr>
          <a:xfrm>
            <a:off x="6442365" y="3619387"/>
            <a:ext cx="2324298"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ReadyState</a:t>
            </a:r>
            <a:r>
              <a:rPr lang="vi-VN" sz="3200" dirty="0">
                <a:solidFill>
                  <a:schemeClr val="accent2">
                    <a:lumMod val="50000"/>
                  </a:schemeClr>
                </a:solidFill>
              </a:rPr>
              <a:t> </a:t>
            </a:r>
          </a:p>
        </p:txBody>
      </p:sp>
      <mc:AlternateContent xmlns:mc="http://schemas.openxmlformats.org/markup-compatibility/2006">
        <mc:Choice xmlns:am3d="http://schemas.microsoft.com/office/drawing/2017/model3d" Requires="am3d">
          <p:graphicFrame>
            <p:nvGraphicFramePr>
              <p:cNvPr id="45" name="3D Model 44">
                <a:extLst>
                  <a:ext uri="{FF2B5EF4-FFF2-40B4-BE49-F238E27FC236}">
                    <a16:creationId xmlns:a16="http://schemas.microsoft.com/office/drawing/2014/main" id="{CB7A3A87-EC4B-C9F6-7E71-D7DF95B8D965}"/>
                  </a:ext>
                </a:extLst>
              </p:cNvPr>
              <p:cNvGraphicFramePr>
                <a:graphicFrameLocks noChangeAspect="1"/>
              </p:cNvGraphicFramePr>
              <p:nvPr>
                <p:extLst>
                  <p:ext uri="{D42A27DB-BD31-4B8C-83A1-F6EECF244321}">
                    <p14:modId xmlns:p14="http://schemas.microsoft.com/office/powerpoint/2010/main" val="3082753126"/>
                  </p:ext>
                </p:extLst>
              </p:nvPr>
            </p:nvGraphicFramePr>
            <p:xfrm>
              <a:off x="6805069" y="972538"/>
              <a:ext cx="1372089" cy="2762238"/>
            </p:xfrm>
            <a:graphic>
              <a:graphicData uri="http://schemas.microsoft.com/office/drawing/2017/model3d">
                <am3d:model3d r:embed="rId46">
                  <am3d:spPr>
                    <a:xfrm>
                      <a:off x="0" y="0"/>
                      <a:ext cx="1372089" cy="2762238"/>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9993" ay="212149" az="10799996"/>
                    <am3d:postTrans dx="0" dy="0" dz="0"/>
                  </am3d:trans>
                  <am3d:raster rName="Office3DRenderer" rVer="16.0.8326">
                    <am3d:blip r:embed="rId47"/>
                  </am3d:raster>
                  <am3d:objViewport viewportSz="32625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a:extLst>
                  <a:ext uri="{FF2B5EF4-FFF2-40B4-BE49-F238E27FC236}">
                    <a16:creationId xmlns:a16="http://schemas.microsoft.com/office/drawing/2014/main" id="{CB7A3A87-EC4B-C9F6-7E71-D7DF95B8D965}"/>
                  </a:ext>
                </a:extLst>
              </p:cNvPr>
              <p:cNvPicPr>
                <a:picLocks noGrp="1" noRot="1" noChangeAspect="1" noMove="1" noResize="1" noEditPoints="1" noAdjustHandles="1" noChangeArrowheads="1" noChangeShapeType="1" noCrop="1"/>
              </p:cNvPicPr>
              <p:nvPr/>
            </p:nvPicPr>
            <p:blipFill>
              <a:blip r:embed="rId47"/>
              <a:stretch>
                <a:fillRect/>
              </a:stretch>
            </p:blipFill>
            <p:spPr>
              <a:xfrm>
                <a:off x="6805069" y="972538"/>
                <a:ext cx="1372089" cy="2762238"/>
              </a:xfrm>
              <a:prstGeom prst="rect">
                <a:avLst/>
              </a:prstGeom>
            </p:spPr>
          </p:pic>
        </mc:Fallback>
      </mc:AlternateContent>
    </p:spTree>
    <p:extLst>
      <p:ext uri="{BB962C8B-B14F-4D97-AF65-F5344CB8AC3E}">
        <p14:creationId xmlns:p14="http://schemas.microsoft.com/office/powerpoint/2010/main" val="406826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2723139537"/>
                  </p:ext>
                </p:extLst>
              </p:nvPr>
            </p:nvGraphicFramePr>
            <p:xfrm>
              <a:off x="3563707" y="-3172668"/>
              <a:ext cx="1372089" cy="2750637"/>
            </p:xfrm>
            <a:graphic>
              <a:graphicData uri="http://schemas.microsoft.com/office/drawing/2017/model3d">
                <am3d:model3d r:embed="rId4">
                  <am3d:spPr>
                    <a:xfrm>
                      <a:off x="0" y="0"/>
                      <a:ext cx="1372089" cy="275063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8" ay="-104984" az="10799720"/>
                    <am3d:postTrans dx="0" dy="0" dz="0"/>
                  </am3d:trans>
                  <am3d:raster rName="Office3DRenderer" rVer="16.0.8326">
                    <am3d:blip r:embed="rId5"/>
                  </am3d:raster>
                  <am3d:objViewport viewportSz="32640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5"/>
              <a:stretch>
                <a:fillRect/>
              </a:stretch>
            </p:blipFill>
            <p:spPr>
              <a:xfrm>
                <a:off x="3563707" y="-3172668"/>
                <a:ext cx="1372089" cy="275063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1451144" y="2661978"/>
              <a:ext cx="4680" cy="7200"/>
            </p14:xfrm>
          </p:contentPart>
        </mc:Choice>
        <mc:Fallback xmlns="">
          <p:pic>
            <p:nvPicPr>
              <p:cNvPr id="228" name="Ink 227">
                <a:extLst>
                  <a:ext uri="{FF2B5EF4-FFF2-40B4-BE49-F238E27FC236}">
                    <a16:creationId xmlns:a16="http://schemas.microsoft.com/office/drawing/2014/main" id="{7882504C-FDAF-7F00-9172-57EA5A8B4291}"/>
                  </a:ext>
                </a:extLst>
              </p:cNvPr>
              <p:cNvPicPr/>
              <p:nvPr/>
            </p:nvPicPr>
            <p:blipFill>
              <a:blip r:embed="rId8"/>
              <a:stretch>
                <a:fillRect/>
              </a:stretch>
            </p:blipFill>
            <p:spPr>
              <a:xfrm>
                <a:off x="1446824" y="2657658"/>
                <a:ext cx="13320" cy="158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a:extLst>
                  <a:ext uri="{FF2B5EF4-FFF2-40B4-BE49-F238E27FC236}">
                    <a16:creationId xmlns:a16="http://schemas.microsoft.com/office/drawing/2014/main" id="{8BA8BE69-F4B1-538E-BE75-130C9E8D6AB3}"/>
                  </a:ext>
                </a:extLst>
              </p:cNvPr>
              <p:cNvGraphicFramePr>
                <a:graphicFrameLocks noChangeAspect="1"/>
              </p:cNvGraphicFramePr>
              <p:nvPr>
                <p:extLst>
                  <p:ext uri="{D42A27DB-BD31-4B8C-83A1-F6EECF244321}">
                    <p14:modId xmlns:p14="http://schemas.microsoft.com/office/powerpoint/2010/main" val="2041698479"/>
                  </p:ext>
                </p:extLst>
              </p:nvPr>
            </p:nvGraphicFramePr>
            <p:xfrm>
              <a:off x="-2168891" y="972538"/>
              <a:ext cx="1321449" cy="2640377"/>
            </p:xfrm>
            <a:graphic>
              <a:graphicData uri="http://schemas.microsoft.com/office/drawing/2017/model3d">
                <am3d:model3d r:embed="rId9">
                  <am3d:spPr>
                    <a:xfrm>
                      <a:off x="0" y="0"/>
                      <a:ext cx="1321449" cy="264037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63398" ay="1828" az="-10799978"/>
                    <am3d:postTrans dx="0" dy="0" dz="0"/>
                  </am3d:trans>
                  <am3d:raster rName="Office3DRenderer" rVer="16.0.8326">
                    <am3d:blip r:embed="rId10"/>
                  </am3d:raster>
                  <am3d:objViewport viewportSz="3141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a:extLst>
                  <a:ext uri="{FF2B5EF4-FFF2-40B4-BE49-F238E27FC236}">
                    <a16:creationId xmlns:a16="http://schemas.microsoft.com/office/drawing/2014/main" id="{8BA8BE69-F4B1-538E-BE75-130C9E8D6AB3}"/>
                  </a:ext>
                </a:extLst>
              </p:cNvPr>
              <p:cNvPicPr>
                <a:picLocks noGrp="1" noRot="1" noChangeAspect="1" noMove="1" noResize="1" noEditPoints="1" noAdjustHandles="1" noChangeArrowheads="1" noChangeShapeType="1" noCrop="1"/>
              </p:cNvPicPr>
              <p:nvPr/>
            </p:nvPicPr>
            <p:blipFill>
              <a:blip r:embed="rId10"/>
              <a:stretch>
                <a:fillRect/>
              </a:stretch>
            </p:blipFill>
            <p:spPr>
              <a:xfrm>
                <a:off x="-2168891" y="972538"/>
                <a:ext cx="1321449" cy="264037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6" name="Ink 45">
                <a:extLst>
                  <a:ext uri="{FF2B5EF4-FFF2-40B4-BE49-F238E27FC236}">
                    <a16:creationId xmlns:a16="http://schemas.microsoft.com/office/drawing/2014/main" id="{A60822AB-83FC-9EB5-9899-A0BEEABCC95E}"/>
                  </a:ext>
                </a:extLst>
              </p14:cNvPr>
              <p14:cNvContentPartPr/>
              <p14:nvPr/>
            </p14:nvContentPartPr>
            <p14:xfrm>
              <a:off x="-1508166" y="994257"/>
              <a:ext cx="360" cy="360"/>
            </p14:xfrm>
          </p:contentPart>
        </mc:Choice>
        <mc:Fallback xmlns="">
          <p:pic>
            <p:nvPicPr>
              <p:cNvPr id="46" name="Ink 45">
                <a:extLst>
                  <a:ext uri="{FF2B5EF4-FFF2-40B4-BE49-F238E27FC236}">
                    <a16:creationId xmlns:a16="http://schemas.microsoft.com/office/drawing/2014/main" id="{A60822AB-83FC-9EB5-9899-A0BEEABCC95E}"/>
                  </a:ext>
                </a:extLst>
              </p:cNvPr>
              <p:cNvPicPr/>
              <p:nvPr/>
            </p:nvPicPr>
            <p:blipFill>
              <a:blip r:embed="rId12"/>
              <a:stretch>
                <a:fillRect/>
              </a:stretch>
            </p:blipFill>
            <p:spPr>
              <a:xfrm>
                <a:off x="-1517166" y="985257"/>
                <a:ext cx="18000" cy="18000"/>
              </a:xfrm>
              <a:prstGeom prst="rect">
                <a:avLst/>
              </a:prstGeom>
            </p:spPr>
          </p:pic>
        </mc:Fallback>
      </mc:AlternateContent>
      <p:sp>
        <p:nvSpPr>
          <p:cNvPr id="26" name="Google Shape;727;p35">
            <a:extLst>
              <a:ext uri="{FF2B5EF4-FFF2-40B4-BE49-F238E27FC236}">
                <a16:creationId xmlns:a16="http://schemas.microsoft.com/office/drawing/2014/main" id="{64074A43-8BE1-E3B3-AA11-FE5E50C67F0D}"/>
              </a:ext>
            </a:extLst>
          </p:cNvPr>
          <p:cNvSpPr txBox="1">
            <a:spLocks noGrp="1"/>
          </p:cNvSpPr>
          <p:nvPr>
            <p:ph type="title"/>
          </p:nvPr>
        </p:nvSpPr>
        <p:spPr>
          <a:xfrm>
            <a:off x="1864566" y="-1138033"/>
            <a:ext cx="4473382"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50000"/>
                  </a:schemeClr>
                </a:solidFill>
              </a:rPr>
              <a:t> </a:t>
            </a:r>
            <a:endParaRPr dirty="0">
              <a:solidFill>
                <a:schemeClr val="tx1">
                  <a:lumMod val="50000"/>
                </a:schemeClr>
              </a:solidFill>
            </a:endParaRPr>
          </a:p>
        </p:txBody>
      </p:sp>
      <p:sp>
        <p:nvSpPr>
          <p:cNvPr id="41" name="Google Shape;100;p15">
            <a:extLst>
              <a:ext uri="{FF2B5EF4-FFF2-40B4-BE49-F238E27FC236}">
                <a16:creationId xmlns:a16="http://schemas.microsoft.com/office/drawing/2014/main" id="{69F746AF-98BB-456E-B529-92DD5C7B7D48}"/>
              </a:ext>
            </a:extLst>
          </p:cNvPr>
          <p:cNvSpPr txBox="1">
            <a:spLocks/>
          </p:cNvSpPr>
          <p:nvPr/>
        </p:nvSpPr>
        <p:spPr>
          <a:xfrm>
            <a:off x="1102158" y="741993"/>
            <a:ext cx="2076631"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OffState</a:t>
            </a:r>
            <a:r>
              <a:rPr lang="vi-VN" sz="3200" dirty="0">
                <a:solidFill>
                  <a:schemeClr val="accent2">
                    <a:lumMod val="50000"/>
                  </a:schemeClr>
                </a:solidFill>
              </a:rPr>
              <a:t> </a:t>
            </a:r>
          </a:p>
        </p:txBody>
      </p:sp>
      <p:sp>
        <p:nvSpPr>
          <p:cNvPr id="42" name="Google Shape;100;p15">
            <a:extLst>
              <a:ext uri="{FF2B5EF4-FFF2-40B4-BE49-F238E27FC236}">
                <a16:creationId xmlns:a16="http://schemas.microsoft.com/office/drawing/2014/main" id="{9BD9F8C8-20EE-0F26-FF91-AAB80FC11DEE}"/>
              </a:ext>
            </a:extLst>
          </p:cNvPr>
          <p:cNvSpPr txBox="1">
            <a:spLocks/>
          </p:cNvSpPr>
          <p:nvPr/>
        </p:nvSpPr>
        <p:spPr>
          <a:xfrm>
            <a:off x="5965213" y="1382794"/>
            <a:ext cx="2804390"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rgbClr val="182B2F"/>
                </a:solidFill>
              </a:rPr>
              <a:t>LockedState</a:t>
            </a:r>
            <a:r>
              <a:rPr lang="vi-VN" sz="3200" dirty="0">
                <a:solidFill>
                  <a:srgbClr val="182B2F"/>
                </a:solidFill>
              </a:rPr>
              <a:t> </a:t>
            </a:r>
          </a:p>
        </p:txBody>
      </p:sp>
      <p:sp>
        <p:nvSpPr>
          <p:cNvPr id="44" name="Google Shape;100;p15">
            <a:extLst>
              <a:ext uri="{FF2B5EF4-FFF2-40B4-BE49-F238E27FC236}">
                <a16:creationId xmlns:a16="http://schemas.microsoft.com/office/drawing/2014/main" id="{8A6D49EF-6140-4BE0-952B-CE7EDDDE84DC}"/>
              </a:ext>
            </a:extLst>
          </p:cNvPr>
          <p:cNvSpPr txBox="1">
            <a:spLocks/>
          </p:cNvSpPr>
          <p:nvPr/>
        </p:nvSpPr>
        <p:spPr>
          <a:xfrm>
            <a:off x="3409851" y="3394919"/>
            <a:ext cx="2324298"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ReadyState</a:t>
            </a:r>
            <a:r>
              <a:rPr lang="vi-VN" sz="3200" dirty="0">
                <a:solidFill>
                  <a:schemeClr val="accent2">
                    <a:lumMod val="50000"/>
                  </a:schemeClr>
                </a:solidFill>
              </a:rPr>
              <a:t> </a:t>
            </a:r>
          </a:p>
        </p:txBody>
      </p:sp>
      <mc:AlternateContent xmlns:mc="http://schemas.openxmlformats.org/markup-compatibility/2006">
        <mc:Choice xmlns:am3d="http://schemas.microsoft.com/office/drawing/2017/model3d" Requires="am3d">
          <p:graphicFrame>
            <p:nvGraphicFramePr>
              <p:cNvPr id="45" name="3D Model 44">
                <a:extLst>
                  <a:ext uri="{FF2B5EF4-FFF2-40B4-BE49-F238E27FC236}">
                    <a16:creationId xmlns:a16="http://schemas.microsoft.com/office/drawing/2014/main" id="{CB7A3A87-EC4B-C9F6-7E71-D7DF95B8D965}"/>
                  </a:ext>
                </a:extLst>
              </p:cNvPr>
              <p:cNvGraphicFramePr>
                <a:graphicFrameLocks noChangeAspect="1"/>
              </p:cNvGraphicFramePr>
              <p:nvPr>
                <p:extLst>
                  <p:ext uri="{D42A27DB-BD31-4B8C-83A1-F6EECF244321}">
                    <p14:modId xmlns:p14="http://schemas.microsoft.com/office/powerpoint/2010/main" val="2720317560"/>
                  </p:ext>
                </p:extLst>
              </p:nvPr>
            </p:nvGraphicFramePr>
            <p:xfrm>
              <a:off x="9511279" y="1116371"/>
              <a:ext cx="1401488" cy="2910757"/>
            </p:xfrm>
            <a:graphic>
              <a:graphicData uri="http://schemas.microsoft.com/office/drawing/2017/model3d">
                <am3d:model3d r:embed="rId13">
                  <am3d:spPr>
                    <a:xfrm>
                      <a:off x="0" y="0"/>
                      <a:ext cx="1401488" cy="291075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572765" ay="1074781" az="10730013"/>
                    <am3d:postTrans dx="0" dy="0" dz="0"/>
                  </am3d:trans>
                  <am3d:raster rName="Office3DRenderer" rVer="16.0.8326">
                    <am3d:blip r:embed="rId14"/>
                  </am3d:raster>
                  <am3d:objViewport viewportSz="32625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a:extLst>
                  <a:ext uri="{FF2B5EF4-FFF2-40B4-BE49-F238E27FC236}">
                    <a16:creationId xmlns:a16="http://schemas.microsoft.com/office/drawing/2014/main" id="{CB7A3A87-EC4B-C9F6-7E71-D7DF95B8D965}"/>
                  </a:ext>
                </a:extLst>
              </p:cNvPr>
              <p:cNvPicPr>
                <a:picLocks noGrp="1" noRot="1" noChangeAspect="1" noMove="1" noResize="1" noEditPoints="1" noAdjustHandles="1" noChangeArrowheads="1" noChangeShapeType="1" noCrop="1"/>
              </p:cNvPicPr>
              <p:nvPr/>
            </p:nvPicPr>
            <p:blipFill>
              <a:blip r:embed="rId14"/>
              <a:stretch>
                <a:fillRect/>
              </a:stretch>
            </p:blipFill>
            <p:spPr>
              <a:xfrm>
                <a:off x="9511279" y="1116371"/>
                <a:ext cx="1401488" cy="291075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64203BA3-236B-493B-8811-A823F145FFFA}"/>
                  </a:ext>
                </a:extLst>
              </p14:cNvPr>
              <p14:cNvContentPartPr/>
              <p14:nvPr/>
            </p14:nvContentPartPr>
            <p14:xfrm>
              <a:off x="2694009" y="-702514"/>
              <a:ext cx="360" cy="360"/>
            </p14:xfrm>
          </p:contentPart>
        </mc:Choice>
        <mc:Fallback xmlns="">
          <p:pic>
            <p:nvPicPr>
              <p:cNvPr id="8" name="Ink 7">
                <a:extLst>
                  <a:ext uri="{FF2B5EF4-FFF2-40B4-BE49-F238E27FC236}">
                    <a16:creationId xmlns:a16="http://schemas.microsoft.com/office/drawing/2014/main" id="{64203BA3-236B-493B-8811-A823F145FFFA}"/>
                  </a:ext>
                </a:extLst>
              </p:cNvPr>
              <p:cNvPicPr/>
              <p:nvPr/>
            </p:nvPicPr>
            <p:blipFill>
              <a:blip r:embed="rId16"/>
              <a:stretch>
                <a:fillRect/>
              </a:stretch>
            </p:blipFill>
            <p:spPr>
              <a:xfrm>
                <a:off x="2676369" y="-72015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E9A9FFF4-F410-C83F-7AC1-831C2A52BB17}"/>
                  </a:ext>
                </a:extLst>
              </p14:cNvPr>
              <p14:cNvContentPartPr/>
              <p14:nvPr/>
            </p14:nvContentPartPr>
            <p14:xfrm>
              <a:off x="2922249" y="1157606"/>
              <a:ext cx="2912400" cy="681120"/>
            </p14:xfrm>
          </p:contentPart>
        </mc:Choice>
        <mc:Fallback xmlns="">
          <p:pic>
            <p:nvPicPr>
              <p:cNvPr id="9" name="Ink 8">
                <a:extLst>
                  <a:ext uri="{FF2B5EF4-FFF2-40B4-BE49-F238E27FC236}">
                    <a16:creationId xmlns:a16="http://schemas.microsoft.com/office/drawing/2014/main" id="{E9A9FFF4-F410-C83F-7AC1-831C2A52BB17}"/>
                  </a:ext>
                </a:extLst>
              </p:cNvPr>
              <p:cNvPicPr/>
              <p:nvPr/>
            </p:nvPicPr>
            <p:blipFill>
              <a:blip r:embed="rId18"/>
              <a:stretch>
                <a:fillRect/>
              </a:stretch>
            </p:blipFill>
            <p:spPr>
              <a:xfrm>
                <a:off x="2904609" y="1139966"/>
                <a:ext cx="294804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488B5041-295E-AAE6-94EF-647BF2D3AFA4}"/>
                  </a:ext>
                </a:extLst>
              </p14:cNvPr>
              <p14:cNvContentPartPr/>
              <p14:nvPr/>
            </p14:nvContentPartPr>
            <p14:xfrm>
              <a:off x="5518569" y="1596446"/>
              <a:ext cx="400320" cy="297000"/>
            </p14:xfrm>
          </p:contentPart>
        </mc:Choice>
        <mc:Fallback xmlns="">
          <p:pic>
            <p:nvPicPr>
              <p:cNvPr id="11" name="Ink 10">
                <a:extLst>
                  <a:ext uri="{FF2B5EF4-FFF2-40B4-BE49-F238E27FC236}">
                    <a16:creationId xmlns:a16="http://schemas.microsoft.com/office/drawing/2014/main" id="{488B5041-295E-AAE6-94EF-647BF2D3AFA4}"/>
                  </a:ext>
                </a:extLst>
              </p:cNvPr>
              <p:cNvPicPr/>
              <p:nvPr/>
            </p:nvPicPr>
            <p:blipFill>
              <a:blip r:embed="rId20"/>
              <a:stretch>
                <a:fillRect/>
              </a:stretch>
            </p:blipFill>
            <p:spPr>
              <a:xfrm>
                <a:off x="5500569" y="1578806"/>
                <a:ext cx="4359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083D35F6-409F-592F-5D2E-45915541D966}"/>
                  </a:ext>
                </a:extLst>
              </p14:cNvPr>
              <p14:cNvContentPartPr/>
              <p14:nvPr/>
            </p14:nvContentPartPr>
            <p14:xfrm>
              <a:off x="5616129" y="2367926"/>
              <a:ext cx="1209240" cy="1444680"/>
            </p14:xfrm>
          </p:contentPart>
        </mc:Choice>
        <mc:Fallback xmlns="">
          <p:pic>
            <p:nvPicPr>
              <p:cNvPr id="12" name="Ink 11">
                <a:extLst>
                  <a:ext uri="{FF2B5EF4-FFF2-40B4-BE49-F238E27FC236}">
                    <a16:creationId xmlns:a16="http://schemas.microsoft.com/office/drawing/2014/main" id="{083D35F6-409F-592F-5D2E-45915541D966}"/>
                  </a:ext>
                </a:extLst>
              </p:cNvPr>
              <p:cNvPicPr/>
              <p:nvPr/>
            </p:nvPicPr>
            <p:blipFill>
              <a:blip r:embed="rId22"/>
              <a:stretch>
                <a:fillRect/>
              </a:stretch>
            </p:blipFill>
            <p:spPr>
              <a:xfrm>
                <a:off x="5598489" y="2349926"/>
                <a:ext cx="1244880" cy="1480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41576F04-B25C-06F4-9D07-46116953E18D}"/>
                  </a:ext>
                </a:extLst>
              </p14:cNvPr>
              <p14:cNvContentPartPr/>
              <p14:nvPr/>
            </p14:nvContentPartPr>
            <p14:xfrm>
              <a:off x="5584449" y="3574286"/>
              <a:ext cx="301680" cy="291240"/>
            </p14:xfrm>
          </p:contentPart>
        </mc:Choice>
        <mc:Fallback xmlns="">
          <p:pic>
            <p:nvPicPr>
              <p:cNvPr id="13" name="Ink 12">
                <a:extLst>
                  <a:ext uri="{FF2B5EF4-FFF2-40B4-BE49-F238E27FC236}">
                    <a16:creationId xmlns:a16="http://schemas.microsoft.com/office/drawing/2014/main" id="{41576F04-B25C-06F4-9D07-46116953E18D}"/>
                  </a:ext>
                </a:extLst>
              </p:cNvPr>
              <p:cNvPicPr/>
              <p:nvPr/>
            </p:nvPicPr>
            <p:blipFill>
              <a:blip r:embed="rId24"/>
              <a:stretch>
                <a:fillRect/>
              </a:stretch>
            </p:blipFill>
            <p:spPr>
              <a:xfrm>
                <a:off x="5566809" y="3556286"/>
                <a:ext cx="337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524ED48E-7B36-A79E-53FC-57AC18FB9E36}"/>
                  </a:ext>
                </a:extLst>
              </p14:cNvPr>
              <p14:cNvContentPartPr/>
              <p14:nvPr/>
            </p14:nvContentPartPr>
            <p14:xfrm>
              <a:off x="1745221" y="1739328"/>
              <a:ext cx="1654920" cy="2287800"/>
            </p14:xfrm>
          </p:contentPart>
        </mc:Choice>
        <mc:Fallback xmlns="">
          <p:pic>
            <p:nvPicPr>
              <p:cNvPr id="17" name="Ink 16">
                <a:extLst>
                  <a:ext uri="{FF2B5EF4-FFF2-40B4-BE49-F238E27FC236}">
                    <a16:creationId xmlns:a16="http://schemas.microsoft.com/office/drawing/2014/main" id="{524ED48E-7B36-A79E-53FC-57AC18FB9E36}"/>
                  </a:ext>
                </a:extLst>
              </p:cNvPr>
              <p:cNvPicPr/>
              <p:nvPr/>
            </p:nvPicPr>
            <p:blipFill>
              <a:blip r:embed="rId26"/>
              <a:stretch>
                <a:fillRect/>
              </a:stretch>
            </p:blipFill>
            <p:spPr>
              <a:xfrm>
                <a:off x="1727221" y="1721688"/>
                <a:ext cx="1690560" cy="2323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E29FBFEA-C691-A2C9-0670-73B59992FF5F}"/>
                  </a:ext>
                </a:extLst>
              </p14:cNvPr>
              <p14:cNvContentPartPr/>
              <p14:nvPr/>
            </p14:nvContentPartPr>
            <p14:xfrm>
              <a:off x="2840889" y="1891286"/>
              <a:ext cx="3266280" cy="608400"/>
            </p14:xfrm>
          </p:contentPart>
        </mc:Choice>
        <mc:Fallback xmlns="">
          <p:pic>
            <p:nvPicPr>
              <p:cNvPr id="20" name="Ink 19">
                <a:extLst>
                  <a:ext uri="{FF2B5EF4-FFF2-40B4-BE49-F238E27FC236}">
                    <a16:creationId xmlns:a16="http://schemas.microsoft.com/office/drawing/2014/main" id="{E29FBFEA-C691-A2C9-0670-73B59992FF5F}"/>
                  </a:ext>
                </a:extLst>
              </p:cNvPr>
              <p:cNvPicPr/>
              <p:nvPr/>
            </p:nvPicPr>
            <p:blipFill>
              <a:blip r:embed="rId28"/>
              <a:stretch>
                <a:fillRect/>
              </a:stretch>
            </p:blipFill>
            <p:spPr>
              <a:xfrm>
                <a:off x="2823249" y="1873286"/>
                <a:ext cx="3301920" cy="644040"/>
              </a:xfrm>
              <a:prstGeom prst="rect">
                <a:avLst/>
              </a:prstGeom>
            </p:spPr>
          </p:pic>
        </mc:Fallback>
      </mc:AlternateContent>
      <p:sp>
        <p:nvSpPr>
          <p:cNvPr id="22" name="Google Shape;1072;p30">
            <a:extLst>
              <a:ext uri="{FF2B5EF4-FFF2-40B4-BE49-F238E27FC236}">
                <a16:creationId xmlns:a16="http://schemas.microsoft.com/office/drawing/2014/main" id="{6FCAD404-D0C2-2B5F-C0C6-F03FF4FBA269}"/>
              </a:ext>
            </a:extLst>
          </p:cNvPr>
          <p:cNvSpPr txBox="1"/>
          <p:nvPr/>
        </p:nvSpPr>
        <p:spPr>
          <a:xfrm>
            <a:off x="4249751" y="448683"/>
            <a:ext cx="2756180"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rgbClr val="FD6559"/>
                </a:solidFill>
                <a:latin typeface="Roboto"/>
                <a:ea typeface="Roboto"/>
                <a:cs typeface="Roboto"/>
                <a:sym typeface="Roboto"/>
              </a:rPr>
              <a:t>Home</a:t>
            </a:r>
            <a:r>
              <a:rPr lang="en-US" sz="2000" dirty="0">
                <a:latin typeface="Roboto"/>
                <a:ea typeface="Roboto"/>
                <a:cs typeface="Roboto"/>
                <a:sym typeface="Roboto"/>
              </a:rPr>
              <a:t> or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3" name="Google Shape;1072;p30">
            <a:extLst>
              <a:ext uri="{FF2B5EF4-FFF2-40B4-BE49-F238E27FC236}">
                <a16:creationId xmlns:a16="http://schemas.microsoft.com/office/drawing/2014/main" id="{F4163467-757A-B7CF-6989-A642E70C4DF7}"/>
              </a:ext>
            </a:extLst>
          </p:cNvPr>
          <p:cNvSpPr txBox="1"/>
          <p:nvPr/>
        </p:nvSpPr>
        <p:spPr>
          <a:xfrm>
            <a:off x="6475825" y="3090266"/>
            <a:ext cx="1754459" cy="9137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rgbClr val="FD6559"/>
                </a:solidFill>
                <a:latin typeface="Roboto"/>
                <a:ea typeface="Roboto"/>
                <a:cs typeface="Roboto"/>
                <a:sym typeface="Roboto"/>
              </a:rPr>
              <a:t>Home</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4" name="Google Shape;1072;p30">
            <a:extLst>
              <a:ext uri="{FF2B5EF4-FFF2-40B4-BE49-F238E27FC236}">
                <a16:creationId xmlns:a16="http://schemas.microsoft.com/office/drawing/2014/main" id="{32C5B5F4-D79F-1DCD-9A9A-D96DC817239D}"/>
              </a:ext>
            </a:extLst>
          </p:cNvPr>
          <p:cNvSpPr txBox="1"/>
          <p:nvPr/>
        </p:nvSpPr>
        <p:spPr>
          <a:xfrm>
            <a:off x="3026269" y="2561680"/>
            <a:ext cx="2756180"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5" name="Google Shape;1072;p30">
            <a:extLst>
              <a:ext uri="{FF2B5EF4-FFF2-40B4-BE49-F238E27FC236}">
                <a16:creationId xmlns:a16="http://schemas.microsoft.com/office/drawing/2014/main" id="{C748222D-1121-731E-2CBC-616680C17B12}"/>
              </a:ext>
            </a:extLst>
          </p:cNvPr>
          <p:cNvSpPr txBox="1"/>
          <p:nvPr/>
        </p:nvSpPr>
        <p:spPr>
          <a:xfrm>
            <a:off x="610419" y="2661978"/>
            <a:ext cx="1619063"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mc:AlternateContent xmlns:mc="http://schemas.openxmlformats.org/markup-compatibility/2006">
        <mc:Choice xmlns:p14="http://schemas.microsoft.com/office/powerpoint/2010/main" Requires="p14">
          <p:contentPart p14:bwMode="auto" r:id="rId29">
            <p14:nvContentPartPr>
              <p14:cNvPr id="2" name="Ink 1">
                <a:extLst>
                  <a:ext uri="{FF2B5EF4-FFF2-40B4-BE49-F238E27FC236}">
                    <a16:creationId xmlns:a16="http://schemas.microsoft.com/office/drawing/2014/main" id="{96709651-57A9-0A8F-8EFC-FFA1777FDD17}"/>
                  </a:ext>
                </a:extLst>
              </p14:cNvPr>
              <p14:cNvContentPartPr/>
              <p14:nvPr/>
            </p14:nvContentPartPr>
            <p14:xfrm>
              <a:off x="2216574" y="1336891"/>
              <a:ext cx="360" cy="360"/>
            </p14:xfrm>
          </p:contentPart>
        </mc:Choice>
        <mc:Fallback>
          <p:pic>
            <p:nvPicPr>
              <p:cNvPr id="2" name="Ink 1">
                <a:extLst>
                  <a:ext uri="{FF2B5EF4-FFF2-40B4-BE49-F238E27FC236}">
                    <a16:creationId xmlns:a16="http://schemas.microsoft.com/office/drawing/2014/main" id="{96709651-57A9-0A8F-8EFC-FFA1777FDD17}"/>
                  </a:ext>
                </a:extLst>
              </p:cNvPr>
              <p:cNvPicPr/>
              <p:nvPr/>
            </p:nvPicPr>
            <p:blipFill>
              <a:blip r:embed="rId30"/>
              <a:stretch>
                <a:fillRect/>
              </a:stretch>
            </p:blipFill>
            <p:spPr>
              <a:xfrm>
                <a:off x="2207934" y="1328251"/>
                <a:ext cx="18000" cy="18000"/>
              </a:xfrm>
              <a:prstGeom prst="rect">
                <a:avLst/>
              </a:prstGeom>
            </p:spPr>
          </p:pic>
        </mc:Fallback>
      </mc:AlternateContent>
      <p:sp>
        <p:nvSpPr>
          <p:cNvPr id="5" name="Title 1">
            <a:extLst>
              <a:ext uri="{FF2B5EF4-FFF2-40B4-BE49-F238E27FC236}">
                <a16:creationId xmlns:a16="http://schemas.microsoft.com/office/drawing/2014/main" id="{AB85AF94-E27B-5CEC-DCF1-44C57D04A932}"/>
              </a:ext>
            </a:extLst>
          </p:cNvPr>
          <p:cNvSpPr txBox="1">
            <a:spLocks/>
          </p:cNvSpPr>
          <p:nvPr/>
        </p:nvSpPr>
        <p:spPr>
          <a:xfrm>
            <a:off x="610419" y="6687488"/>
            <a:ext cx="775114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a:solidFill>
                  <a:srgbClr val="002060"/>
                </a:solidFill>
              </a:rPr>
              <a:t>What is the object that changes state?</a:t>
            </a:r>
            <a:endParaRPr lang="vi-VN" dirty="0">
              <a:solidFill>
                <a:srgbClr val="002060"/>
              </a:solidFill>
            </a:endParaRPr>
          </a:p>
        </p:txBody>
      </p:sp>
    </p:spTree>
    <p:custDataLst>
      <p:tags r:id="rId1"/>
    </p:custDataLst>
    <p:extLst>
      <p:ext uri="{BB962C8B-B14F-4D97-AF65-F5344CB8AC3E}">
        <p14:creationId xmlns:p14="http://schemas.microsoft.com/office/powerpoint/2010/main" val="282893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drawProgress</p:attrName>
                                        </p:attrNameLst>
                                      </p:cBhvr>
                                      <p:tavLst>
                                        <p:tav tm="0">
                                          <p:val>
                                            <p:fltVal val="0"/>
                                          </p:val>
                                        </p:tav>
                                        <p:tav tm="100000">
                                          <p:val>
                                            <p:fltVal val="1"/>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drawProgress</p:attrName>
                                        </p:attrNameLst>
                                      </p:cBhvr>
                                      <p:tavLst>
                                        <p:tav tm="0">
                                          <p:val>
                                            <p:fltVal val="0"/>
                                          </p:val>
                                        </p:tav>
                                        <p:tav tm="100000">
                                          <p:val>
                                            <p:fltVal val="1"/>
                                          </p:val>
                                        </p:tav>
                                      </p:tavLst>
                                    </p:anim>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drawProgress</p:attrName>
                                        </p:attrNameLst>
                                      </p:cBhvr>
                                      <p:tavLst>
                                        <p:tav tm="0">
                                          <p:val>
                                            <p:fltVal val="0"/>
                                          </p:val>
                                        </p:tav>
                                        <p:tav tm="100000">
                                          <p:val>
                                            <p:fltVal val="1"/>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oogle Shape;1069;p30">
            <a:extLst>
              <a:ext uri="{FF2B5EF4-FFF2-40B4-BE49-F238E27FC236}">
                <a16:creationId xmlns:a16="http://schemas.microsoft.com/office/drawing/2014/main" id="{037D24A8-30A7-DA1E-C101-1A4D12B71B1F}"/>
              </a:ext>
            </a:extLst>
          </p:cNvPr>
          <p:cNvGrpSpPr/>
          <p:nvPr/>
        </p:nvGrpSpPr>
        <p:grpSpPr>
          <a:xfrm>
            <a:off x="724262" y="1036410"/>
            <a:ext cx="1873127" cy="1790365"/>
            <a:chOff x="441373" y="1170444"/>
            <a:chExt cx="1873127" cy="1790365"/>
          </a:xfrm>
        </p:grpSpPr>
        <p:grpSp>
          <p:nvGrpSpPr>
            <p:cNvPr id="85" name="Google Shape;1070;p30">
              <a:extLst>
                <a:ext uri="{FF2B5EF4-FFF2-40B4-BE49-F238E27FC236}">
                  <a16:creationId xmlns:a16="http://schemas.microsoft.com/office/drawing/2014/main" id="{F224BDB5-B3E8-B742-7FCF-33D204D0CDBA}"/>
                </a:ext>
              </a:extLst>
            </p:cNvPr>
            <p:cNvGrpSpPr/>
            <p:nvPr/>
          </p:nvGrpSpPr>
          <p:grpSpPr>
            <a:xfrm>
              <a:off x="441373" y="1957305"/>
              <a:ext cx="1873127" cy="1003504"/>
              <a:chOff x="441373" y="1347705"/>
              <a:chExt cx="1873127" cy="1003504"/>
            </a:xfrm>
          </p:grpSpPr>
          <p:sp>
            <p:nvSpPr>
              <p:cNvPr id="87" name="Google Shape;1071;p30">
                <a:extLst>
                  <a:ext uri="{FF2B5EF4-FFF2-40B4-BE49-F238E27FC236}">
                    <a16:creationId xmlns:a16="http://schemas.microsoft.com/office/drawing/2014/main" id="{EE8ADB65-4AB7-277C-944A-F01619E2BE3C}"/>
                  </a:ext>
                </a:extLst>
              </p:cNvPr>
              <p:cNvSpPr txBox="1"/>
              <p:nvPr/>
            </p:nvSpPr>
            <p:spPr>
              <a:xfrm>
                <a:off x="457200" y="1347705"/>
                <a:ext cx="185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err="1">
                    <a:latin typeface="Fira Sans Extra Condensed"/>
                    <a:ea typeface="Fira Sans Extra Condensed"/>
                    <a:cs typeface="Fira Sans Extra Condensed"/>
                    <a:sym typeface="Fira Sans Extra Condensed"/>
                  </a:rPr>
                  <a:t>Đào</a:t>
                </a:r>
                <a:r>
                  <a:rPr lang="en-US" sz="1800" b="1" dirty="0">
                    <a:latin typeface="Fira Sans Extra Condensed"/>
                    <a:ea typeface="Fira Sans Extra Condensed"/>
                    <a:cs typeface="Fira Sans Extra Condensed"/>
                    <a:sym typeface="Fira Sans Extra Condensed"/>
                  </a:rPr>
                  <a:t> Minh </a:t>
                </a:r>
                <a:r>
                  <a:rPr lang="en-US" sz="1800" b="1" dirty="0" err="1">
                    <a:latin typeface="Fira Sans Extra Condensed"/>
                    <a:ea typeface="Fira Sans Extra Condensed"/>
                    <a:cs typeface="Fira Sans Extra Condensed"/>
                    <a:sym typeface="Fira Sans Extra Condensed"/>
                  </a:rPr>
                  <a:t>Đức</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8" name="Google Shape;1072;p30">
                <a:extLst>
                  <a:ext uri="{FF2B5EF4-FFF2-40B4-BE49-F238E27FC236}">
                    <a16:creationId xmlns:a16="http://schemas.microsoft.com/office/drawing/2014/main" id="{6A86A8B8-666A-C198-04BF-64A907ECA1F7}"/>
                  </a:ext>
                </a:extLst>
              </p:cNvPr>
              <p:cNvSpPr txBox="1"/>
              <p:nvPr/>
            </p:nvSpPr>
            <p:spPr>
              <a:xfrm>
                <a:off x="441373" y="1624909"/>
                <a:ext cx="18573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dirty="0">
                    <a:latin typeface="Roboto"/>
                    <a:ea typeface="Roboto"/>
                    <a:cs typeface="Roboto"/>
                    <a:sym typeface="Roboto"/>
                  </a:rPr>
                  <a:t>Member</a:t>
                </a:r>
                <a:endParaRPr sz="1200" dirty="0">
                  <a:latin typeface="Roboto"/>
                  <a:ea typeface="Roboto"/>
                  <a:cs typeface="Roboto"/>
                  <a:sym typeface="Roboto"/>
                </a:endParaRPr>
              </a:p>
            </p:txBody>
          </p:sp>
        </p:grpSp>
        <p:sp>
          <p:nvSpPr>
            <p:cNvPr id="86" name="Google Shape;1073;p30">
              <a:extLst>
                <a:ext uri="{FF2B5EF4-FFF2-40B4-BE49-F238E27FC236}">
                  <a16:creationId xmlns:a16="http://schemas.microsoft.com/office/drawing/2014/main" id="{061E5135-F997-6B95-80A7-D3BF020947EF}"/>
                </a:ext>
              </a:extLst>
            </p:cNvPr>
            <p:cNvSpPr/>
            <p:nvPr/>
          </p:nvSpPr>
          <p:spPr>
            <a:xfrm>
              <a:off x="990771" y="1170444"/>
              <a:ext cx="790158" cy="7262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b="1" dirty="0">
                  <a:solidFill>
                    <a:schemeClr val="lt1"/>
                  </a:solidFill>
                  <a:latin typeface="Fira Sans Extra Condensed"/>
                  <a:sym typeface="Fira Sans Extra Condensed"/>
                </a:rPr>
                <a:t>03</a:t>
              </a:r>
              <a:endParaRPr sz="3000" dirty="0">
                <a:solidFill>
                  <a:schemeClr val="lt1"/>
                </a:solidFill>
              </a:endParaRPr>
            </a:p>
          </p:txBody>
        </p:sp>
      </p:grpSp>
      <p:sp>
        <p:nvSpPr>
          <p:cNvPr id="104" name="Google Shape;1089;p30">
            <a:extLst>
              <a:ext uri="{FF2B5EF4-FFF2-40B4-BE49-F238E27FC236}">
                <a16:creationId xmlns:a16="http://schemas.microsoft.com/office/drawing/2014/main" id="{F309CE31-1864-C21D-E377-906198974739}"/>
              </a:ext>
            </a:extLst>
          </p:cNvPr>
          <p:cNvSpPr/>
          <p:nvPr/>
        </p:nvSpPr>
        <p:spPr>
          <a:xfrm>
            <a:off x="3246335" y="2467474"/>
            <a:ext cx="470425" cy="46533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 sz="1200" b="1" dirty="0">
                <a:solidFill>
                  <a:schemeClr val="lt1"/>
                </a:solidFill>
                <a:latin typeface="Fira Sans Extra Condensed"/>
                <a:sym typeface="Fira Sans Extra Condensed"/>
              </a:rPr>
              <a:t>03</a:t>
            </a:r>
            <a:endParaRPr sz="1200" dirty="0">
              <a:solidFill>
                <a:schemeClr val="lt1"/>
              </a:solidFill>
            </a:endParaRPr>
          </a:p>
        </p:txBody>
      </p:sp>
      <p:grpSp>
        <p:nvGrpSpPr>
          <p:cNvPr id="108" name="Google Shape;988;p30">
            <a:extLst>
              <a:ext uri="{FF2B5EF4-FFF2-40B4-BE49-F238E27FC236}">
                <a16:creationId xmlns:a16="http://schemas.microsoft.com/office/drawing/2014/main" id="{CEC2F267-5581-5483-50A4-B197A430E1A2}"/>
              </a:ext>
            </a:extLst>
          </p:cNvPr>
          <p:cNvGrpSpPr/>
          <p:nvPr/>
        </p:nvGrpSpPr>
        <p:grpSpPr>
          <a:xfrm>
            <a:off x="2831903" y="1230603"/>
            <a:ext cx="3466984" cy="3594404"/>
            <a:chOff x="2838526" y="1230603"/>
            <a:chExt cx="3466984" cy="3594404"/>
          </a:xfrm>
        </p:grpSpPr>
        <p:sp>
          <p:nvSpPr>
            <p:cNvPr id="109" name="Google Shape;989;p30">
              <a:extLst>
                <a:ext uri="{FF2B5EF4-FFF2-40B4-BE49-F238E27FC236}">
                  <a16:creationId xmlns:a16="http://schemas.microsoft.com/office/drawing/2014/main" id="{A037E5DF-F393-43BE-408C-9FF592335939}"/>
                </a:ext>
              </a:extLst>
            </p:cNvPr>
            <p:cNvSpPr/>
            <p:nvPr/>
          </p:nvSpPr>
          <p:spPr>
            <a:xfrm>
              <a:off x="5251446" y="2886244"/>
              <a:ext cx="1054064" cy="1721242"/>
            </a:xfrm>
            <a:custGeom>
              <a:avLst/>
              <a:gdLst/>
              <a:ahLst/>
              <a:cxnLst/>
              <a:rect l="l" t="t" r="r" b="b"/>
              <a:pathLst>
                <a:path w="11184" h="18263" extrusionOk="0">
                  <a:moveTo>
                    <a:pt x="8346" y="1"/>
                  </a:moveTo>
                  <a:cubicBezTo>
                    <a:pt x="7423" y="1"/>
                    <a:pt x="6501" y="334"/>
                    <a:pt x="5666" y="754"/>
                  </a:cubicBezTo>
                  <a:cubicBezTo>
                    <a:pt x="2745" y="2217"/>
                    <a:pt x="329" y="5016"/>
                    <a:pt x="70" y="8274"/>
                  </a:cubicBezTo>
                  <a:cubicBezTo>
                    <a:pt x="0" y="9140"/>
                    <a:pt x="83" y="10013"/>
                    <a:pt x="257" y="10864"/>
                  </a:cubicBezTo>
                  <a:cubicBezTo>
                    <a:pt x="624" y="12677"/>
                    <a:pt x="1524" y="14194"/>
                    <a:pt x="2284" y="15848"/>
                  </a:cubicBezTo>
                  <a:cubicBezTo>
                    <a:pt x="2923" y="17241"/>
                    <a:pt x="4275" y="18263"/>
                    <a:pt x="5845" y="18263"/>
                  </a:cubicBezTo>
                  <a:cubicBezTo>
                    <a:pt x="5867" y="18263"/>
                    <a:pt x="5889" y="18262"/>
                    <a:pt x="5911" y="18262"/>
                  </a:cubicBezTo>
                  <a:cubicBezTo>
                    <a:pt x="7684" y="18230"/>
                    <a:pt x="9329" y="16871"/>
                    <a:pt x="9763" y="15152"/>
                  </a:cubicBezTo>
                  <a:cubicBezTo>
                    <a:pt x="10384" y="12695"/>
                    <a:pt x="8746" y="10162"/>
                    <a:pt x="9055" y="7646"/>
                  </a:cubicBezTo>
                  <a:cubicBezTo>
                    <a:pt x="9190" y="6535"/>
                    <a:pt x="9698" y="5504"/>
                    <a:pt x="10279" y="4548"/>
                  </a:cubicBezTo>
                  <a:cubicBezTo>
                    <a:pt x="10699" y="3850"/>
                    <a:pt x="11183" y="3121"/>
                    <a:pt x="11165" y="2307"/>
                  </a:cubicBezTo>
                  <a:cubicBezTo>
                    <a:pt x="11140" y="1166"/>
                    <a:pt x="10081" y="246"/>
                    <a:pt x="8956" y="52"/>
                  </a:cubicBezTo>
                  <a:cubicBezTo>
                    <a:pt x="8753" y="17"/>
                    <a:pt x="8549" y="1"/>
                    <a:pt x="8346" y="1"/>
                  </a:cubicBezTo>
                  <a:close/>
                </a:path>
              </a:pathLst>
            </a:custGeom>
            <a:solidFill>
              <a:srgbClr val="B0B0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990;p30">
              <a:extLst>
                <a:ext uri="{FF2B5EF4-FFF2-40B4-BE49-F238E27FC236}">
                  <a16:creationId xmlns:a16="http://schemas.microsoft.com/office/drawing/2014/main" id="{C1F59D70-49DA-218C-0A92-31CC0410806B}"/>
                </a:ext>
              </a:extLst>
            </p:cNvPr>
            <p:cNvSpPr/>
            <p:nvPr/>
          </p:nvSpPr>
          <p:spPr>
            <a:xfrm>
              <a:off x="4852120" y="1230603"/>
              <a:ext cx="856804" cy="681221"/>
            </a:xfrm>
            <a:custGeom>
              <a:avLst/>
              <a:gdLst/>
              <a:ahLst/>
              <a:cxnLst/>
              <a:rect l="l" t="t" r="r" b="b"/>
              <a:pathLst>
                <a:path w="9091" h="7228" extrusionOk="0">
                  <a:moveTo>
                    <a:pt x="4096" y="1"/>
                  </a:moveTo>
                  <a:cubicBezTo>
                    <a:pt x="3481" y="1"/>
                    <a:pt x="2871" y="74"/>
                    <a:pt x="2244" y="107"/>
                  </a:cubicBezTo>
                  <a:cubicBezTo>
                    <a:pt x="1418" y="149"/>
                    <a:pt x="635" y="629"/>
                    <a:pt x="336" y="1425"/>
                  </a:cubicBezTo>
                  <a:cubicBezTo>
                    <a:pt x="0" y="2307"/>
                    <a:pt x="349" y="3387"/>
                    <a:pt x="1114" y="3941"/>
                  </a:cubicBezTo>
                  <a:cubicBezTo>
                    <a:pt x="2208" y="4733"/>
                    <a:pt x="3783" y="4422"/>
                    <a:pt x="4966" y="5068"/>
                  </a:cubicBezTo>
                  <a:cubicBezTo>
                    <a:pt x="5488" y="5354"/>
                    <a:pt x="5896" y="5808"/>
                    <a:pt x="6256" y="6283"/>
                  </a:cubicBezTo>
                  <a:cubicBezTo>
                    <a:pt x="6517" y="6630"/>
                    <a:pt x="6782" y="7012"/>
                    <a:pt x="7189" y="7163"/>
                  </a:cubicBezTo>
                  <a:cubicBezTo>
                    <a:pt x="7307" y="7207"/>
                    <a:pt x="7428" y="7227"/>
                    <a:pt x="7550" y="7227"/>
                  </a:cubicBezTo>
                  <a:cubicBezTo>
                    <a:pt x="8018" y="7227"/>
                    <a:pt x="8487" y="6926"/>
                    <a:pt x="8737" y="6515"/>
                  </a:cubicBezTo>
                  <a:cubicBezTo>
                    <a:pt x="9055" y="5997"/>
                    <a:pt x="9091" y="5356"/>
                    <a:pt x="9039" y="4751"/>
                  </a:cubicBezTo>
                  <a:cubicBezTo>
                    <a:pt x="8890" y="3018"/>
                    <a:pt x="7984" y="1272"/>
                    <a:pt x="6424" y="503"/>
                  </a:cubicBezTo>
                  <a:cubicBezTo>
                    <a:pt x="6010" y="298"/>
                    <a:pt x="5560" y="167"/>
                    <a:pt x="5106" y="84"/>
                  </a:cubicBezTo>
                  <a:cubicBezTo>
                    <a:pt x="4765" y="22"/>
                    <a:pt x="4430" y="1"/>
                    <a:pt x="4096" y="1"/>
                  </a:cubicBezTo>
                  <a:close/>
                </a:path>
              </a:pathLst>
            </a:custGeom>
            <a:solidFill>
              <a:srgbClr val="B0B0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1" name="Google Shape;991;p30">
              <a:extLst>
                <a:ext uri="{FF2B5EF4-FFF2-40B4-BE49-F238E27FC236}">
                  <a16:creationId xmlns:a16="http://schemas.microsoft.com/office/drawing/2014/main" id="{3D0FD715-37BE-AD26-09F9-825FA3F9FF7F}"/>
                </a:ext>
              </a:extLst>
            </p:cNvPr>
            <p:cNvSpPr/>
            <p:nvPr/>
          </p:nvSpPr>
          <p:spPr>
            <a:xfrm>
              <a:off x="2838526" y="2942227"/>
              <a:ext cx="1361405" cy="1200053"/>
            </a:xfrm>
            <a:custGeom>
              <a:avLst/>
              <a:gdLst/>
              <a:ahLst/>
              <a:cxnLst/>
              <a:rect l="l" t="t" r="r" b="b"/>
              <a:pathLst>
                <a:path w="14445" h="12733" extrusionOk="0">
                  <a:moveTo>
                    <a:pt x="3850" y="1"/>
                  </a:moveTo>
                  <a:cubicBezTo>
                    <a:pt x="2575" y="1"/>
                    <a:pt x="1326" y="632"/>
                    <a:pt x="721" y="1800"/>
                  </a:cubicBezTo>
                  <a:cubicBezTo>
                    <a:pt x="1" y="3184"/>
                    <a:pt x="363" y="5022"/>
                    <a:pt x="1508" y="6080"/>
                  </a:cubicBezTo>
                  <a:cubicBezTo>
                    <a:pt x="3149" y="7588"/>
                    <a:pt x="5790" y="7385"/>
                    <a:pt x="7606" y="8677"/>
                  </a:cubicBezTo>
                  <a:cubicBezTo>
                    <a:pt x="8407" y="9248"/>
                    <a:pt x="8990" y="10072"/>
                    <a:pt x="9487" y="10920"/>
                  </a:cubicBezTo>
                  <a:cubicBezTo>
                    <a:pt x="9847" y="11539"/>
                    <a:pt x="10209" y="12216"/>
                    <a:pt x="10846" y="12545"/>
                  </a:cubicBezTo>
                  <a:cubicBezTo>
                    <a:pt x="11097" y="12674"/>
                    <a:pt x="11369" y="12732"/>
                    <a:pt x="11643" y="12732"/>
                  </a:cubicBezTo>
                  <a:cubicBezTo>
                    <a:pt x="12345" y="12732"/>
                    <a:pt x="13068" y="12350"/>
                    <a:pt x="13513" y="11784"/>
                  </a:cubicBezTo>
                  <a:cubicBezTo>
                    <a:pt x="14134" y="10994"/>
                    <a:pt x="14318" y="9950"/>
                    <a:pt x="14352" y="8947"/>
                  </a:cubicBezTo>
                  <a:cubicBezTo>
                    <a:pt x="14444" y="6078"/>
                    <a:pt x="13294" y="3038"/>
                    <a:pt x="10884" y="1472"/>
                  </a:cubicBezTo>
                  <a:cubicBezTo>
                    <a:pt x="10245" y="1058"/>
                    <a:pt x="9537" y="754"/>
                    <a:pt x="8805" y="531"/>
                  </a:cubicBezTo>
                  <a:cubicBezTo>
                    <a:pt x="7251" y="54"/>
                    <a:pt x="5702" y="115"/>
                    <a:pt x="4105" y="9"/>
                  </a:cubicBezTo>
                  <a:cubicBezTo>
                    <a:pt x="4020" y="4"/>
                    <a:pt x="3935" y="1"/>
                    <a:pt x="3850" y="1"/>
                  </a:cubicBezTo>
                  <a:close/>
                </a:path>
              </a:pathLst>
            </a:custGeom>
            <a:solidFill>
              <a:srgbClr val="B0B0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2" name="Google Shape;992;p30">
              <a:extLst>
                <a:ext uri="{FF2B5EF4-FFF2-40B4-BE49-F238E27FC236}">
                  <a16:creationId xmlns:a16="http://schemas.microsoft.com/office/drawing/2014/main" id="{6961267E-92F2-2E77-36E0-F55A9D9023C5}"/>
                </a:ext>
              </a:extLst>
            </p:cNvPr>
            <p:cNvSpPr/>
            <p:nvPr/>
          </p:nvSpPr>
          <p:spPr>
            <a:xfrm>
              <a:off x="5060972" y="1723799"/>
              <a:ext cx="364644" cy="415726"/>
            </a:xfrm>
            <a:custGeom>
              <a:avLst/>
              <a:gdLst/>
              <a:ahLst/>
              <a:cxnLst/>
              <a:rect l="l" t="t" r="r" b="b"/>
              <a:pathLst>
                <a:path w="3869" h="4411" extrusionOk="0">
                  <a:moveTo>
                    <a:pt x="1096" y="0"/>
                  </a:moveTo>
                  <a:cubicBezTo>
                    <a:pt x="843" y="0"/>
                    <a:pt x="593" y="87"/>
                    <a:pt x="403" y="272"/>
                  </a:cubicBezTo>
                  <a:cubicBezTo>
                    <a:pt x="70" y="593"/>
                    <a:pt x="1" y="1145"/>
                    <a:pt x="223" y="1552"/>
                  </a:cubicBezTo>
                  <a:cubicBezTo>
                    <a:pt x="543" y="2130"/>
                    <a:pt x="1308" y="2321"/>
                    <a:pt x="1697" y="2857"/>
                  </a:cubicBezTo>
                  <a:cubicBezTo>
                    <a:pt x="1868" y="3093"/>
                    <a:pt x="1956" y="3379"/>
                    <a:pt x="2017" y="3665"/>
                  </a:cubicBezTo>
                  <a:cubicBezTo>
                    <a:pt x="2059" y="3874"/>
                    <a:pt x="2098" y="4099"/>
                    <a:pt x="2246" y="4252"/>
                  </a:cubicBezTo>
                  <a:cubicBezTo>
                    <a:pt x="2353" y="4361"/>
                    <a:pt x="2503" y="4411"/>
                    <a:pt x="2657" y="4411"/>
                  </a:cubicBezTo>
                  <a:cubicBezTo>
                    <a:pt x="2801" y="4411"/>
                    <a:pt x="2949" y="4367"/>
                    <a:pt x="3070" y="4288"/>
                  </a:cubicBezTo>
                  <a:cubicBezTo>
                    <a:pt x="3317" y="4124"/>
                    <a:pt x="3468" y="3847"/>
                    <a:pt x="3572" y="3568"/>
                  </a:cubicBezTo>
                  <a:cubicBezTo>
                    <a:pt x="3869" y="2767"/>
                    <a:pt x="3830" y="1802"/>
                    <a:pt x="3299" y="1136"/>
                  </a:cubicBezTo>
                  <a:cubicBezTo>
                    <a:pt x="3158" y="958"/>
                    <a:pt x="2987" y="805"/>
                    <a:pt x="2802" y="674"/>
                  </a:cubicBezTo>
                  <a:cubicBezTo>
                    <a:pt x="2408" y="393"/>
                    <a:pt x="1967" y="265"/>
                    <a:pt x="1526" y="85"/>
                  </a:cubicBezTo>
                  <a:cubicBezTo>
                    <a:pt x="1389" y="29"/>
                    <a:pt x="1242" y="0"/>
                    <a:pt x="1096" y="0"/>
                  </a:cubicBezTo>
                  <a:close/>
                </a:path>
              </a:pathLst>
            </a:custGeom>
            <a:solidFill>
              <a:srgbClr val="B0B0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993;p30">
              <a:extLst>
                <a:ext uri="{FF2B5EF4-FFF2-40B4-BE49-F238E27FC236}">
                  <a16:creationId xmlns:a16="http://schemas.microsoft.com/office/drawing/2014/main" id="{83B086F5-2ABA-8D57-4D88-B0DB78CB6DAF}"/>
                </a:ext>
              </a:extLst>
            </p:cNvPr>
            <p:cNvSpPr/>
            <p:nvPr/>
          </p:nvSpPr>
          <p:spPr>
            <a:xfrm>
              <a:off x="5656709" y="1280178"/>
              <a:ext cx="205554" cy="271716"/>
            </a:xfrm>
            <a:custGeom>
              <a:avLst/>
              <a:gdLst/>
              <a:ahLst/>
              <a:cxnLst/>
              <a:rect l="l" t="t" r="r" b="b"/>
              <a:pathLst>
                <a:path w="2181" h="2883" extrusionOk="0">
                  <a:moveTo>
                    <a:pt x="663" y="0"/>
                  </a:moveTo>
                  <a:cubicBezTo>
                    <a:pt x="562" y="0"/>
                    <a:pt x="461" y="25"/>
                    <a:pt x="369" y="78"/>
                  </a:cubicBezTo>
                  <a:cubicBezTo>
                    <a:pt x="124" y="222"/>
                    <a:pt x="0" y="539"/>
                    <a:pt x="74" y="814"/>
                  </a:cubicBezTo>
                  <a:cubicBezTo>
                    <a:pt x="180" y="1203"/>
                    <a:pt x="605" y="1430"/>
                    <a:pt x="758" y="1804"/>
                  </a:cubicBezTo>
                  <a:cubicBezTo>
                    <a:pt x="826" y="1970"/>
                    <a:pt x="835" y="2152"/>
                    <a:pt x="828" y="2332"/>
                  </a:cubicBezTo>
                  <a:cubicBezTo>
                    <a:pt x="824" y="2463"/>
                    <a:pt x="812" y="2602"/>
                    <a:pt x="878" y="2713"/>
                  </a:cubicBezTo>
                  <a:cubicBezTo>
                    <a:pt x="944" y="2826"/>
                    <a:pt x="1077" y="2882"/>
                    <a:pt x="1210" y="2882"/>
                  </a:cubicBezTo>
                  <a:cubicBezTo>
                    <a:pt x="1262" y="2882"/>
                    <a:pt x="1313" y="2874"/>
                    <a:pt x="1361" y="2857"/>
                  </a:cubicBezTo>
                  <a:cubicBezTo>
                    <a:pt x="1535" y="2796"/>
                    <a:pt x="1665" y="2654"/>
                    <a:pt x="1766" y="2503"/>
                  </a:cubicBezTo>
                  <a:cubicBezTo>
                    <a:pt x="2061" y="2071"/>
                    <a:pt x="2180" y="1493"/>
                    <a:pt x="1962" y="1018"/>
                  </a:cubicBezTo>
                  <a:cubicBezTo>
                    <a:pt x="1904" y="892"/>
                    <a:pt x="1825" y="775"/>
                    <a:pt x="1735" y="672"/>
                  </a:cubicBezTo>
                  <a:cubicBezTo>
                    <a:pt x="1541" y="447"/>
                    <a:pt x="1298" y="305"/>
                    <a:pt x="1064" y="134"/>
                  </a:cubicBezTo>
                  <a:cubicBezTo>
                    <a:pt x="947" y="49"/>
                    <a:pt x="805" y="0"/>
                    <a:pt x="663" y="0"/>
                  </a:cubicBezTo>
                  <a:close/>
                </a:path>
              </a:pathLst>
            </a:custGeom>
            <a:solidFill>
              <a:srgbClr val="B0B0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994;p30">
              <a:extLst>
                <a:ext uri="{FF2B5EF4-FFF2-40B4-BE49-F238E27FC236}">
                  <a16:creationId xmlns:a16="http://schemas.microsoft.com/office/drawing/2014/main" id="{13859659-42A9-01AF-31B1-9A8FBE5FF13D}"/>
                </a:ext>
              </a:extLst>
            </p:cNvPr>
            <p:cNvSpPr/>
            <p:nvPr/>
          </p:nvSpPr>
          <p:spPr>
            <a:xfrm>
              <a:off x="3510132" y="3581412"/>
              <a:ext cx="776034" cy="873580"/>
            </a:xfrm>
            <a:custGeom>
              <a:avLst/>
              <a:gdLst/>
              <a:ahLst/>
              <a:cxnLst/>
              <a:rect l="l" t="t" r="r" b="b"/>
              <a:pathLst>
                <a:path w="8234" h="9269" extrusionOk="0">
                  <a:moveTo>
                    <a:pt x="1" y="0"/>
                  </a:moveTo>
                  <a:lnTo>
                    <a:pt x="1" y="9268"/>
                  </a:lnTo>
                  <a:lnTo>
                    <a:pt x="8234" y="9268"/>
                  </a:lnTo>
                  <a:lnTo>
                    <a:pt x="8234" y="0"/>
                  </a:lnTo>
                  <a:close/>
                </a:path>
              </a:pathLst>
            </a:custGeom>
            <a:solidFill>
              <a:srgbClr val="585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995;p30">
              <a:extLst>
                <a:ext uri="{FF2B5EF4-FFF2-40B4-BE49-F238E27FC236}">
                  <a16:creationId xmlns:a16="http://schemas.microsoft.com/office/drawing/2014/main" id="{90780E40-57C7-80D5-7F07-B453CCF5EB30}"/>
                </a:ext>
              </a:extLst>
            </p:cNvPr>
            <p:cNvSpPr/>
            <p:nvPr/>
          </p:nvSpPr>
          <p:spPr>
            <a:xfrm>
              <a:off x="4096728" y="3492348"/>
              <a:ext cx="1050200" cy="1050200"/>
            </a:xfrm>
            <a:custGeom>
              <a:avLst/>
              <a:gdLst/>
              <a:ahLst/>
              <a:cxnLst/>
              <a:rect l="l" t="t" r="r" b="b"/>
              <a:pathLst>
                <a:path w="11143" h="11143" extrusionOk="0">
                  <a:moveTo>
                    <a:pt x="0" y="0"/>
                  </a:moveTo>
                  <a:lnTo>
                    <a:pt x="0" y="11142"/>
                  </a:lnTo>
                  <a:lnTo>
                    <a:pt x="11143" y="11142"/>
                  </a:lnTo>
                  <a:lnTo>
                    <a:pt x="11143" y="0"/>
                  </a:lnTo>
                  <a:close/>
                </a:path>
              </a:pathLst>
            </a:custGeom>
            <a:solidFill>
              <a:srgbClr val="D12F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996;p30">
              <a:extLst>
                <a:ext uri="{FF2B5EF4-FFF2-40B4-BE49-F238E27FC236}">
                  <a16:creationId xmlns:a16="http://schemas.microsoft.com/office/drawing/2014/main" id="{74876696-BD48-58F0-62A1-81CFB7730B44}"/>
                </a:ext>
              </a:extLst>
            </p:cNvPr>
            <p:cNvSpPr/>
            <p:nvPr/>
          </p:nvSpPr>
          <p:spPr>
            <a:xfrm>
              <a:off x="4367971" y="3348056"/>
              <a:ext cx="497815" cy="184819"/>
            </a:xfrm>
            <a:custGeom>
              <a:avLst/>
              <a:gdLst/>
              <a:ahLst/>
              <a:cxnLst/>
              <a:rect l="l" t="t" r="r" b="b"/>
              <a:pathLst>
                <a:path w="5282" h="1961" extrusionOk="0">
                  <a:moveTo>
                    <a:pt x="725" y="1"/>
                  </a:moveTo>
                  <a:lnTo>
                    <a:pt x="16" y="1560"/>
                  </a:lnTo>
                  <a:lnTo>
                    <a:pt x="14" y="1560"/>
                  </a:lnTo>
                  <a:lnTo>
                    <a:pt x="12" y="1567"/>
                  </a:lnTo>
                  <a:cubicBezTo>
                    <a:pt x="5" y="1583"/>
                    <a:pt x="0" y="1599"/>
                    <a:pt x="0" y="1614"/>
                  </a:cubicBezTo>
                  <a:cubicBezTo>
                    <a:pt x="0" y="1909"/>
                    <a:pt x="1184" y="1961"/>
                    <a:pt x="2642" y="1961"/>
                  </a:cubicBezTo>
                  <a:cubicBezTo>
                    <a:pt x="4098" y="1961"/>
                    <a:pt x="5281" y="1909"/>
                    <a:pt x="5281" y="1614"/>
                  </a:cubicBezTo>
                  <a:cubicBezTo>
                    <a:pt x="5281" y="1601"/>
                    <a:pt x="5277" y="1585"/>
                    <a:pt x="5270" y="1572"/>
                  </a:cubicBezTo>
                  <a:lnTo>
                    <a:pt x="5272" y="1572"/>
                  </a:lnTo>
                  <a:lnTo>
                    <a:pt x="5268" y="1560"/>
                  </a:lnTo>
                  <a:lnTo>
                    <a:pt x="4557" y="1"/>
                  </a:ln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997;p30">
              <a:extLst>
                <a:ext uri="{FF2B5EF4-FFF2-40B4-BE49-F238E27FC236}">
                  <a16:creationId xmlns:a16="http://schemas.microsoft.com/office/drawing/2014/main" id="{A3315EEB-1E62-2BD1-CBC7-81011DF32BA8}"/>
                </a:ext>
              </a:extLst>
            </p:cNvPr>
            <p:cNvSpPr/>
            <p:nvPr/>
          </p:nvSpPr>
          <p:spPr>
            <a:xfrm>
              <a:off x="4431588" y="3275108"/>
              <a:ext cx="370581" cy="81807"/>
            </a:xfrm>
            <a:custGeom>
              <a:avLst/>
              <a:gdLst/>
              <a:ahLst/>
              <a:cxnLst/>
              <a:rect l="l" t="t" r="r" b="b"/>
              <a:pathLst>
                <a:path w="3932" h="868" extrusionOk="0">
                  <a:moveTo>
                    <a:pt x="0" y="1"/>
                  </a:moveTo>
                  <a:lnTo>
                    <a:pt x="0" y="867"/>
                  </a:lnTo>
                  <a:lnTo>
                    <a:pt x="3931" y="867"/>
                  </a:lnTo>
                  <a:lnTo>
                    <a:pt x="3931" y="1"/>
                  </a:lnTo>
                  <a:close/>
                </a:path>
              </a:pathLst>
            </a:custGeom>
            <a:solidFill>
              <a:srgbClr val="585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998;p30">
              <a:extLst>
                <a:ext uri="{FF2B5EF4-FFF2-40B4-BE49-F238E27FC236}">
                  <a16:creationId xmlns:a16="http://schemas.microsoft.com/office/drawing/2014/main" id="{F637C08D-F2A1-2128-DA64-6CFB875BE3F9}"/>
                </a:ext>
              </a:extLst>
            </p:cNvPr>
            <p:cNvSpPr/>
            <p:nvPr/>
          </p:nvSpPr>
          <p:spPr>
            <a:xfrm>
              <a:off x="4320000" y="3052308"/>
              <a:ext cx="593665" cy="234205"/>
            </a:xfrm>
            <a:custGeom>
              <a:avLst/>
              <a:gdLst/>
              <a:ahLst/>
              <a:cxnLst/>
              <a:rect l="l" t="t" r="r" b="b"/>
              <a:pathLst>
                <a:path w="6299" h="2485" extrusionOk="0">
                  <a:moveTo>
                    <a:pt x="1" y="0"/>
                  </a:moveTo>
                  <a:lnTo>
                    <a:pt x="1" y="2052"/>
                  </a:lnTo>
                  <a:cubicBezTo>
                    <a:pt x="1" y="2291"/>
                    <a:pt x="194" y="2484"/>
                    <a:pt x="433" y="2484"/>
                  </a:cubicBezTo>
                  <a:lnTo>
                    <a:pt x="5867" y="2484"/>
                  </a:lnTo>
                  <a:cubicBezTo>
                    <a:pt x="6105" y="2484"/>
                    <a:pt x="6299" y="2291"/>
                    <a:pt x="6299" y="2052"/>
                  </a:cubicBezTo>
                  <a:lnTo>
                    <a:pt x="6299" y="0"/>
                  </a:ln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999;p30">
              <a:extLst>
                <a:ext uri="{FF2B5EF4-FFF2-40B4-BE49-F238E27FC236}">
                  <a16:creationId xmlns:a16="http://schemas.microsoft.com/office/drawing/2014/main" id="{827B4642-5F20-8E5A-32CA-5D6C0FA74FC4}"/>
                </a:ext>
              </a:extLst>
            </p:cNvPr>
            <p:cNvSpPr/>
            <p:nvPr/>
          </p:nvSpPr>
          <p:spPr>
            <a:xfrm>
              <a:off x="3744714" y="2572778"/>
              <a:ext cx="1751496" cy="958026"/>
            </a:xfrm>
            <a:custGeom>
              <a:avLst/>
              <a:gdLst/>
              <a:ahLst/>
              <a:cxnLst/>
              <a:rect l="l" t="t" r="r" b="b"/>
              <a:pathLst>
                <a:path w="18584" h="10165" extrusionOk="0">
                  <a:moveTo>
                    <a:pt x="13782" y="1"/>
                  </a:moveTo>
                  <a:cubicBezTo>
                    <a:pt x="13777" y="1"/>
                    <a:pt x="13772" y="1"/>
                    <a:pt x="13766" y="1"/>
                  </a:cubicBezTo>
                  <a:lnTo>
                    <a:pt x="11903" y="7"/>
                  </a:lnTo>
                  <a:lnTo>
                    <a:pt x="11199" y="2775"/>
                  </a:lnTo>
                  <a:cubicBezTo>
                    <a:pt x="11199" y="2775"/>
                    <a:pt x="11232" y="2765"/>
                    <a:pt x="11303" y="2765"/>
                  </a:cubicBezTo>
                  <a:cubicBezTo>
                    <a:pt x="11591" y="2765"/>
                    <a:pt x="12498" y="2932"/>
                    <a:pt x="14261" y="4638"/>
                  </a:cubicBezTo>
                  <a:cubicBezTo>
                    <a:pt x="15638" y="5968"/>
                    <a:pt x="16635" y="8274"/>
                    <a:pt x="17207" y="9885"/>
                  </a:cubicBezTo>
                  <a:cubicBezTo>
                    <a:pt x="17261" y="10040"/>
                    <a:pt x="17432" y="10114"/>
                    <a:pt x="17604" y="10114"/>
                  </a:cubicBezTo>
                  <a:cubicBezTo>
                    <a:pt x="17802" y="10114"/>
                    <a:pt x="18001" y="10016"/>
                    <a:pt x="18024" y="9834"/>
                  </a:cubicBezTo>
                  <a:cubicBezTo>
                    <a:pt x="18145" y="8866"/>
                    <a:pt x="18291" y="7563"/>
                    <a:pt x="18426" y="6029"/>
                  </a:cubicBezTo>
                  <a:cubicBezTo>
                    <a:pt x="18584" y="4269"/>
                    <a:pt x="17918" y="2714"/>
                    <a:pt x="17238" y="1625"/>
                  </a:cubicBezTo>
                  <a:cubicBezTo>
                    <a:pt x="16619" y="634"/>
                    <a:pt x="15270" y="1"/>
                    <a:pt x="13782" y="1"/>
                  </a:cubicBezTo>
                  <a:close/>
                  <a:moveTo>
                    <a:pt x="6710" y="23"/>
                  </a:moveTo>
                  <a:lnTo>
                    <a:pt x="4847" y="28"/>
                  </a:lnTo>
                  <a:cubicBezTo>
                    <a:pt x="3353" y="32"/>
                    <a:pt x="1992" y="676"/>
                    <a:pt x="1364" y="1675"/>
                  </a:cubicBezTo>
                  <a:cubicBezTo>
                    <a:pt x="678" y="2768"/>
                    <a:pt x="0" y="4325"/>
                    <a:pt x="144" y="6085"/>
                  </a:cubicBezTo>
                  <a:cubicBezTo>
                    <a:pt x="270" y="7619"/>
                    <a:pt x="408" y="8920"/>
                    <a:pt x="522" y="9888"/>
                  </a:cubicBezTo>
                  <a:cubicBezTo>
                    <a:pt x="544" y="10068"/>
                    <a:pt x="740" y="10164"/>
                    <a:pt x="936" y="10164"/>
                  </a:cubicBezTo>
                  <a:cubicBezTo>
                    <a:pt x="1109" y="10164"/>
                    <a:pt x="1282" y="10090"/>
                    <a:pt x="1339" y="9935"/>
                  </a:cubicBezTo>
                  <a:cubicBezTo>
                    <a:pt x="1922" y="8319"/>
                    <a:pt x="2934" y="6006"/>
                    <a:pt x="4321" y="4667"/>
                  </a:cubicBezTo>
                  <a:cubicBezTo>
                    <a:pt x="6106" y="2942"/>
                    <a:pt x="7015" y="2777"/>
                    <a:pt x="7298" y="2777"/>
                  </a:cubicBezTo>
                  <a:cubicBezTo>
                    <a:pt x="7365" y="2777"/>
                    <a:pt x="7396" y="2786"/>
                    <a:pt x="7396" y="2786"/>
                  </a:cubicBezTo>
                  <a:lnTo>
                    <a:pt x="6710" y="23"/>
                  </a:ln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000;p30">
              <a:extLst>
                <a:ext uri="{FF2B5EF4-FFF2-40B4-BE49-F238E27FC236}">
                  <a16:creationId xmlns:a16="http://schemas.microsoft.com/office/drawing/2014/main" id="{5BF3D5BE-FD0F-6E63-CA73-8F40A6699946}"/>
                </a:ext>
              </a:extLst>
            </p:cNvPr>
            <p:cNvSpPr/>
            <p:nvPr/>
          </p:nvSpPr>
          <p:spPr>
            <a:xfrm>
              <a:off x="4010774" y="1406469"/>
              <a:ext cx="1228422" cy="1733871"/>
            </a:xfrm>
            <a:custGeom>
              <a:avLst/>
              <a:gdLst/>
              <a:ahLst/>
              <a:cxnLst/>
              <a:rect l="l" t="t" r="r" b="b"/>
              <a:pathLst>
                <a:path w="13034" h="18397" extrusionOk="0">
                  <a:moveTo>
                    <a:pt x="6569" y="0"/>
                  </a:moveTo>
                  <a:cubicBezTo>
                    <a:pt x="2875" y="2610"/>
                    <a:pt x="1140" y="9565"/>
                    <a:pt x="377" y="14142"/>
                  </a:cubicBezTo>
                  <a:cubicBezTo>
                    <a:pt x="0" y="16406"/>
                    <a:pt x="2304" y="18397"/>
                    <a:pt x="5286" y="18397"/>
                  </a:cubicBezTo>
                  <a:cubicBezTo>
                    <a:pt x="5295" y="18397"/>
                    <a:pt x="5303" y="18397"/>
                    <a:pt x="5311" y="18397"/>
                  </a:cubicBezTo>
                  <a:lnTo>
                    <a:pt x="7706" y="18390"/>
                  </a:lnTo>
                  <a:cubicBezTo>
                    <a:pt x="10700" y="18381"/>
                    <a:pt x="13034" y="16372"/>
                    <a:pt x="12669" y="14101"/>
                  </a:cubicBezTo>
                  <a:cubicBezTo>
                    <a:pt x="11936" y="9532"/>
                    <a:pt x="10246" y="2588"/>
                    <a:pt x="6569" y="0"/>
                  </a:cubicBezTo>
                  <a:close/>
                </a:path>
              </a:pathLst>
            </a:custGeom>
            <a:solidFill>
              <a:srgbClr val="D12F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001;p30">
              <a:extLst>
                <a:ext uri="{FF2B5EF4-FFF2-40B4-BE49-F238E27FC236}">
                  <a16:creationId xmlns:a16="http://schemas.microsoft.com/office/drawing/2014/main" id="{01E4BFDE-D30A-33EE-B3BF-B8ADC6A66F0F}"/>
                </a:ext>
              </a:extLst>
            </p:cNvPr>
            <p:cNvSpPr/>
            <p:nvPr/>
          </p:nvSpPr>
          <p:spPr>
            <a:xfrm>
              <a:off x="4289935" y="2323023"/>
              <a:ext cx="666424" cy="666330"/>
            </a:xfrm>
            <a:custGeom>
              <a:avLst/>
              <a:gdLst/>
              <a:ahLst/>
              <a:cxnLst/>
              <a:rect l="l" t="t" r="r" b="b"/>
              <a:pathLst>
                <a:path w="7071" h="7070" extrusionOk="0">
                  <a:moveTo>
                    <a:pt x="3533" y="0"/>
                  </a:moveTo>
                  <a:cubicBezTo>
                    <a:pt x="1582" y="2"/>
                    <a:pt x="0" y="1584"/>
                    <a:pt x="0" y="3535"/>
                  </a:cubicBezTo>
                  <a:cubicBezTo>
                    <a:pt x="3" y="5488"/>
                    <a:pt x="1584" y="7070"/>
                    <a:pt x="3535" y="7070"/>
                  </a:cubicBezTo>
                  <a:cubicBezTo>
                    <a:pt x="5488" y="7068"/>
                    <a:pt x="7070" y="5486"/>
                    <a:pt x="7068" y="3533"/>
                  </a:cubicBezTo>
                  <a:cubicBezTo>
                    <a:pt x="7068" y="1582"/>
                    <a:pt x="5486" y="0"/>
                    <a:pt x="3533" y="0"/>
                  </a:cubicBezTo>
                  <a:close/>
                </a:path>
              </a:pathLst>
            </a:custGeom>
            <a:solidFill>
              <a:srgbClr val="F1C4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002;p30">
              <a:extLst>
                <a:ext uri="{FF2B5EF4-FFF2-40B4-BE49-F238E27FC236}">
                  <a16:creationId xmlns:a16="http://schemas.microsoft.com/office/drawing/2014/main" id="{03DD8DFF-6E3D-838E-B598-385B83FB9D27}"/>
                </a:ext>
              </a:extLst>
            </p:cNvPr>
            <p:cNvSpPr/>
            <p:nvPr/>
          </p:nvSpPr>
          <p:spPr>
            <a:xfrm>
              <a:off x="4380506" y="2413783"/>
              <a:ext cx="485092" cy="484809"/>
            </a:xfrm>
            <a:custGeom>
              <a:avLst/>
              <a:gdLst/>
              <a:ahLst/>
              <a:cxnLst/>
              <a:rect l="l" t="t" r="r" b="b"/>
              <a:pathLst>
                <a:path w="5147" h="5144" extrusionOk="0">
                  <a:moveTo>
                    <a:pt x="2576" y="0"/>
                  </a:moveTo>
                  <a:cubicBezTo>
                    <a:pt x="2575" y="0"/>
                    <a:pt x="2573" y="0"/>
                    <a:pt x="2572" y="0"/>
                  </a:cubicBezTo>
                  <a:cubicBezTo>
                    <a:pt x="1152" y="0"/>
                    <a:pt x="0" y="1152"/>
                    <a:pt x="2" y="2572"/>
                  </a:cubicBezTo>
                  <a:cubicBezTo>
                    <a:pt x="2" y="3994"/>
                    <a:pt x="1154" y="5144"/>
                    <a:pt x="2574" y="5144"/>
                  </a:cubicBezTo>
                  <a:cubicBezTo>
                    <a:pt x="3996" y="5144"/>
                    <a:pt x="5146" y="3992"/>
                    <a:pt x="5146" y="2570"/>
                  </a:cubicBezTo>
                  <a:cubicBezTo>
                    <a:pt x="5146" y="1151"/>
                    <a:pt x="3996" y="0"/>
                    <a:pt x="2576" y="0"/>
                  </a:cubicBez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003;p30">
              <a:extLst>
                <a:ext uri="{FF2B5EF4-FFF2-40B4-BE49-F238E27FC236}">
                  <a16:creationId xmlns:a16="http://schemas.microsoft.com/office/drawing/2014/main" id="{E2702E6F-E9DD-D6C5-613E-EF2E52A830A6}"/>
                </a:ext>
              </a:extLst>
            </p:cNvPr>
            <p:cNvSpPr/>
            <p:nvPr/>
          </p:nvSpPr>
          <p:spPr>
            <a:xfrm>
              <a:off x="4461936" y="1896743"/>
              <a:ext cx="321949" cy="321949"/>
            </a:xfrm>
            <a:custGeom>
              <a:avLst/>
              <a:gdLst/>
              <a:ahLst/>
              <a:cxnLst/>
              <a:rect l="l" t="t" r="r" b="b"/>
              <a:pathLst>
                <a:path w="3416" h="3416" extrusionOk="0">
                  <a:moveTo>
                    <a:pt x="1708" y="0"/>
                  </a:moveTo>
                  <a:cubicBezTo>
                    <a:pt x="765" y="3"/>
                    <a:pt x="0" y="765"/>
                    <a:pt x="0" y="1708"/>
                  </a:cubicBezTo>
                  <a:cubicBezTo>
                    <a:pt x="2" y="2651"/>
                    <a:pt x="765" y="3416"/>
                    <a:pt x="1708" y="3416"/>
                  </a:cubicBezTo>
                  <a:cubicBezTo>
                    <a:pt x="2651" y="3416"/>
                    <a:pt x="3416" y="2651"/>
                    <a:pt x="3416" y="1708"/>
                  </a:cubicBezTo>
                  <a:cubicBezTo>
                    <a:pt x="3416" y="765"/>
                    <a:pt x="2651" y="0"/>
                    <a:pt x="1708" y="0"/>
                  </a:cubicBezTo>
                  <a:close/>
                </a:path>
              </a:pathLst>
            </a:custGeom>
            <a:solidFill>
              <a:srgbClr val="F1C4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004;p30">
              <a:extLst>
                <a:ext uri="{FF2B5EF4-FFF2-40B4-BE49-F238E27FC236}">
                  <a16:creationId xmlns:a16="http://schemas.microsoft.com/office/drawing/2014/main" id="{9D9C7FF5-0EBD-A75C-1DCF-35E74363704B}"/>
                </a:ext>
              </a:extLst>
            </p:cNvPr>
            <p:cNvSpPr/>
            <p:nvPr/>
          </p:nvSpPr>
          <p:spPr>
            <a:xfrm>
              <a:off x="4508777" y="1943584"/>
              <a:ext cx="228267" cy="228267"/>
            </a:xfrm>
            <a:custGeom>
              <a:avLst/>
              <a:gdLst/>
              <a:ahLst/>
              <a:cxnLst/>
              <a:rect l="l" t="t" r="r" b="b"/>
              <a:pathLst>
                <a:path w="2422" h="2422" extrusionOk="0">
                  <a:moveTo>
                    <a:pt x="1211" y="1"/>
                  </a:moveTo>
                  <a:cubicBezTo>
                    <a:pt x="543" y="3"/>
                    <a:pt x="0" y="543"/>
                    <a:pt x="0" y="1211"/>
                  </a:cubicBezTo>
                  <a:cubicBezTo>
                    <a:pt x="0" y="1879"/>
                    <a:pt x="543" y="2422"/>
                    <a:pt x="1211" y="2422"/>
                  </a:cubicBezTo>
                  <a:cubicBezTo>
                    <a:pt x="1879" y="2422"/>
                    <a:pt x="2422" y="1879"/>
                    <a:pt x="2422" y="1211"/>
                  </a:cubicBezTo>
                  <a:cubicBezTo>
                    <a:pt x="2422" y="543"/>
                    <a:pt x="1879" y="1"/>
                    <a:pt x="1211" y="1"/>
                  </a:cubicBez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005;p30">
              <a:extLst>
                <a:ext uri="{FF2B5EF4-FFF2-40B4-BE49-F238E27FC236}">
                  <a16:creationId xmlns:a16="http://schemas.microsoft.com/office/drawing/2014/main" id="{508B40B5-4450-05A8-5669-1375B8883C60}"/>
                </a:ext>
              </a:extLst>
            </p:cNvPr>
            <p:cNvSpPr/>
            <p:nvPr/>
          </p:nvSpPr>
          <p:spPr>
            <a:xfrm>
              <a:off x="4352232" y="1406469"/>
              <a:ext cx="553233" cy="336369"/>
            </a:xfrm>
            <a:custGeom>
              <a:avLst/>
              <a:gdLst/>
              <a:ahLst/>
              <a:cxnLst/>
              <a:rect l="l" t="t" r="r" b="b"/>
              <a:pathLst>
                <a:path w="5870" h="3569" extrusionOk="0">
                  <a:moveTo>
                    <a:pt x="2946" y="0"/>
                  </a:moveTo>
                  <a:cubicBezTo>
                    <a:pt x="1778" y="826"/>
                    <a:pt x="809" y="2086"/>
                    <a:pt x="1" y="3569"/>
                  </a:cubicBezTo>
                  <a:lnTo>
                    <a:pt x="5869" y="3549"/>
                  </a:lnTo>
                  <a:cubicBezTo>
                    <a:pt x="5070" y="2072"/>
                    <a:pt x="4110" y="817"/>
                    <a:pt x="2946" y="0"/>
                  </a:cubicBezTo>
                  <a:close/>
                </a:path>
              </a:pathLst>
            </a:custGeom>
            <a:solidFill>
              <a:srgbClr val="2AB38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006;p30">
              <a:extLst>
                <a:ext uri="{FF2B5EF4-FFF2-40B4-BE49-F238E27FC236}">
                  <a16:creationId xmlns:a16="http://schemas.microsoft.com/office/drawing/2014/main" id="{411CE702-1C92-1494-D10B-77C3646EB50B}"/>
                </a:ext>
              </a:extLst>
            </p:cNvPr>
            <p:cNvSpPr/>
            <p:nvPr/>
          </p:nvSpPr>
          <p:spPr>
            <a:xfrm>
              <a:off x="4826862" y="3505448"/>
              <a:ext cx="617604" cy="1319559"/>
            </a:xfrm>
            <a:custGeom>
              <a:avLst/>
              <a:gdLst/>
              <a:ahLst/>
              <a:cxnLst/>
              <a:rect l="l" t="t" r="r" b="b"/>
              <a:pathLst>
                <a:path w="6553" h="14001" extrusionOk="0">
                  <a:moveTo>
                    <a:pt x="5878" y="689"/>
                  </a:moveTo>
                  <a:lnTo>
                    <a:pt x="5644" y="1576"/>
                  </a:lnTo>
                  <a:lnTo>
                    <a:pt x="3776" y="1576"/>
                  </a:lnTo>
                  <a:lnTo>
                    <a:pt x="4010" y="689"/>
                  </a:lnTo>
                  <a:close/>
                  <a:moveTo>
                    <a:pt x="5583" y="1807"/>
                  </a:moveTo>
                  <a:lnTo>
                    <a:pt x="5349" y="2692"/>
                  </a:lnTo>
                  <a:lnTo>
                    <a:pt x="3481" y="2692"/>
                  </a:lnTo>
                  <a:lnTo>
                    <a:pt x="3715" y="1807"/>
                  </a:lnTo>
                  <a:close/>
                  <a:moveTo>
                    <a:pt x="5286" y="2923"/>
                  </a:moveTo>
                  <a:lnTo>
                    <a:pt x="5054" y="3808"/>
                  </a:lnTo>
                  <a:lnTo>
                    <a:pt x="3187" y="3808"/>
                  </a:lnTo>
                  <a:lnTo>
                    <a:pt x="3421" y="2923"/>
                  </a:lnTo>
                  <a:close/>
                  <a:moveTo>
                    <a:pt x="4991" y="4039"/>
                  </a:moveTo>
                  <a:lnTo>
                    <a:pt x="4757" y="4926"/>
                  </a:lnTo>
                  <a:lnTo>
                    <a:pt x="2892" y="4926"/>
                  </a:lnTo>
                  <a:lnTo>
                    <a:pt x="3126" y="4039"/>
                  </a:lnTo>
                  <a:close/>
                  <a:moveTo>
                    <a:pt x="4696" y="5158"/>
                  </a:moveTo>
                  <a:lnTo>
                    <a:pt x="4462" y="6042"/>
                  </a:lnTo>
                  <a:lnTo>
                    <a:pt x="2597" y="6042"/>
                  </a:lnTo>
                  <a:lnTo>
                    <a:pt x="2831" y="5158"/>
                  </a:lnTo>
                  <a:close/>
                  <a:moveTo>
                    <a:pt x="4402" y="6274"/>
                  </a:moveTo>
                  <a:lnTo>
                    <a:pt x="4168" y="7158"/>
                  </a:lnTo>
                  <a:lnTo>
                    <a:pt x="2302" y="7158"/>
                  </a:lnTo>
                  <a:lnTo>
                    <a:pt x="2536" y="6274"/>
                  </a:lnTo>
                  <a:close/>
                  <a:moveTo>
                    <a:pt x="4107" y="7390"/>
                  </a:moveTo>
                  <a:lnTo>
                    <a:pt x="3873" y="8276"/>
                  </a:lnTo>
                  <a:lnTo>
                    <a:pt x="2008" y="8276"/>
                  </a:lnTo>
                  <a:lnTo>
                    <a:pt x="2242" y="7390"/>
                  </a:lnTo>
                  <a:close/>
                  <a:moveTo>
                    <a:pt x="3812" y="8508"/>
                  </a:moveTo>
                  <a:lnTo>
                    <a:pt x="3578" y="9392"/>
                  </a:lnTo>
                  <a:lnTo>
                    <a:pt x="1711" y="9392"/>
                  </a:lnTo>
                  <a:lnTo>
                    <a:pt x="1945" y="8508"/>
                  </a:lnTo>
                  <a:close/>
                  <a:moveTo>
                    <a:pt x="3517" y="9624"/>
                  </a:moveTo>
                  <a:lnTo>
                    <a:pt x="3283" y="10508"/>
                  </a:lnTo>
                  <a:lnTo>
                    <a:pt x="1416" y="10508"/>
                  </a:lnTo>
                  <a:lnTo>
                    <a:pt x="1650" y="9624"/>
                  </a:lnTo>
                  <a:close/>
                  <a:moveTo>
                    <a:pt x="3223" y="10740"/>
                  </a:moveTo>
                  <a:lnTo>
                    <a:pt x="2989" y="11624"/>
                  </a:lnTo>
                  <a:lnTo>
                    <a:pt x="1121" y="11624"/>
                  </a:lnTo>
                  <a:lnTo>
                    <a:pt x="1355" y="10740"/>
                  </a:lnTo>
                  <a:close/>
                  <a:moveTo>
                    <a:pt x="2926" y="11856"/>
                  </a:moveTo>
                  <a:lnTo>
                    <a:pt x="2694" y="12743"/>
                  </a:lnTo>
                  <a:lnTo>
                    <a:pt x="826" y="12743"/>
                  </a:lnTo>
                  <a:lnTo>
                    <a:pt x="1060" y="11856"/>
                  </a:lnTo>
                  <a:close/>
                  <a:moveTo>
                    <a:pt x="3700" y="1"/>
                  </a:moveTo>
                  <a:lnTo>
                    <a:pt x="334" y="12743"/>
                  </a:lnTo>
                  <a:lnTo>
                    <a:pt x="331" y="12743"/>
                  </a:lnTo>
                  <a:lnTo>
                    <a:pt x="331" y="12747"/>
                  </a:lnTo>
                  <a:lnTo>
                    <a:pt x="1" y="14001"/>
                  </a:lnTo>
                  <a:lnTo>
                    <a:pt x="493" y="14001"/>
                  </a:lnTo>
                  <a:lnTo>
                    <a:pt x="766" y="12975"/>
                  </a:lnTo>
                  <a:lnTo>
                    <a:pt x="2631" y="12975"/>
                  </a:lnTo>
                  <a:lnTo>
                    <a:pt x="2361" y="14001"/>
                  </a:lnTo>
                  <a:lnTo>
                    <a:pt x="2854" y="14001"/>
                  </a:lnTo>
                  <a:lnTo>
                    <a:pt x="6553" y="1"/>
                  </a:lnTo>
                  <a:lnTo>
                    <a:pt x="6060" y="1"/>
                  </a:lnTo>
                  <a:lnTo>
                    <a:pt x="5939" y="457"/>
                  </a:lnTo>
                  <a:lnTo>
                    <a:pt x="4071" y="457"/>
                  </a:lnTo>
                  <a:lnTo>
                    <a:pt x="4192" y="1"/>
                  </a:lnTo>
                  <a:close/>
                </a:path>
              </a:pathLst>
            </a:custGeom>
            <a:solidFill>
              <a:srgbClr val="8181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007;p30">
              <a:extLst>
                <a:ext uri="{FF2B5EF4-FFF2-40B4-BE49-F238E27FC236}">
                  <a16:creationId xmlns:a16="http://schemas.microsoft.com/office/drawing/2014/main" id="{E9536399-1A50-49F2-26BE-CD2B64632A4F}"/>
                </a:ext>
              </a:extLst>
            </p:cNvPr>
            <p:cNvSpPr/>
            <p:nvPr/>
          </p:nvSpPr>
          <p:spPr>
            <a:xfrm>
              <a:off x="5146266" y="3492348"/>
              <a:ext cx="331091" cy="21865"/>
            </a:xfrm>
            <a:custGeom>
              <a:avLst/>
              <a:gdLst/>
              <a:ahLst/>
              <a:cxnLst/>
              <a:rect l="l" t="t" r="r" b="b"/>
              <a:pathLst>
                <a:path w="3513" h="232" extrusionOk="0">
                  <a:moveTo>
                    <a:pt x="0" y="0"/>
                  </a:moveTo>
                  <a:lnTo>
                    <a:pt x="0" y="232"/>
                  </a:lnTo>
                  <a:lnTo>
                    <a:pt x="3513" y="232"/>
                  </a:lnTo>
                  <a:lnTo>
                    <a:pt x="3513" y="0"/>
                  </a:ln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28" name="Google Shape;1008;p30">
              <a:extLst>
                <a:ext uri="{FF2B5EF4-FFF2-40B4-BE49-F238E27FC236}">
                  <a16:creationId xmlns:a16="http://schemas.microsoft.com/office/drawing/2014/main" id="{B7A5C881-A6F0-1A87-29E3-6F35724D6141}"/>
                </a:ext>
              </a:extLst>
            </p:cNvPr>
            <p:cNvGrpSpPr/>
            <p:nvPr/>
          </p:nvGrpSpPr>
          <p:grpSpPr>
            <a:xfrm>
              <a:off x="5203709" y="3505288"/>
              <a:ext cx="589113" cy="1319494"/>
              <a:chOff x="5144950" y="3534467"/>
              <a:chExt cx="534149" cy="1196385"/>
            </a:xfrm>
          </p:grpSpPr>
          <p:sp>
            <p:nvSpPr>
              <p:cNvPr id="187" name="Google Shape;1009;p30">
                <a:extLst>
                  <a:ext uri="{FF2B5EF4-FFF2-40B4-BE49-F238E27FC236}">
                    <a16:creationId xmlns:a16="http://schemas.microsoft.com/office/drawing/2014/main" id="{232570E2-739E-EFA2-5BE3-F868105B7921}"/>
                  </a:ext>
                </a:extLst>
              </p:cNvPr>
              <p:cNvSpPr/>
              <p:nvPr/>
            </p:nvSpPr>
            <p:spPr>
              <a:xfrm>
                <a:off x="5144950" y="3573518"/>
                <a:ext cx="505693" cy="1069663"/>
              </a:xfrm>
              <a:custGeom>
                <a:avLst/>
                <a:gdLst/>
                <a:ahLst/>
                <a:cxnLst/>
                <a:rect l="l" t="t" r="r" b="b"/>
                <a:pathLst>
                  <a:path w="5918" h="12518" extrusionOk="0">
                    <a:moveTo>
                      <a:pt x="0" y="0"/>
                    </a:moveTo>
                    <a:lnTo>
                      <a:pt x="0" y="232"/>
                    </a:lnTo>
                    <a:lnTo>
                      <a:pt x="2651" y="232"/>
                    </a:lnTo>
                    <a:lnTo>
                      <a:pt x="2651" y="0"/>
                    </a:lnTo>
                    <a:close/>
                    <a:moveTo>
                      <a:pt x="297" y="1119"/>
                    </a:moveTo>
                    <a:lnTo>
                      <a:pt x="297" y="1350"/>
                    </a:lnTo>
                    <a:lnTo>
                      <a:pt x="2948" y="1350"/>
                    </a:lnTo>
                    <a:lnTo>
                      <a:pt x="2948" y="1119"/>
                    </a:lnTo>
                    <a:close/>
                    <a:moveTo>
                      <a:pt x="594" y="2235"/>
                    </a:moveTo>
                    <a:lnTo>
                      <a:pt x="594" y="2466"/>
                    </a:lnTo>
                    <a:lnTo>
                      <a:pt x="3245" y="2466"/>
                    </a:lnTo>
                    <a:lnTo>
                      <a:pt x="3245" y="2235"/>
                    </a:lnTo>
                    <a:close/>
                    <a:moveTo>
                      <a:pt x="891" y="3351"/>
                    </a:moveTo>
                    <a:lnTo>
                      <a:pt x="891" y="3582"/>
                    </a:lnTo>
                    <a:lnTo>
                      <a:pt x="3542" y="3582"/>
                    </a:lnTo>
                    <a:lnTo>
                      <a:pt x="3542" y="3351"/>
                    </a:lnTo>
                    <a:close/>
                    <a:moveTo>
                      <a:pt x="1188" y="4469"/>
                    </a:moveTo>
                    <a:lnTo>
                      <a:pt x="1188" y="4701"/>
                    </a:lnTo>
                    <a:lnTo>
                      <a:pt x="3839" y="4701"/>
                    </a:lnTo>
                    <a:lnTo>
                      <a:pt x="3839" y="4469"/>
                    </a:lnTo>
                    <a:close/>
                    <a:moveTo>
                      <a:pt x="1485" y="5585"/>
                    </a:moveTo>
                    <a:lnTo>
                      <a:pt x="1485" y="5817"/>
                    </a:lnTo>
                    <a:lnTo>
                      <a:pt x="4136" y="5817"/>
                    </a:lnTo>
                    <a:lnTo>
                      <a:pt x="4136" y="5585"/>
                    </a:lnTo>
                    <a:close/>
                    <a:moveTo>
                      <a:pt x="1782" y="6701"/>
                    </a:moveTo>
                    <a:lnTo>
                      <a:pt x="1782" y="6933"/>
                    </a:lnTo>
                    <a:lnTo>
                      <a:pt x="4433" y="6933"/>
                    </a:lnTo>
                    <a:lnTo>
                      <a:pt x="4433" y="6701"/>
                    </a:lnTo>
                    <a:close/>
                    <a:moveTo>
                      <a:pt x="2079" y="7819"/>
                    </a:moveTo>
                    <a:lnTo>
                      <a:pt x="2079" y="8051"/>
                    </a:lnTo>
                    <a:lnTo>
                      <a:pt x="4730" y="8051"/>
                    </a:lnTo>
                    <a:lnTo>
                      <a:pt x="4730" y="7819"/>
                    </a:lnTo>
                    <a:close/>
                    <a:moveTo>
                      <a:pt x="2376" y="8935"/>
                    </a:moveTo>
                    <a:lnTo>
                      <a:pt x="2376" y="9167"/>
                    </a:lnTo>
                    <a:lnTo>
                      <a:pt x="5027" y="9167"/>
                    </a:lnTo>
                    <a:lnTo>
                      <a:pt x="5027" y="8935"/>
                    </a:lnTo>
                    <a:close/>
                    <a:moveTo>
                      <a:pt x="2673" y="10051"/>
                    </a:moveTo>
                    <a:lnTo>
                      <a:pt x="2673" y="10283"/>
                    </a:lnTo>
                    <a:lnTo>
                      <a:pt x="5324" y="10283"/>
                    </a:lnTo>
                    <a:lnTo>
                      <a:pt x="5324" y="10051"/>
                    </a:lnTo>
                    <a:close/>
                    <a:moveTo>
                      <a:pt x="2970" y="11167"/>
                    </a:moveTo>
                    <a:lnTo>
                      <a:pt x="2970" y="11401"/>
                    </a:lnTo>
                    <a:lnTo>
                      <a:pt x="5621" y="11401"/>
                    </a:lnTo>
                    <a:lnTo>
                      <a:pt x="5621" y="11167"/>
                    </a:lnTo>
                    <a:close/>
                    <a:moveTo>
                      <a:pt x="3267" y="12286"/>
                    </a:moveTo>
                    <a:lnTo>
                      <a:pt x="3267" y="12518"/>
                    </a:lnTo>
                    <a:lnTo>
                      <a:pt x="5918" y="12518"/>
                    </a:lnTo>
                    <a:lnTo>
                      <a:pt x="5918" y="12286"/>
                    </a:lnTo>
                    <a:close/>
                  </a:path>
                </a:pathLst>
              </a:custGeom>
              <a:solidFill>
                <a:srgbClr val="8181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010;p30">
                <a:extLst>
                  <a:ext uri="{FF2B5EF4-FFF2-40B4-BE49-F238E27FC236}">
                    <a16:creationId xmlns:a16="http://schemas.microsoft.com/office/drawing/2014/main" id="{514349CC-7B03-97AA-179F-80C5D48F88E5}"/>
                  </a:ext>
                </a:extLst>
              </p:cNvPr>
              <p:cNvSpPr/>
              <p:nvPr/>
            </p:nvSpPr>
            <p:spPr>
              <a:xfrm>
                <a:off x="5320893" y="3534467"/>
                <a:ext cx="358206" cy="1196385"/>
              </a:xfrm>
              <a:custGeom>
                <a:avLst/>
                <a:gdLst/>
                <a:ahLst/>
                <a:cxnLst/>
                <a:rect l="l" t="t" r="r" b="b"/>
                <a:pathLst>
                  <a:path w="4192" h="14001" extrusionOk="0">
                    <a:moveTo>
                      <a:pt x="0" y="1"/>
                    </a:moveTo>
                    <a:lnTo>
                      <a:pt x="3697" y="14001"/>
                    </a:lnTo>
                    <a:lnTo>
                      <a:pt x="4192" y="14001"/>
                    </a:lnTo>
                    <a:lnTo>
                      <a:pt x="493" y="1"/>
                    </a:lnTo>
                    <a:close/>
                  </a:path>
                </a:pathLst>
              </a:custGeom>
              <a:solidFill>
                <a:srgbClr val="8181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9" name="Google Shape;1011;p30">
              <a:extLst>
                <a:ext uri="{FF2B5EF4-FFF2-40B4-BE49-F238E27FC236}">
                  <a16:creationId xmlns:a16="http://schemas.microsoft.com/office/drawing/2014/main" id="{CC37C51F-AC8E-AFD9-747B-64385D0914A6}"/>
                </a:ext>
              </a:extLst>
            </p:cNvPr>
            <p:cNvSpPr/>
            <p:nvPr/>
          </p:nvSpPr>
          <p:spPr>
            <a:xfrm>
              <a:off x="5175482" y="3505448"/>
              <a:ext cx="395180" cy="1319559"/>
            </a:xfrm>
            <a:custGeom>
              <a:avLst/>
              <a:gdLst/>
              <a:ahLst/>
              <a:cxnLst/>
              <a:rect l="l" t="t" r="r" b="b"/>
              <a:pathLst>
                <a:path w="4193" h="14001" extrusionOk="0">
                  <a:moveTo>
                    <a:pt x="1" y="1"/>
                  </a:moveTo>
                  <a:lnTo>
                    <a:pt x="3700" y="14001"/>
                  </a:lnTo>
                  <a:lnTo>
                    <a:pt x="4193" y="14001"/>
                  </a:lnTo>
                  <a:lnTo>
                    <a:pt x="493" y="1"/>
                  </a:lnTo>
                  <a:close/>
                </a:path>
              </a:pathLst>
            </a:custGeom>
            <a:solidFill>
              <a:srgbClr val="8181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012;p30">
              <a:extLst>
                <a:ext uri="{FF2B5EF4-FFF2-40B4-BE49-F238E27FC236}">
                  <a16:creationId xmlns:a16="http://schemas.microsoft.com/office/drawing/2014/main" id="{68297C76-5ED9-D444-9A93-56C6114EBA1E}"/>
                </a:ext>
              </a:extLst>
            </p:cNvPr>
            <p:cNvSpPr/>
            <p:nvPr/>
          </p:nvSpPr>
          <p:spPr>
            <a:xfrm>
              <a:off x="5560388" y="3239106"/>
              <a:ext cx="189249" cy="70968"/>
            </a:xfrm>
            <a:custGeom>
              <a:avLst/>
              <a:gdLst/>
              <a:ahLst/>
              <a:cxnLst/>
              <a:rect l="l" t="t" r="r" b="b"/>
              <a:pathLst>
                <a:path w="2008" h="753" extrusionOk="0">
                  <a:moveTo>
                    <a:pt x="580" y="0"/>
                  </a:moveTo>
                  <a:cubicBezTo>
                    <a:pt x="559" y="0"/>
                    <a:pt x="538" y="7"/>
                    <a:pt x="518" y="23"/>
                  </a:cubicBezTo>
                  <a:cubicBezTo>
                    <a:pt x="388" y="124"/>
                    <a:pt x="28" y="178"/>
                    <a:pt x="3" y="369"/>
                  </a:cubicBezTo>
                  <a:cubicBezTo>
                    <a:pt x="1" y="385"/>
                    <a:pt x="3" y="403"/>
                    <a:pt x="5" y="423"/>
                  </a:cubicBezTo>
                  <a:cubicBezTo>
                    <a:pt x="41" y="630"/>
                    <a:pt x="399" y="651"/>
                    <a:pt x="556" y="696"/>
                  </a:cubicBezTo>
                  <a:cubicBezTo>
                    <a:pt x="707" y="737"/>
                    <a:pt x="919" y="753"/>
                    <a:pt x="1131" y="753"/>
                  </a:cubicBezTo>
                  <a:cubicBezTo>
                    <a:pt x="1469" y="753"/>
                    <a:pt x="1804" y="714"/>
                    <a:pt x="1882" y="682"/>
                  </a:cubicBezTo>
                  <a:cubicBezTo>
                    <a:pt x="2008" y="628"/>
                    <a:pt x="1508" y="527"/>
                    <a:pt x="1171" y="392"/>
                  </a:cubicBezTo>
                  <a:cubicBezTo>
                    <a:pt x="879" y="277"/>
                    <a:pt x="714" y="0"/>
                    <a:pt x="580" y="0"/>
                  </a:cubicBezTo>
                  <a:close/>
                </a:path>
              </a:pathLst>
            </a:custGeom>
            <a:solidFill>
              <a:srgbClr val="FED6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013;p30">
              <a:extLst>
                <a:ext uri="{FF2B5EF4-FFF2-40B4-BE49-F238E27FC236}">
                  <a16:creationId xmlns:a16="http://schemas.microsoft.com/office/drawing/2014/main" id="{57D77EE5-6CBD-EEC3-438D-8B65B1654F32}"/>
                </a:ext>
              </a:extLst>
            </p:cNvPr>
            <p:cNvSpPr/>
            <p:nvPr/>
          </p:nvSpPr>
          <p:spPr>
            <a:xfrm>
              <a:off x="5183965" y="2912068"/>
              <a:ext cx="228173" cy="390467"/>
            </a:xfrm>
            <a:custGeom>
              <a:avLst/>
              <a:gdLst/>
              <a:ahLst/>
              <a:cxnLst/>
              <a:rect l="l" t="t" r="r" b="b"/>
              <a:pathLst>
                <a:path w="2421" h="4143" extrusionOk="0">
                  <a:moveTo>
                    <a:pt x="821" y="0"/>
                  </a:moveTo>
                  <a:cubicBezTo>
                    <a:pt x="815" y="0"/>
                    <a:pt x="810" y="0"/>
                    <a:pt x="804" y="1"/>
                  </a:cubicBezTo>
                  <a:cubicBezTo>
                    <a:pt x="529" y="21"/>
                    <a:pt x="199" y="480"/>
                    <a:pt x="82" y="692"/>
                  </a:cubicBezTo>
                  <a:cubicBezTo>
                    <a:pt x="43" y="761"/>
                    <a:pt x="10" y="838"/>
                    <a:pt x="5" y="919"/>
                  </a:cubicBezTo>
                  <a:cubicBezTo>
                    <a:pt x="1" y="998"/>
                    <a:pt x="28" y="1076"/>
                    <a:pt x="55" y="1151"/>
                  </a:cubicBezTo>
                  <a:cubicBezTo>
                    <a:pt x="282" y="1778"/>
                    <a:pt x="739" y="2318"/>
                    <a:pt x="1112" y="2863"/>
                  </a:cubicBezTo>
                  <a:cubicBezTo>
                    <a:pt x="1385" y="3259"/>
                    <a:pt x="1643" y="3761"/>
                    <a:pt x="1997" y="4094"/>
                  </a:cubicBezTo>
                  <a:cubicBezTo>
                    <a:pt x="2032" y="4127"/>
                    <a:pt x="2071" y="4143"/>
                    <a:pt x="2111" y="4143"/>
                  </a:cubicBezTo>
                  <a:cubicBezTo>
                    <a:pt x="2266" y="4143"/>
                    <a:pt x="2421" y="3905"/>
                    <a:pt x="2345" y="3617"/>
                  </a:cubicBezTo>
                  <a:cubicBezTo>
                    <a:pt x="2190" y="3011"/>
                    <a:pt x="1961" y="2422"/>
                    <a:pt x="1774" y="1826"/>
                  </a:cubicBezTo>
                  <a:cubicBezTo>
                    <a:pt x="1630" y="1364"/>
                    <a:pt x="1571" y="858"/>
                    <a:pt x="1319" y="440"/>
                  </a:cubicBezTo>
                  <a:cubicBezTo>
                    <a:pt x="1214" y="269"/>
                    <a:pt x="1022" y="0"/>
                    <a:pt x="821" y="0"/>
                  </a:cubicBezTo>
                  <a:close/>
                </a:path>
              </a:pathLst>
            </a:custGeom>
            <a:solidFill>
              <a:srgbClr val="FFF0E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014;p30">
              <a:extLst>
                <a:ext uri="{FF2B5EF4-FFF2-40B4-BE49-F238E27FC236}">
                  <a16:creationId xmlns:a16="http://schemas.microsoft.com/office/drawing/2014/main" id="{CA9C0858-73B1-62F5-3DD4-049A6ACAB5C1}"/>
                </a:ext>
              </a:extLst>
            </p:cNvPr>
            <p:cNvSpPr/>
            <p:nvPr/>
          </p:nvSpPr>
          <p:spPr>
            <a:xfrm>
              <a:off x="5189525" y="2931106"/>
              <a:ext cx="416103" cy="382551"/>
            </a:xfrm>
            <a:custGeom>
              <a:avLst/>
              <a:gdLst/>
              <a:ahLst/>
              <a:cxnLst/>
              <a:rect l="l" t="t" r="r" b="b"/>
              <a:pathLst>
                <a:path w="4415" h="4059" extrusionOk="0">
                  <a:moveTo>
                    <a:pt x="1068" y="0"/>
                  </a:moveTo>
                  <a:cubicBezTo>
                    <a:pt x="995" y="0"/>
                    <a:pt x="925" y="37"/>
                    <a:pt x="914" y="60"/>
                  </a:cubicBezTo>
                  <a:cubicBezTo>
                    <a:pt x="821" y="226"/>
                    <a:pt x="657" y="379"/>
                    <a:pt x="538" y="530"/>
                  </a:cubicBezTo>
                  <a:lnTo>
                    <a:pt x="0" y="1205"/>
                  </a:lnTo>
                  <a:cubicBezTo>
                    <a:pt x="0" y="1205"/>
                    <a:pt x="187" y="1522"/>
                    <a:pt x="248" y="1608"/>
                  </a:cubicBezTo>
                  <a:cubicBezTo>
                    <a:pt x="308" y="1693"/>
                    <a:pt x="1850" y="3959"/>
                    <a:pt x="1998" y="4011"/>
                  </a:cubicBezTo>
                  <a:cubicBezTo>
                    <a:pt x="2096" y="4044"/>
                    <a:pt x="2200" y="4055"/>
                    <a:pt x="2307" y="4055"/>
                  </a:cubicBezTo>
                  <a:cubicBezTo>
                    <a:pt x="2545" y="4055"/>
                    <a:pt x="2798" y="3999"/>
                    <a:pt x="3032" y="3999"/>
                  </a:cubicBezTo>
                  <a:cubicBezTo>
                    <a:pt x="3079" y="3999"/>
                    <a:pt x="3125" y="4001"/>
                    <a:pt x="3171" y="4006"/>
                  </a:cubicBezTo>
                  <a:cubicBezTo>
                    <a:pt x="3465" y="4042"/>
                    <a:pt x="3740" y="4059"/>
                    <a:pt x="4025" y="4059"/>
                  </a:cubicBezTo>
                  <a:cubicBezTo>
                    <a:pt x="4152" y="4059"/>
                    <a:pt x="4281" y="4055"/>
                    <a:pt x="4415" y="4049"/>
                  </a:cubicBezTo>
                  <a:cubicBezTo>
                    <a:pt x="4356" y="3869"/>
                    <a:pt x="4325" y="3597"/>
                    <a:pt x="4197" y="3478"/>
                  </a:cubicBezTo>
                  <a:cubicBezTo>
                    <a:pt x="4183" y="3466"/>
                    <a:pt x="4170" y="3455"/>
                    <a:pt x="4154" y="3446"/>
                  </a:cubicBezTo>
                  <a:cubicBezTo>
                    <a:pt x="4044" y="3385"/>
                    <a:pt x="3825" y="3390"/>
                    <a:pt x="3699" y="3367"/>
                  </a:cubicBezTo>
                  <a:cubicBezTo>
                    <a:pt x="3389" y="3316"/>
                    <a:pt x="3072" y="3241"/>
                    <a:pt x="2757" y="3214"/>
                  </a:cubicBezTo>
                  <a:cubicBezTo>
                    <a:pt x="2742" y="3213"/>
                    <a:pt x="2726" y="3213"/>
                    <a:pt x="2707" y="3213"/>
                  </a:cubicBezTo>
                  <a:cubicBezTo>
                    <a:pt x="2560" y="3213"/>
                    <a:pt x="2302" y="3248"/>
                    <a:pt x="2302" y="3248"/>
                  </a:cubicBezTo>
                  <a:cubicBezTo>
                    <a:pt x="2302" y="3248"/>
                    <a:pt x="2277" y="3183"/>
                    <a:pt x="2201" y="2938"/>
                  </a:cubicBezTo>
                  <a:cubicBezTo>
                    <a:pt x="1854" y="1855"/>
                    <a:pt x="1569" y="85"/>
                    <a:pt x="1105" y="4"/>
                  </a:cubicBezTo>
                  <a:cubicBezTo>
                    <a:pt x="1093" y="1"/>
                    <a:pt x="1080" y="0"/>
                    <a:pt x="1068" y="0"/>
                  </a:cubicBezTo>
                  <a:close/>
                </a:path>
              </a:pathLst>
            </a:custGeom>
            <a:solidFill>
              <a:srgbClr val="513C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015;p30">
              <a:extLst>
                <a:ext uri="{FF2B5EF4-FFF2-40B4-BE49-F238E27FC236}">
                  <a16:creationId xmlns:a16="http://schemas.microsoft.com/office/drawing/2014/main" id="{C724FFA5-C52A-7EDD-2573-65E60D557616}"/>
                </a:ext>
              </a:extLst>
            </p:cNvPr>
            <p:cNvSpPr/>
            <p:nvPr/>
          </p:nvSpPr>
          <p:spPr>
            <a:xfrm>
              <a:off x="5582254" y="3233828"/>
              <a:ext cx="174641" cy="101976"/>
            </a:xfrm>
            <a:custGeom>
              <a:avLst/>
              <a:gdLst/>
              <a:ahLst/>
              <a:cxnLst/>
              <a:rect l="l" t="t" r="r" b="b"/>
              <a:pathLst>
                <a:path w="1853" h="1082" extrusionOk="0">
                  <a:moveTo>
                    <a:pt x="354" y="0"/>
                  </a:moveTo>
                  <a:cubicBezTo>
                    <a:pt x="309" y="0"/>
                    <a:pt x="262" y="12"/>
                    <a:pt x="216" y="38"/>
                  </a:cubicBezTo>
                  <a:cubicBezTo>
                    <a:pt x="111" y="101"/>
                    <a:pt x="0" y="196"/>
                    <a:pt x="0" y="196"/>
                  </a:cubicBezTo>
                  <a:cubicBezTo>
                    <a:pt x="158" y="340"/>
                    <a:pt x="178" y="520"/>
                    <a:pt x="234" y="720"/>
                  </a:cubicBezTo>
                  <a:cubicBezTo>
                    <a:pt x="243" y="752"/>
                    <a:pt x="252" y="785"/>
                    <a:pt x="275" y="808"/>
                  </a:cubicBezTo>
                  <a:cubicBezTo>
                    <a:pt x="297" y="830"/>
                    <a:pt x="329" y="842"/>
                    <a:pt x="358" y="853"/>
                  </a:cubicBezTo>
                  <a:cubicBezTo>
                    <a:pt x="705" y="966"/>
                    <a:pt x="1061" y="1082"/>
                    <a:pt x="1421" y="1082"/>
                  </a:cubicBezTo>
                  <a:cubicBezTo>
                    <a:pt x="1482" y="1082"/>
                    <a:pt x="1543" y="1078"/>
                    <a:pt x="1605" y="1071"/>
                  </a:cubicBezTo>
                  <a:cubicBezTo>
                    <a:pt x="1686" y="1062"/>
                    <a:pt x="1776" y="1040"/>
                    <a:pt x="1821" y="972"/>
                  </a:cubicBezTo>
                  <a:cubicBezTo>
                    <a:pt x="1852" y="920"/>
                    <a:pt x="1852" y="857"/>
                    <a:pt x="1839" y="799"/>
                  </a:cubicBezTo>
                  <a:cubicBezTo>
                    <a:pt x="1749" y="443"/>
                    <a:pt x="1121" y="452"/>
                    <a:pt x="837" y="315"/>
                  </a:cubicBezTo>
                  <a:cubicBezTo>
                    <a:pt x="837" y="315"/>
                    <a:pt x="592" y="119"/>
                    <a:pt x="513" y="56"/>
                  </a:cubicBezTo>
                  <a:cubicBezTo>
                    <a:pt x="469" y="21"/>
                    <a:pt x="413" y="0"/>
                    <a:pt x="35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016;p30">
              <a:extLst>
                <a:ext uri="{FF2B5EF4-FFF2-40B4-BE49-F238E27FC236}">
                  <a16:creationId xmlns:a16="http://schemas.microsoft.com/office/drawing/2014/main" id="{75F0EC46-8039-4806-357C-DF2B56308729}"/>
                </a:ext>
              </a:extLst>
            </p:cNvPr>
            <p:cNvSpPr/>
            <p:nvPr/>
          </p:nvSpPr>
          <p:spPr>
            <a:xfrm>
              <a:off x="5086607" y="2376838"/>
              <a:ext cx="186704" cy="464169"/>
            </a:xfrm>
            <a:custGeom>
              <a:avLst/>
              <a:gdLst/>
              <a:ahLst/>
              <a:cxnLst/>
              <a:rect l="l" t="t" r="r" b="b"/>
              <a:pathLst>
                <a:path w="1981" h="4925" extrusionOk="0">
                  <a:moveTo>
                    <a:pt x="372" y="1"/>
                  </a:moveTo>
                  <a:lnTo>
                    <a:pt x="372" y="1"/>
                  </a:lnTo>
                  <a:cubicBezTo>
                    <a:pt x="381" y="147"/>
                    <a:pt x="388" y="295"/>
                    <a:pt x="386" y="442"/>
                  </a:cubicBezTo>
                  <a:cubicBezTo>
                    <a:pt x="386" y="518"/>
                    <a:pt x="383" y="595"/>
                    <a:pt x="379" y="669"/>
                  </a:cubicBezTo>
                  <a:cubicBezTo>
                    <a:pt x="374" y="754"/>
                    <a:pt x="386" y="786"/>
                    <a:pt x="298" y="815"/>
                  </a:cubicBezTo>
                  <a:cubicBezTo>
                    <a:pt x="266" y="826"/>
                    <a:pt x="232" y="828"/>
                    <a:pt x="198" y="828"/>
                  </a:cubicBezTo>
                  <a:cubicBezTo>
                    <a:pt x="169" y="828"/>
                    <a:pt x="140" y="826"/>
                    <a:pt x="111" y="826"/>
                  </a:cubicBezTo>
                  <a:cubicBezTo>
                    <a:pt x="78" y="826"/>
                    <a:pt x="46" y="828"/>
                    <a:pt x="14" y="838"/>
                  </a:cubicBezTo>
                  <a:cubicBezTo>
                    <a:pt x="12" y="840"/>
                    <a:pt x="8" y="842"/>
                    <a:pt x="5" y="844"/>
                  </a:cubicBezTo>
                  <a:cubicBezTo>
                    <a:pt x="1" y="849"/>
                    <a:pt x="3" y="858"/>
                    <a:pt x="8" y="865"/>
                  </a:cubicBezTo>
                  <a:cubicBezTo>
                    <a:pt x="48" y="923"/>
                    <a:pt x="176" y="934"/>
                    <a:pt x="242" y="955"/>
                  </a:cubicBezTo>
                  <a:cubicBezTo>
                    <a:pt x="318" y="977"/>
                    <a:pt x="395" y="1000"/>
                    <a:pt x="467" y="1036"/>
                  </a:cubicBezTo>
                  <a:cubicBezTo>
                    <a:pt x="617" y="1110"/>
                    <a:pt x="701" y="1238"/>
                    <a:pt x="730" y="1402"/>
                  </a:cubicBezTo>
                  <a:cubicBezTo>
                    <a:pt x="818" y="1888"/>
                    <a:pt x="813" y="2401"/>
                    <a:pt x="851" y="2892"/>
                  </a:cubicBezTo>
                  <a:cubicBezTo>
                    <a:pt x="899" y="3529"/>
                    <a:pt x="1052" y="4127"/>
                    <a:pt x="1342" y="4696"/>
                  </a:cubicBezTo>
                  <a:cubicBezTo>
                    <a:pt x="1349" y="4712"/>
                    <a:pt x="1355" y="4726"/>
                    <a:pt x="1364" y="4741"/>
                  </a:cubicBezTo>
                  <a:cubicBezTo>
                    <a:pt x="1405" y="4820"/>
                    <a:pt x="1459" y="4903"/>
                    <a:pt x="1544" y="4921"/>
                  </a:cubicBezTo>
                  <a:cubicBezTo>
                    <a:pt x="1553" y="4923"/>
                    <a:pt x="1561" y="4924"/>
                    <a:pt x="1570" y="4924"/>
                  </a:cubicBezTo>
                  <a:cubicBezTo>
                    <a:pt x="1688" y="4924"/>
                    <a:pt x="1845" y="4777"/>
                    <a:pt x="1893" y="4683"/>
                  </a:cubicBezTo>
                  <a:cubicBezTo>
                    <a:pt x="1981" y="4516"/>
                    <a:pt x="1911" y="4352"/>
                    <a:pt x="1817" y="4210"/>
                  </a:cubicBezTo>
                  <a:cubicBezTo>
                    <a:pt x="1679" y="4001"/>
                    <a:pt x="1711" y="3652"/>
                    <a:pt x="1666" y="3418"/>
                  </a:cubicBezTo>
                  <a:cubicBezTo>
                    <a:pt x="1549" y="2791"/>
                    <a:pt x="1160" y="1445"/>
                    <a:pt x="1011" y="1069"/>
                  </a:cubicBezTo>
                  <a:cubicBezTo>
                    <a:pt x="937" y="880"/>
                    <a:pt x="867" y="781"/>
                    <a:pt x="739" y="631"/>
                  </a:cubicBezTo>
                  <a:cubicBezTo>
                    <a:pt x="674" y="552"/>
                    <a:pt x="581" y="399"/>
                    <a:pt x="532" y="307"/>
                  </a:cubicBezTo>
                  <a:cubicBezTo>
                    <a:pt x="476" y="205"/>
                    <a:pt x="424" y="104"/>
                    <a:pt x="372" y="1"/>
                  </a:cubicBezTo>
                  <a:close/>
                </a:path>
              </a:pathLst>
            </a:custGeom>
            <a:solidFill>
              <a:srgbClr val="FED6A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017;p30">
              <a:extLst>
                <a:ext uri="{FF2B5EF4-FFF2-40B4-BE49-F238E27FC236}">
                  <a16:creationId xmlns:a16="http://schemas.microsoft.com/office/drawing/2014/main" id="{78CF2003-8BE1-D88E-71EA-8B5BCA88E8DF}"/>
                </a:ext>
              </a:extLst>
            </p:cNvPr>
            <p:cNvSpPr/>
            <p:nvPr/>
          </p:nvSpPr>
          <p:spPr>
            <a:xfrm>
              <a:off x="5145417" y="2459776"/>
              <a:ext cx="141089" cy="396311"/>
            </a:xfrm>
            <a:custGeom>
              <a:avLst/>
              <a:gdLst/>
              <a:ahLst/>
              <a:cxnLst/>
              <a:rect l="l" t="t" r="r" b="b"/>
              <a:pathLst>
                <a:path w="1497" h="4205" extrusionOk="0">
                  <a:moveTo>
                    <a:pt x="371" y="0"/>
                  </a:moveTo>
                  <a:lnTo>
                    <a:pt x="0" y="428"/>
                  </a:lnTo>
                  <a:cubicBezTo>
                    <a:pt x="68" y="750"/>
                    <a:pt x="227" y="3265"/>
                    <a:pt x="680" y="4041"/>
                  </a:cubicBezTo>
                  <a:cubicBezTo>
                    <a:pt x="731" y="4131"/>
                    <a:pt x="793" y="4204"/>
                    <a:pt x="887" y="4204"/>
                  </a:cubicBezTo>
                  <a:cubicBezTo>
                    <a:pt x="969" y="4204"/>
                    <a:pt x="1075" y="4148"/>
                    <a:pt x="1222" y="3999"/>
                  </a:cubicBezTo>
                  <a:cubicBezTo>
                    <a:pt x="1496" y="3715"/>
                    <a:pt x="1316" y="3099"/>
                    <a:pt x="1316" y="3099"/>
                  </a:cubicBezTo>
                  <a:cubicBezTo>
                    <a:pt x="1316" y="3099"/>
                    <a:pt x="1125" y="2102"/>
                    <a:pt x="1013" y="1692"/>
                  </a:cubicBezTo>
                  <a:cubicBezTo>
                    <a:pt x="898" y="1283"/>
                    <a:pt x="371" y="0"/>
                    <a:pt x="371" y="0"/>
                  </a:cubicBezTo>
                  <a:close/>
                </a:path>
              </a:pathLst>
            </a:custGeom>
            <a:solidFill>
              <a:srgbClr val="0036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018;p30">
              <a:extLst>
                <a:ext uri="{FF2B5EF4-FFF2-40B4-BE49-F238E27FC236}">
                  <a16:creationId xmlns:a16="http://schemas.microsoft.com/office/drawing/2014/main" id="{F04EAA72-3CB2-2C72-4713-6EAE62E98692}"/>
                </a:ext>
              </a:extLst>
            </p:cNvPr>
            <p:cNvSpPr/>
            <p:nvPr/>
          </p:nvSpPr>
          <p:spPr>
            <a:xfrm>
              <a:off x="5218082" y="2598790"/>
              <a:ext cx="142879" cy="132700"/>
            </a:xfrm>
            <a:custGeom>
              <a:avLst/>
              <a:gdLst/>
              <a:ahLst/>
              <a:cxnLst/>
              <a:rect l="l" t="t" r="r" b="b"/>
              <a:pathLst>
                <a:path w="1516" h="1408" extrusionOk="0">
                  <a:moveTo>
                    <a:pt x="886" y="1"/>
                  </a:moveTo>
                  <a:cubicBezTo>
                    <a:pt x="824" y="1"/>
                    <a:pt x="761" y="20"/>
                    <a:pt x="701" y="64"/>
                  </a:cubicBezTo>
                  <a:cubicBezTo>
                    <a:pt x="701" y="64"/>
                    <a:pt x="302" y="411"/>
                    <a:pt x="188" y="726"/>
                  </a:cubicBezTo>
                  <a:cubicBezTo>
                    <a:pt x="73" y="1039"/>
                    <a:pt x="1" y="1126"/>
                    <a:pt x="136" y="1270"/>
                  </a:cubicBezTo>
                  <a:cubicBezTo>
                    <a:pt x="208" y="1349"/>
                    <a:pt x="442" y="1367"/>
                    <a:pt x="643" y="1367"/>
                  </a:cubicBezTo>
                  <a:cubicBezTo>
                    <a:pt x="816" y="1367"/>
                    <a:pt x="964" y="1354"/>
                    <a:pt x="964" y="1354"/>
                  </a:cubicBezTo>
                  <a:cubicBezTo>
                    <a:pt x="964" y="1354"/>
                    <a:pt x="1028" y="1408"/>
                    <a:pt x="1112" y="1408"/>
                  </a:cubicBezTo>
                  <a:cubicBezTo>
                    <a:pt x="1136" y="1408"/>
                    <a:pt x="1162" y="1403"/>
                    <a:pt x="1189" y="1392"/>
                  </a:cubicBezTo>
                  <a:cubicBezTo>
                    <a:pt x="1308" y="1340"/>
                    <a:pt x="1515" y="1167"/>
                    <a:pt x="1374" y="1138"/>
                  </a:cubicBezTo>
                  <a:lnTo>
                    <a:pt x="1232" y="1108"/>
                  </a:lnTo>
                  <a:cubicBezTo>
                    <a:pt x="1232" y="1108"/>
                    <a:pt x="1405" y="906"/>
                    <a:pt x="1421" y="616"/>
                  </a:cubicBezTo>
                  <a:cubicBezTo>
                    <a:pt x="1435" y="379"/>
                    <a:pt x="1164" y="1"/>
                    <a:pt x="886" y="1"/>
                  </a:cubicBezTo>
                  <a:close/>
                </a:path>
              </a:pathLst>
            </a:custGeom>
            <a:solidFill>
              <a:srgbClr val="FEEE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019;p30">
              <a:extLst>
                <a:ext uri="{FF2B5EF4-FFF2-40B4-BE49-F238E27FC236}">
                  <a16:creationId xmlns:a16="http://schemas.microsoft.com/office/drawing/2014/main" id="{0247EDC0-A770-272E-3784-8E8394DF3324}"/>
                </a:ext>
              </a:extLst>
            </p:cNvPr>
            <p:cNvSpPr/>
            <p:nvPr/>
          </p:nvSpPr>
          <p:spPr>
            <a:xfrm>
              <a:off x="5271332" y="3592627"/>
              <a:ext cx="158147" cy="71157"/>
            </a:xfrm>
            <a:custGeom>
              <a:avLst/>
              <a:gdLst/>
              <a:ahLst/>
              <a:cxnLst/>
              <a:rect l="l" t="t" r="r" b="b"/>
              <a:pathLst>
                <a:path w="1678" h="755" extrusionOk="0">
                  <a:moveTo>
                    <a:pt x="764" y="1"/>
                  </a:moveTo>
                  <a:cubicBezTo>
                    <a:pt x="759" y="1"/>
                    <a:pt x="755" y="1"/>
                    <a:pt x="750" y="3"/>
                  </a:cubicBezTo>
                  <a:cubicBezTo>
                    <a:pt x="728" y="5"/>
                    <a:pt x="710" y="21"/>
                    <a:pt x="694" y="36"/>
                  </a:cubicBezTo>
                  <a:cubicBezTo>
                    <a:pt x="651" y="75"/>
                    <a:pt x="606" y="113"/>
                    <a:pt x="568" y="153"/>
                  </a:cubicBezTo>
                  <a:cubicBezTo>
                    <a:pt x="541" y="180"/>
                    <a:pt x="525" y="207"/>
                    <a:pt x="489" y="228"/>
                  </a:cubicBezTo>
                  <a:cubicBezTo>
                    <a:pt x="392" y="282"/>
                    <a:pt x="284" y="318"/>
                    <a:pt x="185" y="369"/>
                  </a:cubicBezTo>
                  <a:cubicBezTo>
                    <a:pt x="142" y="390"/>
                    <a:pt x="100" y="414"/>
                    <a:pt x="70" y="448"/>
                  </a:cubicBezTo>
                  <a:cubicBezTo>
                    <a:pt x="1" y="525"/>
                    <a:pt x="39" y="660"/>
                    <a:pt x="129" y="702"/>
                  </a:cubicBezTo>
                  <a:cubicBezTo>
                    <a:pt x="227" y="748"/>
                    <a:pt x="314" y="755"/>
                    <a:pt x="413" y="755"/>
                  </a:cubicBezTo>
                  <a:cubicBezTo>
                    <a:pt x="437" y="755"/>
                    <a:pt x="461" y="755"/>
                    <a:pt x="487" y="754"/>
                  </a:cubicBezTo>
                  <a:cubicBezTo>
                    <a:pt x="649" y="750"/>
                    <a:pt x="811" y="741"/>
                    <a:pt x="971" y="725"/>
                  </a:cubicBezTo>
                  <a:cubicBezTo>
                    <a:pt x="1081" y="714"/>
                    <a:pt x="1189" y="700"/>
                    <a:pt x="1295" y="682"/>
                  </a:cubicBezTo>
                  <a:cubicBezTo>
                    <a:pt x="1398" y="666"/>
                    <a:pt x="1610" y="653"/>
                    <a:pt x="1664" y="567"/>
                  </a:cubicBezTo>
                  <a:cubicBezTo>
                    <a:pt x="1677" y="549"/>
                    <a:pt x="1650" y="482"/>
                    <a:pt x="1643" y="462"/>
                  </a:cubicBezTo>
                  <a:cubicBezTo>
                    <a:pt x="1632" y="417"/>
                    <a:pt x="1625" y="363"/>
                    <a:pt x="1603" y="322"/>
                  </a:cubicBezTo>
                  <a:cubicBezTo>
                    <a:pt x="1574" y="270"/>
                    <a:pt x="1488" y="264"/>
                    <a:pt x="1436" y="248"/>
                  </a:cubicBezTo>
                  <a:cubicBezTo>
                    <a:pt x="1355" y="225"/>
                    <a:pt x="1274" y="201"/>
                    <a:pt x="1193" y="176"/>
                  </a:cubicBezTo>
                  <a:cubicBezTo>
                    <a:pt x="1153" y="165"/>
                    <a:pt x="1110" y="151"/>
                    <a:pt x="1067" y="133"/>
                  </a:cubicBezTo>
                  <a:cubicBezTo>
                    <a:pt x="975" y="95"/>
                    <a:pt x="894" y="34"/>
                    <a:pt x="797" y="7"/>
                  </a:cubicBezTo>
                  <a:cubicBezTo>
                    <a:pt x="786" y="4"/>
                    <a:pt x="775" y="1"/>
                    <a:pt x="7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020;p30">
              <a:extLst>
                <a:ext uri="{FF2B5EF4-FFF2-40B4-BE49-F238E27FC236}">
                  <a16:creationId xmlns:a16="http://schemas.microsoft.com/office/drawing/2014/main" id="{26EF19C0-09CA-3B69-081B-2473C5C33A9E}"/>
                </a:ext>
              </a:extLst>
            </p:cNvPr>
            <p:cNvSpPr/>
            <p:nvPr/>
          </p:nvSpPr>
          <p:spPr>
            <a:xfrm>
              <a:off x="5333724" y="2717824"/>
              <a:ext cx="30819" cy="9048"/>
            </a:xfrm>
            <a:custGeom>
              <a:avLst/>
              <a:gdLst/>
              <a:ahLst/>
              <a:cxnLst/>
              <a:rect l="l" t="t" r="r" b="b"/>
              <a:pathLst>
                <a:path w="327" h="96" extrusionOk="0">
                  <a:moveTo>
                    <a:pt x="187" y="1"/>
                  </a:moveTo>
                  <a:cubicBezTo>
                    <a:pt x="176" y="3"/>
                    <a:pt x="167" y="7"/>
                    <a:pt x="156" y="12"/>
                  </a:cubicBezTo>
                  <a:cubicBezTo>
                    <a:pt x="104" y="39"/>
                    <a:pt x="52" y="64"/>
                    <a:pt x="0" y="91"/>
                  </a:cubicBezTo>
                  <a:cubicBezTo>
                    <a:pt x="28" y="94"/>
                    <a:pt x="55" y="96"/>
                    <a:pt x="83" y="96"/>
                  </a:cubicBezTo>
                  <a:cubicBezTo>
                    <a:pt x="120" y="96"/>
                    <a:pt x="157" y="93"/>
                    <a:pt x="194" y="91"/>
                  </a:cubicBezTo>
                  <a:cubicBezTo>
                    <a:pt x="275" y="86"/>
                    <a:pt x="327" y="32"/>
                    <a:pt x="225" y="7"/>
                  </a:cubicBezTo>
                  <a:cubicBezTo>
                    <a:pt x="212" y="3"/>
                    <a:pt x="201" y="1"/>
                    <a:pt x="187" y="1"/>
                  </a:cubicBezTo>
                  <a:close/>
                </a:path>
              </a:pathLst>
            </a:custGeom>
            <a:solidFill>
              <a:srgbClr val="E6B9A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021;p30">
              <a:extLst>
                <a:ext uri="{FF2B5EF4-FFF2-40B4-BE49-F238E27FC236}">
                  <a16:creationId xmlns:a16="http://schemas.microsoft.com/office/drawing/2014/main" id="{E4D4EA7C-AC12-4599-9DFE-374E8E47987F}"/>
                </a:ext>
              </a:extLst>
            </p:cNvPr>
            <p:cNvSpPr/>
            <p:nvPr/>
          </p:nvSpPr>
          <p:spPr>
            <a:xfrm>
              <a:off x="5121384" y="2929032"/>
              <a:ext cx="299613" cy="693190"/>
            </a:xfrm>
            <a:custGeom>
              <a:avLst/>
              <a:gdLst/>
              <a:ahLst/>
              <a:cxnLst/>
              <a:rect l="l" t="t" r="r" b="b"/>
              <a:pathLst>
                <a:path w="3179" h="7355" extrusionOk="0">
                  <a:moveTo>
                    <a:pt x="1933" y="1"/>
                  </a:moveTo>
                  <a:cubicBezTo>
                    <a:pt x="1817" y="1"/>
                    <a:pt x="1525" y="193"/>
                    <a:pt x="1502" y="210"/>
                  </a:cubicBezTo>
                  <a:cubicBezTo>
                    <a:pt x="1326" y="345"/>
                    <a:pt x="1081" y="435"/>
                    <a:pt x="885" y="539"/>
                  </a:cubicBezTo>
                  <a:cubicBezTo>
                    <a:pt x="590" y="696"/>
                    <a:pt x="296" y="854"/>
                    <a:pt x="1" y="1011"/>
                  </a:cubicBezTo>
                  <a:cubicBezTo>
                    <a:pt x="1" y="1011"/>
                    <a:pt x="55" y="1436"/>
                    <a:pt x="82" y="1556"/>
                  </a:cubicBezTo>
                  <a:cubicBezTo>
                    <a:pt x="314" y="2681"/>
                    <a:pt x="489" y="3830"/>
                    <a:pt x="829" y="4931"/>
                  </a:cubicBezTo>
                  <a:cubicBezTo>
                    <a:pt x="975" y="5403"/>
                    <a:pt x="1319" y="5833"/>
                    <a:pt x="1616" y="6225"/>
                  </a:cubicBezTo>
                  <a:cubicBezTo>
                    <a:pt x="1846" y="6528"/>
                    <a:pt x="2089" y="6821"/>
                    <a:pt x="2337" y="7109"/>
                  </a:cubicBezTo>
                  <a:cubicBezTo>
                    <a:pt x="2413" y="7199"/>
                    <a:pt x="3149" y="7307"/>
                    <a:pt x="3178" y="7354"/>
                  </a:cubicBezTo>
                  <a:cubicBezTo>
                    <a:pt x="3072" y="7174"/>
                    <a:pt x="2919" y="6963"/>
                    <a:pt x="2805" y="6785"/>
                  </a:cubicBezTo>
                  <a:cubicBezTo>
                    <a:pt x="2501" y="6319"/>
                    <a:pt x="2130" y="5864"/>
                    <a:pt x="1927" y="5345"/>
                  </a:cubicBezTo>
                  <a:cubicBezTo>
                    <a:pt x="1731" y="4845"/>
                    <a:pt x="1616" y="4316"/>
                    <a:pt x="1587" y="3781"/>
                  </a:cubicBezTo>
                  <a:cubicBezTo>
                    <a:pt x="1553" y="3167"/>
                    <a:pt x="1670" y="2507"/>
                    <a:pt x="1758" y="1900"/>
                  </a:cubicBezTo>
                  <a:cubicBezTo>
                    <a:pt x="1830" y="1405"/>
                    <a:pt x="2514" y="919"/>
                    <a:pt x="1974" y="19"/>
                  </a:cubicBezTo>
                  <a:cubicBezTo>
                    <a:pt x="1967" y="6"/>
                    <a:pt x="1952" y="1"/>
                    <a:pt x="1933" y="1"/>
                  </a:cubicBezTo>
                  <a:close/>
                </a:path>
              </a:pathLst>
            </a:custGeom>
            <a:solidFill>
              <a:srgbClr val="584B5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022;p30">
              <a:extLst>
                <a:ext uri="{FF2B5EF4-FFF2-40B4-BE49-F238E27FC236}">
                  <a16:creationId xmlns:a16="http://schemas.microsoft.com/office/drawing/2014/main" id="{41AB895A-30C9-69C8-41D9-0147E8165FDA}"/>
                </a:ext>
              </a:extLst>
            </p:cNvPr>
            <p:cNvSpPr/>
            <p:nvPr/>
          </p:nvSpPr>
          <p:spPr>
            <a:xfrm>
              <a:off x="5110169" y="2709059"/>
              <a:ext cx="240991" cy="380666"/>
            </a:xfrm>
            <a:custGeom>
              <a:avLst/>
              <a:gdLst/>
              <a:ahLst/>
              <a:cxnLst/>
              <a:rect l="l" t="t" r="r" b="b"/>
              <a:pathLst>
                <a:path w="2557" h="4039" extrusionOk="0">
                  <a:moveTo>
                    <a:pt x="925" y="0"/>
                  </a:moveTo>
                  <a:cubicBezTo>
                    <a:pt x="896" y="0"/>
                    <a:pt x="867" y="3"/>
                    <a:pt x="838" y="8"/>
                  </a:cubicBezTo>
                  <a:cubicBezTo>
                    <a:pt x="813" y="15"/>
                    <a:pt x="838" y="67"/>
                    <a:pt x="811" y="82"/>
                  </a:cubicBezTo>
                  <a:cubicBezTo>
                    <a:pt x="811" y="82"/>
                    <a:pt x="127" y="1955"/>
                    <a:pt x="127" y="1955"/>
                  </a:cubicBezTo>
                  <a:cubicBezTo>
                    <a:pt x="52" y="2159"/>
                    <a:pt x="111" y="2533"/>
                    <a:pt x="106" y="2756"/>
                  </a:cubicBezTo>
                  <a:cubicBezTo>
                    <a:pt x="102" y="3014"/>
                    <a:pt x="131" y="3271"/>
                    <a:pt x="79" y="3525"/>
                  </a:cubicBezTo>
                  <a:cubicBezTo>
                    <a:pt x="0" y="3905"/>
                    <a:pt x="166" y="4039"/>
                    <a:pt x="428" y="4039"/>
                  </a:cubicBezTo>
                  <a:cubicBezTo>
                    <a:pt x="554" y="4039"/>
                    <a:pt x="702" y="4008"/>
                    <a:pt x="856" y="3959"/>
                  </a:cubicBezTo>
                  <a:cubicBezTo>
                    <a:pt x="1297" y="3820"/>
                    <a:pt x="1731" y="3660"/>
                    <a:pt x="2156" y="3480"/>
                  </a:cubicBezTo>
                  <a:cubicBezTo>
                    <a:pt x="2280" y="3426"/>
                    <a:pt x="2404" y="3372"/>
                    <a:pt x="2512" y="3289"/>
                  </a:cubicBezTo>
                  <a:cubicBezTo>
                    <a:pt x="2530" y="3275"/>
                    <a:pt x="2548" y="3260"/>
                    <a:pt x="2552" y="3237"/>
                  </a:cubicBezTo>
                  <a:cubicBezTo>
                    <a:pt x="2557" y="3215"/>
                    <a:pt x="2546" y="3194"/>
                    <a:pt x="2534" y="3174"/>
                  </a:cubicBezTo>
                  <a:cubicBezTo>
                    <a:pt x="2316" y="2758"/>
                    <a:pt x="2010" y="2301"/>
                    <a:pt x="1895" y="1840"/>
                  </a:cubicBezTo>
                  <a:cubicBezTo>
                    <a:pt x="1832" y="1583"/>
                    <a:pt x="1789" y="1322"/>
                    <a:pt x="1769" y="1059"/>
                  </a:cubicBezTo>
                  <a:cubicBezTo>
                    <a:pt x="1758" y="922"/>
                    <a:pt x="1751" y="784"/>
                    <a:pt x="1753" y="645"/>
                  </a:cubicBezTo>
                  <a:cubicBezTo>
                    <a:pt x="1753" y="539"/>
                    <a:pt x="1794" y="429"/>
                    <a:pt x="1812" y="323"/>
                  </a:cubicBezTo>
                  <a:cubicBezTo>
                    <a:pt x="1814" y="319"/>
                    <a:pt x="1814" y="316"/>
                    <a:pt x="1814" y="312"/>
                  </a:cubicBezTo>
                  <a:cubicBezTo>
                    <a:pt x="1819" y="289"/>
                    <a:pt x="1821" y="265"/>
                    <a:pt x="1812" y="242"/>
                  </a:cubicBezTo>
                  <a:cubicBezTo>
                    <a:pt x="1780" y="168"/>
                    <a:pt x="1685" y="164"/>
                    <a:pt x="1597" y="164"/>
                  </a:cubicBezTo>
                  <a:cubicBezTo>
                    <a:pt x="1587" y="164"/>
                    <a:pt x="1578" y="164"/>
                    <a:pt x="1568" y="164"/>
                  </a:cubicBezTo>
                  <a:cubicBezTo>
                    <a:pt x="1531" y="164"/>
                    <a:pt x="1496" y="164"/>
                    <a:pt x="1470" y="157"/>
                  </a:cubicBezTo>
                  <a:cubicBezTo>
                    <a:pt x="1398" y="139"/>
                    <a:pt x="1330" y="109"/>
                    <a:pt x="1261" y="82"/>
                  </a:cubicBezTo>
                  <a:cubicBezTo>
                    <a:pt x="1151" y="39"/>
                    <a:pt x="1040" y="0"/>
                    <a:pt x="925" y="0"/>
                  </a:cubicBezTo>
                  <a:close/>
                </a:path>
              </a:pathLst>
            </a:custGeom>
            <a:solidFill>
              <a:srgbClr val="0036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023;p30">
              <a:extLst>
                <a:ext uri="{FF2B5EF4-FFF2-40B4-BE49-F238E27FC236}">
                  <a16:creationId xmlns:a16="http://schemas.microsoft.com/office/drawing/2014/main" id="{9D594D7F-2AAE-FF86-011E-A2CE61B0A20E}"/>
                </a:ext>
              </a:extLst>
            </p:cNvPr>
            <p:cNvSpPr/>
            <p:nvPr/>
          </p:nvSpPr>
          <p:spPr>
            <a:xfrm>
              <a:off x="4846182" y="2509067"/>
              <a:ext cx="405076" cy="298670"/>
            </a:xfrm>
            <a:custGeom>
              <a:avLst/>
              <a:gdLst/>
              <a:ahLst/>
              <a:cxnLst/>
              <a:rect l="l" t="t" r="r" b="b"/>
              <a:pathLst>
                <a:path w="4298" h="3169" extrusionOk="0">
                  <a:moveTo>
                    <a:pt x="201" y="0"/>
                  </a:moveTo>
                  <a:cubicBezTo>
                    <a:pt x="189" y="0"/>
                    <a:pt x="179" y="5"/>
                    <a:pt x="169" y="15"/>
                  </a:cubicBezTo>
                  <a:cubicBezTo>
                    <a:pt x="207" y="130"/>
                    <a:pt x="266" y="236"/>
                    <a:pt x="342" y="328"/>
                  </a:cubicBezTo>
                  <a:cubicBezTo>
                    <a:pt x="284" y="283"/>
                    <a:pt x="223" y="242"/>
                    <a:pt x="158" y="206"/>
                  </a:cubicBezTo>
                  <a:cubicBezTo>
                    <a:pt x="148" y="201"/>
                    <a:pt x="136" y="196"/>
                    <a:pt x="126" y="196"/>
                  </a:cubicBezTo>
                  <a:cubicBezTo>
                    <a:pt x="119" y="196"/>
                    <a:pt x="113" y="198"/>
                    <a:pt x="108" y="202"/>
                  </a:cubicBezTo>
                  <a:cubicBezTo>
                    <a:pt x="90" y="215"/>
                    <a:pt x="102" y="242"/>
                    <a:pt x="113" y="260"/>
                  </a:cubicBezTo>
                  <a:cubicBezTo>
                    <a:pt x="158" y="339"/>
                    <a:pt x="207" y="416"/>
                    <a:pt x="257" y="490"/>
                  </a:cubicBezTo>
                  <a:cubicBezTo>
                    <a:pt x="194" y="452"/>
                    <a:pt x="126" y="422"/>
                    <a:pt x="54" y="404"/>
                  </a:cubicBezTo>
                  <a:cubicBezTo>
                    <a:pt x="49" y="402"/>
                    <a:pt x="42" y="400"/>
                    <a:pt x="36" y="400"/>
                  </a:cubicBezTo>
                  <a:cubicBezTo>
                    <a:pt x="32" y="400"/>
                    <a:pt x="29" y="400"/>
                    <a:pt x="25" y="402"/>
                  </a:cubicBezTo>
                  <a:cubicBezTo>
                    <a:pt x="0" y="413"/>
                    <a:pt x="14" y="452"/>
                    <a:pt x="30" y="474"/>
                  </a:cubicBezTo>
                  <a:cubicBezTo>
                    <a:pt x="99" y="564"/>
                    <a:pt x="169" y="654"/>
                    <a:pt x="239" y="742"/>
                  </a:cubicBezTo>
                  <a:cubicBezTo>
                    <a:pt x="180" y="697"/>
                    <a:pt x="106" y="670"/>
                    <a:pt x="32" y="670"/>
                  </a:cubicBezTo>
                  <a:cubicBezTo>
                    <a:pt x="138" y="854"/>
                    <a:pt x="282" y="1016"/>
                    <a:pt x="450" y="1142"/>
                  </a:cubicBezTo>
                  <a:cubicBezTo>
                    <a:pt x="1159" y="1669"/>
                    <a:pt x="1890" y="2175"/>
                    <a:pt x="2678" y="2582"/>
                  </a:cubicBezTo>
                  <a:cubicBezTo>
                    <a:pt x="2892" y="2693"/>
                    <a:pt x="3238" y="2762"/>
                    <a:pt x="3398" y="2956"/>
                  </a:cubicBezTo>
                  <a:cubicBezTo>
                    <a:pt x="3488" y="3064"/>
                    <a:pt x="3560" y="3147"/>
                    <a:pt x="3711" y="3161"/>
                  </a:cubicBezTo>
                  <a:cubicBezTo>
                    <a:pt x="3755" y="3165"/>
                    <a:pt x="3792" y="3169"/>
                    <a:pt x="3824" y="3169"/>
                  </a:cubicBezTo>
                  <a:cubicBezTo>
                    <a:pt x="3917" y="3169"/>
                    <a:pt x="3975" y="3143"/>
                    <a:pt x="4075" y="3053"/>
                  </a:cubicBezTo>
                  <a:cubicBezTo>
                    <a:pt x="4172" y="2965"/>
                    <a:pt x="4237" y="2846"/>
                    <a:pt x="4275" y="2720"/>
                  </a:cubicBezTo>
                  <a:cubicBezTo>
                    <a:pt x="4287" y="2675"/>
                    <a:pt x="4298" y="2627"/>
                    <a:pt x="4291" y="2582"/>
                  </a:cubicBezTo>
                  <a:cubicBezTo>
                    <a:pt x="4282" y="2515"/>
                    <a:pt x="4244" y="2470"/>
                    <a:pt x="4194" y="2436"/>
                  </a:cubicBezTo>
                  <a:cubicBezTo>
                    <a:pt x="4134" y="2396"/>
                    <a:pt x="4057" y="2369"/>
                    <a:pt x="3996" y="2339"/>
                  </a:cubicBezTo>
                  <a:cubicBezTo>
                    <a:pt x="3837" y="2261"/>
                    <a:pt x="3675" y="2180"/>
                    <a:pt x="3513" y="2103"/>
                  </a:cubicBezTo>
                  <a:cubicBezTo>
                    <a:pt x="3099" y="1907"/>
                    <a:pt x="2669" y="1745"/>
                    <a:pt x="2241" y="1583"/>
                  </a:cubicBezTo>
                  <a:cubicBezTo>
                    <a:pt x="1841" y="1430"/>
                    <a:pt x="1490" y="1244"/>
                    <a:pt x="1121" y="1025"/>
                  </a:cubicBezTo>
                  <a:cubicBezTo>
                    <a:pt x="858" y="868"/>
                    <a:pt x="718" y="681"/>
                    <a:pt x="718" y="377"/>
                  </a:cubicBezTo>
                  <a:cubicBezTo>
                    <a:pt x="720" y="148"/>
                    <a:pt x="672" y="50"/>
                    <a:pt x="643" y="50"/>
                  </a:cubicBezTo>
                  <a:cubicBezTo>
                    <a:pt x="631" y="50"/>
                    <a:pt x="623" y="65"/>
                    <a:pt x="621" y="94"/>
                  </a:cubicBezTo>
                  <a:cubicBezTo>
                    <a:pt x="615" y="193"/>
                    <a:pt x="664" y="393"/>
                    <a:pt x="597" y="467"/>
                  </a:cubicBezTo>
                  <a:cubicBezTo>
                    <a:pt x="592" y="472"/>
                    <a:pt x="587" y="474"/>
                    <a:pt x="582" y="474"/>
                  </a:cubicBezTo>
                  <a:cubicBezTo>
                    <a:pt x="503" y="474"/>
                    <a:pt x="315" y="0"/>
                    <a:pt x="201" y="0"/>
                  </a:cubicBezTo>
                  <a:close/>
                </a:path>
              </a:pathLst>
            </a:custGeom>
            <a:solidFill>
              <a:srgbClr val="FEEE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024;p30">
              <a:extLst>
                <a:ext uri="{FF2B5EF4-FFF2-40B4-BE49-F238E27FC236}">
                  <a16:creationId xmlns:a16="http://schemas.microsoft.com/office/drawing/2014/main" id="{8876349D-9893-E35F-A648-2FDF276879D4}"/>
                </a:ext>
              </a:extLst>
            </p:cNvPr>
            <p:cNvSpPr/>
            <p:nvPr/>
          </p:nvSpPr>
          <p:spPr>
            <a:xfrm>
              <a:off x="5265017" y="2565615"/>
              <a:ext cx="149194" cy="167478"/>
            </a:xfrm>
            <a:custGeom>
              <a:avLst/>
              <a:gdLst/>
              <a:ahLst/>
              <a:cxnLst/>
              <a:rect l="l" t="t" r="r" b="b"/>
              <a:pathLst>
                <a:path w="1583" h="1777" extrusionOk="0">
                  <a:moveTo>
                    <a:pt x="356" y="0"/>
                  </a:moveTo>
                  <a:cubicBezTo>
                    <a:pt x="203" y="70"/>
                    <a:pt x="18" y="185"/>
                    <a:pt x="131" y="369"/>
                  </a:cubicBezTo>
                  <a:cubicBezTo>
                    <a:pt x="173" y="439"/>
                    <a:pt x="232" y="495"/>
                    <a:pt x="284" y="556"/>
                  </a:cubicBezTo>
                  <a:cubicBezTo>
                    <a:pt x="311" y="590"/>
                    <a:pt x="345" y="623"/>
                    <a:pt x="365" y="659"/>
                  </a:cubicBezTo>
                  <a:cubicBezTo>
                    <a:pt x="396" y="718"/>
                    <a:pt x="385" y="794"/>
                    <a:pt x="367" y="857"/>
                  </a:cubicBezTo>
                  <a:cubicBezTo>
                    <a:pt x="351" y="925"/>
                    <a:pt x="322" y="988"/>
                    <a:pt x="293" y="1051"/>
                  </a:cubicBezTo>
                  <a:cubicBezTo>
                    <a:pt x="216" y="1217"/>
                    <a:pt x="137" y="1382"/>
                    <a:pt x="65" y="1550"/>
                  </a:cubicBezTo>
                  <a:cubicBezTo>
                    <a:pt x="38" y="1613"/>
                    <a:pt x="0" y="1703"/>
                    <a:pt x="79" y="1746"/>
                  </a:cubicBezTo>
                  <a:cubicBezTo>
                    <a:pt x="99" y="1757"/>
                    <a:pt x="126" y="1762"/>
                    <a:pt x="151" y="1764"/>
                  </a:cubicBezTo>
                  <a:cubicBezTo>
                    <a:pt x="219" y="1772"/>
                    <a:pt x="288" y="1776"/>
                    <a:pt x="357" y="1776"/>
                  </a:cubicBezTo>
                  <a:cubicBezTo>
                    <a:pt x="540" y="1776"/>
                    <a:pt x="726" y="1749"/>
                    <a:pt x="894" y="1697"/>
                  </a:cubicBezTo>
                  <a:cubicBezTo>
                    <a:pt x="1067" y="1645"/>
                    <a:pt x="1211" y="1544"/>
                    <a:pt x="1346" y="1420"/>
                  </a:cubicBezTo>
                  <a:cubicBezTo>
                    <a:pt x="1463" y="1314"/>
                    <a:pt x="1521" y="1150"/>
                    <a:pt x="1551" y="999"/>
                  </a:cubicBezTo>
                  <a:cubicBezTo>
                    <a:pt x="1555" y="970"/>
                    <a:pt x="1560" y="941"/>
                    <a:pt x="1562" y="911"/>
                  </a:cubicBezTo>
                  <a:cubicBezTo>
                    <a:pt x="1582" y="563"/>
                    <a:pt x="1350" y="191"/>
                    <a:pt x="1008" y="95"/>
                  </a:cubicBezTo>
                  <a:cubicBezTo>
                    <a:pt x="931" y="73"/>
                    <a:pt x="851" y="64"/>
                    <a:pt x="771" y="64"/>
                  </a:cubicBezTo>
                  <a:cubicBezTo>
                    <a:pt x="637" y="64"/>
                    <a:pt x="502" y="88"/>
                    <a:pt x="369" y="115"/>
                  </a:cubicBezTo>
                  <a:cubicBezTo>
                    <a:pt x="385" y="77"/>
                    <a:pt x="378" y="34"/>
                    <a:pt x="35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025;p30">
              <a:extLst>
                <a:ext uri="{FF2B5EF4-FFF2-40B4-BE49-F238E27FC236}">
                  <a16:creationId xmlns:a16="http://schemas.microsoft.com/office/drawing/2014/main" id="{7F861402-0D44-E935-3249-E3DF88522CCA}"/>
                </a:ext>
              </a:extLst>
            </p:cNvPr>
            <p:cNvSpPr/>
            <p:nvPr/>
          </p:nvSpPr>
          <p:spPr>
            <a:xfrm>
              <a:off x="4939676" y="2590591"/>
              <a:ext cx="324117" cy="224026"/>
            </a:xfrm>
            <a:custGeom>
              <a:avLst/>
              <a:gdLst/>
              <a:ahLst/>
              <a:cxnLst/>
              <a:rect l="l" t="t" r="r" b="b"/>
              <a:pathLst>
                <a:path w="3439" h="2377" extrusionOk="0">
                  <a:moveTo>
                    <a:pt x="32" y="1"/>
                  </a:moveTo>
                  <a:lnTo>
                    <a:pt x="1" y="797"/>
                  </a:lnTo>
                  <a:cubicBezTo>
                    <a:pt x="1" y="797"/>
                    <a:pt x="2509" y="2329"/>
                    <a:pt x="2714" y="2372"/>
                  </a:cubicBezTo>
                  <a:cubicBezTo>
                    <a:pt x="2729" y="2375"/>
                    <a:pt x="2745" y="2377"/>
                    <a:pt x="2763" y="2377"/>
                  </a:cubicBezTo>
                  <a:cubicBezTo>
                    <a:pt x="2986" y="2377"/>
                    <a:pt x="3397" y="2138"/>
                    <a:pt x="3416" y="2044"/>
                  </a:cubicBezTo>
                  <a:cubicBezTo>
                    <a:pt x="3439" y="1940"/>
                    <a:pt x="3369" y="1429"/>
                    <a:pt x="3191" y="1427"/>
                  </a:cubicBezTo>
                  <a:cubicBezTo>
                    <a:pt x="3013" y="1425"/>
                    <a:pt x="32" y="1"/>
                    <a:pt x="32" y="1"/>
                  </a:cubicBezTo>
                  <a:close/>
                </a:path>
              </a:pathLst>
            </a:custGeom>
            <a:solidFill>
              <a:srgbClr val="0036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026;p30">
              <a:extLst>
                <a:ext uri="{FF2B5EF4-FFF2-40B4-BE49-F238E27FC236}">
                  <a16:creationId xmlns:a16="http://schemas.microsoft.com/office/drawing/2014/main" id="{802099A6-2345-F9DB-0C1D-58324DAED578}"/>
                </a:ext>
              </a:extLst>
            </p:cNvPr>
            <p:cNvSpPr/>
            <p:nvPr/>
          </p:nvSpPr>
          <p:spPr>
            <a:xfrm>
              <a:off x="3197608" y="4702954"/>
              <a:ext cx="67293" cy="85671"/>
            </a:xfrm>
            <a:custGeom>
              <a:avLst/>
              <a:gdLst/>
              <a:ahLst/>
              <a:cxnLst/>
              <a:rect l="l" t="t" r="r" b="b"/>
              <a:pathLst>
                <a:path w="714" h="909" extrusionOk="0">
                  <a:moveTo>
                    <a:pt x="313" y="1"/>
                  </a:moveTo>
                  <a:lnTo>
                    <a:pt x="221" y="363"/>
                  </a:lnTo>
                  <a:cubicBezTo>
                    <a:pt x="221" y="363"/>
                    <a:pt x="137" y="514"/>
                    <a:pt x="68" y="586"/>
                  </a:cubicBezTo>
                  <a:cubicBezTo>
                    <a:pt x="0" y="658"/>
                    <a:pt x="2" y="748"/>
                    <a:pt x="5" y="773"/>
                  </a:cubicBezTo>
                  <a:cubicBezTo>
                    <a:pt x="9" y="795"/>
                    <a:pt x="14" y="896"/>
                    <a:pt x="263" y="908"/>
                  </a:cubicBezTo>
                  <a:cubicBezTo>
                    <a:pt x="282" y="908"/>
                    <a:pt x="300" y="909"/>
                    <a:pt x="317" y="909"/>
                  </a:cubicBezTo>
                  <a:cubicBezTo>
                    <a:pt x="526" y="909"/>
                    <a:pt x="586" y="849"/>
                    <a:pt x="603" y="815"/>
                  </a:cubicBezTo>
                  <a:cubicBezTo>
                    <a:pt x="623" y="779"/>
                    <a:pt x="689" y="595"/>
                    <a:pt x="675" y="496"/>
                  </a:cubicBezTo>
                  <a:cubicBezTo>
                    <a:pt x="659" y="397"/>
                    <a:pt x="704" y="224"/>
                    <a:pt x="711" y="179"/>
                  </a:cubicBezTo>
                  <a:cubicBezTo>
                    <a:pt x="713" y="158"/>
                    <a:pt x="702" y="77"/>
                    <a:pt x="695" y="5"/>
                  </a:cubicBezTo>
                  <a:lnTo>
                    <a:pt x="3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027;p30">
              <a:extLst>
                <a:ext uri="{FF2B5EF4-FFF2-40B4-BE49-F238E27FC236}">
                  <a16:creationId xmlns:a16="http://schemas.microsoft.com/office/drawing/2014/main" id="{62AD7D00-0616-F15E-8718-DE9963CC2BE1}"/>
                </a:ext>
              </a:extLst>
            </p:cNvPr>
            <p:cNvSpPr/>
            <p:nvPr/>
          </p:nvSpPr>
          <p:spPr>
            <a:xfrm>
              <a:off x="3377809" y="4702954"/>
              <a:ext cx="67293" cy="85671"/>
            </a:xfrm>
            <a:custGeom>
              <a:avLst/>
              <a:gdLst/>
              <a:ahLst/>
              <a:cxnLst/>
              <a:rect l="l" t="t" r="r" b="b"/>
              <a:pathLst>
                <a:path w="714" h="909" extrusionOk="0">
                  <a:moveTo>
                    <a:pt x="401" y="1"/>
                  </a:moveTo>
                  <a:lnTo>
                    <a:pt x="19" y="5"/>
                  </a:lnTo>
                  <a:cubicBezTo>
                    <a:pt x="14" y="77"/>
                    <a:pt x="1" y="158"/>
                    <a:pt x="5" y="179"/>
                  </a:cubicBezTo>
                  <a:cubicBezTo>
                    <a:pt x="10" y="224"/>
                    <a:pt x="55" y="397"/>
                    <a:pt x="39" y="496"/>
                  </a:cubicBezTo>
                  <a:cubicBezTo>
                    <a:pt x="25" y="595"/>
                    <a:pt x="91" y="779"/>
                    <a:pt x="111" y="815"/>
                  </a:cubicBezTo>
                  <a:cubicBezTo>
                    <a:pt x="128" y="849"/>
                    <a:pt x="188" y="909"/>
                    <a:pt x="397" y="909"/>
                  </a:cubicBezTo>
                  <a:cubicBezTo>
                    <a:pt x="414" y="909"/>
                    <a:pt x="432" y="908"/>
                    <a:pt x="451" y="908"/>
                  </a:cubicBezTo>
                  <a:cubicBezTo>
                    <a:pt x="703" y="896"/>
                    <a:pt x="705" y="795"/>
                    <a:pt x="709" y="773"/>
                  </a:cubicBezTo>
                  <a:cubicBezTo>
                    <a:pt x="714" y="748"/>
                    <a:pt x="714" y="658"/>
                    <a:pt x="646" y="586"/>
                  </a:cubicBezTo>
                  <a:cubicBezTo>
                    <a:pt x="577" y="514"/>
                    <a:pt x="493" y="363"/>
                    <a:pt x="493" y="363"/>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028;p30">
              <a:extLst>
                <a:ext uri="{FF2B5EF4-FFF2-40B4-BE49-F238E27FC236}">
                  <a16:creationId xmlns:a16="http://schemas.microsoft.com/office/drawing/2014/main" id="{9C378F49-11C5-7A44-DD22-AAE9CB5E27BD}"/>
                </a:ext>
              </a:extLst>
            </p:cNvPr>
            <p:cNvSpPr/>
            <p:nvPr/>
          </p:nvSpPr>
          <p:spPr>
            <a:xfrm>
              <a:off x="3245109" y="3704593"/>
              <a:ext cx="151927" cy="127800"/>
            </a:xfrm>
            <a:custGeom>
              <a:avLst/>
              <a:gdLst/>
              <a:ahLst/>
              <a:cxnLst/>
              <a:rect l="l" t="t" r="r" b="b"/>
              <a:pathLst>
                <a:path w="1612" h="1356" extrusionOk="0">
                  <a:moveTo>
                    <a:pt x="378" y="0"/>
                  </a:moveTo>
                  <a:lnTo>
                    <a:pt x="378" y="0"/>
                  </a:lnTo>
                  <a:cubicBezTo>
                    <a:pt x="378" y="0"/>
                    <a:pt x="401" y="797"/>
                    <a:pt x="401" y="797"/>
                  </a:cubicBezTo>
                  <a:cubicBezTo>
                    <a:pt x="403" y="833"/>
                    <a:pt x="270" y="880"/>
                    <a:pt x="245" y="894"/>
                  </a:cubicBezTo>
                  <a:cubicBezTo>
                    <a:pt x="207" y="909"/>
                    <a:pt x="171" y="927"/>
                    <a:pt x="135" y="943"/>
                  </a:cubicBezTo>
                  <a:cubicBezTo>
                    <a:pt x="99" y="961"/>
                    <a:pt x="74" y="990"/>
                    <a:pt x="43" y="1013"/>
                  </a:cubicBezTo>
                  <a:cubicBezTo>
                    <a:pt x="20" y="1029"/>
                    <a:pt x="0" y="1051"/>
                    <a:pt x="2" y="1078"/>
                  </a:cubicBezTo>
                  <a:cubicBezTo>
                    <a:pt x="5" y="1094"/>
                    <a:pt x="14" y="1105"/>
                    <a:pt x="25" y="1116"/>
                  </a:cubicBezTo>
                  <a:cubicBezTo>
                    <a:pt x="95" y="1202"/>
                    <a:pt x="196" y="1260"/>
                    <a:pt x="302" y="1294"/>
                  </a:cubicBezTo>
                  <a:cubicBezTo>
                    <a:pt x="407" y="1328"/>
                    <a:pt x="518" y="1341"/>
                    <a:pt x="630" y="1348"/>
                  </a:cubicBezTo>
                  <a:cubicBezTo>
                    <a:pt x="707" y="1353"/>
                    <a:pt x="783" y="1356"/>
                    <a:pt x="860" y="1356"/>
                  </a:cubicBezTo>
                  <a:cubicBezTo>
                    <a:pt x="1092" y="1356"/>
                    <a:pt x="1324" y="1332"/>
                    <a:pt x="1553" y="1285"/>
                  </a:cubicBezTo>
                  <a:cubicBezTo>
                    <a:pt x="1573" y="1281"/>
                    <a:pt x="1598" y="1274"/>
                    <a:pt x="1607" y="1254"/>
                  </a:cubicBezTo>
                  <a:cubicBezTo>
                    <a:pt x="1611" y="1245"/>
                    <a:pt x="1611" y="1233"/>
                    <a:pt x="1609" y="1222"/>
                  </a:cubicBezTo>
                  <a:cubicBezTo>
                    <a:pt x="1600" y="1146"/>
                    <a:pt x="1548" y="1083"/>
                    <a:pt x="1490" y="1035"/>
                  </a:cubicBezTo>
                  <a:cubicBezTo>
                    <a:pt x="1420" y="979"/>
                    <a:pt x="1334" y="943"/>
                    <a:pt x="1285" y="869"/>
                  </a:cubicBezTo>
                  <a:cubicBezTo>
                    <a:pt x="1240" y="801"/>
                    <a:pt x="1202" y="732"/>
                    <a:pt x="1193" y="651"/>
                  </a:cubicBezTo>
                  <a:cubicBezTo>
                    <a:pt x="1181" y="547"/>
                    <a:pt x="1184" y="444"/>
                    <a:pt x="1181" y="342"/>
                  </a:cubicBezTo>
                  <a:cubicBezTo>
                    <a:pt x="1179" y="237"/>
                    <a:pt x="1177" y="129"/>
                    <a:pt x="1177" y="23"/>
                  </a:cubicBezTo>
                  <a:lnTo>
                    <a:pt x="378" y="0"/>
                  </a:lnTo>
                  <a:close/>
                </a:path>
              </a:pathLst>
            </a:custGeom>
            <a:solidFill>
              <a:srgbClr val="E2C1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029;p30">
              <a:extLst>
                <a:ext uri="{FF2B5EF4-FFF2-40B4-BE49-F238E27FC236}">
                  <a16:creationId xmlns:a16="http://schemas.microsoft.com/office/drawing/2014/main" id="{CFF5B753-1045-192A-0D76-EF18B356B37F}"/>
                </a:ext>
              </a:extLst>
            </p:cNvPr>
            <p:cNvSpPr/>
            <p:nvPr/>
          </p:nvSpPr>
          <p:spPr>
            <a:xfrm>
              <a:off x="3201001" y="4140203"/>
              <a:ext cx="233545" cy="592723"/>
            </a:xfrm>
            <a:custGeom>
              <a:avLst/>
              <a:gdLst/>
              <a:ahLst/>
              <a:cxnLst/>
              <a:rect l="l" t="t" r="r" b="b"/>
              <a:pathLst>
                <a:path w="2478" h="6289" extrusionOk="0">
                  <a:moveTo>
                    <a:pt x="23" y="0"/>
                  </a:moveTo>
                  <a:cubicBezTo>
                    <a:pt x="2" y="32"/>
                    <a:pt x="41" y="1197"/>
                    <a:pt x="20" y="1458"/>
                  </a:cubicBezTo>
                  <a:cubicBezTo>
                    <a:pt x="0" y="1721"/>
                    <a:pt x="200" y="6231"/>
                    <a:pt x="200" y="6231"/>
                  </a:cubicBezTo>
                  <a:lnTo>
                    <a:pt x="662" y="6289"/>
                  </a:lnTo>
                  <a:cubicBezTo>
                    <a:pt x="662" y="6289"/>
                    <a:pt x="923" y="4491"/>
                    <a:pt x="934" y="4381"/>
                  </a:cubicBezTo>
                  <a:cubicBezTo>
                    <a:pt x="943" y="4273"/>
                    <a:pt x="1285" y="898"/>
                    <a:pt x="1285" y="898"/>
                  </a:cubicBezTo>
                  <a:lnTo>
                    <a:pt x="1879" y="6244"/>
                  </a:lnTo>
                  <a:lnTo>
                    <a:pt x="2322" y="6208"/>
                  </a:lnTo>
                  <a:cubicBezTo>
                    <a:pt x="2322" y="6208"/>
                    <a:pt x="2477" y="1987"/>
                    <a:pt x="2453" y="1550"/>
                  </a:cubicBezTo>
                  <a:cubicBezTo>
                    <a:pt x="2430" y="1114"/>
                    <a:pt x="2448" y="25"/>
                    <a:pt x="2448" y="25"/>
                  </a:cubicBezTo>
                  <a:lnTo>
                    <a:pt x="23" y="0"/>
                  </a:lnTo>
                  <a:close/>
                </a:path>
              </a:pathLst>
            </a:custGeom>
            <a:solidFill>
              <a:srgbClr val="F1C4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030;p30">
              <a:extLst>
                <a:ext uri="{FF2B5EF4-FFF2-40B4-BE49-F238E27FC236}">
                  <a16:creationId xmlns:a16="http://schemas.microsoft.com/office/drawing/2014/main" id="{60F811BE-8CCF-D246-E4A3-D7E695D46AD7}"/>
                </a:ext>
              </a:extLst>
            </p:cNvPr>
            <p:cNvSpPr/>
            <p:nvPr/>
          </p:nvSpPr>
          <p:spPr>
            <a:xfrm>
              <a:off x="3201190" y="3779614"/>
              <a:ext cx="231849" cy="395463"/>
            </a:xfrm>
            <a:custGeom>
              <a:avLst/>
              <a:gdLst/>
              <a:ahLst/>
              <a:cxnLst/>
              <a:rect l="l" t="t" r="r" b="b"/>
              <a:pathLst>
                <a:path w="2460" h="4196" extrusionOk="0">
                  <a:moveTo>
                    <a:pt x="1708" y="1"/>
                  </a:moveTo>
                  <a:cubicBezTo>
                    <a:pt x="1708" y="1"/>
                    <a:pt x="1609" y="264"/>
                    <a:pt x="1283" y="264"/>
                  </a:cubicBezTo>
                  <a:cubicBezTo>
                    <a:pt x="954" y="264"/>
                    <a:pt x="801" y="46"/>
                    <a:pt x="801" y="46"/>
                  </a:cubicBezTo>
                  <a:lnTo>
                    <a:pt x="230" y="332"/>
                  </a:lnTo>
                  <a:lnTo>
                    <a:pt x="0" y="4033"/>
                  </a:lnTo>
                  <a:cubicBezTo>
                    <a:pt x="0" y="4033"/>
                    <a:pt x="734" y="4195"/>
                    <a:pt x="1178" y="4195"/>
                  </a:cubicBezTo>
                  <a:cubicBezTo>
                    <a:pt x="1207" y="4195"/>
                    <a:pt x="1236" y="4194"/>
                    <a:pt x="1263" y="4193"/>
                  </a:cubicBezTo>
                  <a:cubicBezTo>
                    <a:pt x="1929" y="4155"/>
                    <a:pt x="2460" y="4051"/>
                    <a:pt x="2460" y="4051"/>
                  </a:cubicBezTo>
                  <a:lnTo>
                    <a:pt x="2178" y="372"/>
                  </a:lnTo>
                  <a:lnTo>
                    <a:pt x="1708" y="1"/>
                  </a:ln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031;p30">
              <a:extLst>
                <a:ext uri="{FF2B5EF4-FFF2-40B4-BE49-F238E27FC236}">
                  <a16:creationId xmlns:a16="http://schemas.microsoft.com/office/drawing/2014/main" id="{20F273B6-F678-1211-6C7E-27F15223BC6C}"/>
                </a:ext>
              </a:extLst>
            </p:cNvPr>
            <p:cNvSpPr/>
            <p:nvPr/>
          </p:nvSpPr>
          <p:spPr>
            <a:xfrm>
              <a:off x="3162360" y="3802139"/>
              <a:ext cx="85388" cy="238729"/>
            </a:xfrm>
            <a:custGeom>
              <a:avLst/>
              <a:gdLst/>
              <a:ahLst/>
              <a:cxnLst/>
              <a:rect l="l" t="t" r="r" b="b"/>
              <a:pathLst>
                <a:path w="906" h="2533" extrusionOk="0">
                  <a:moveTo>
                    <a:pt x="720" y="1"/>
                  </a:moveTo>
                  <a:cubicBezTo>
                    <a:pt x="690" y="1"/>
                    <a:pt x="658" y="11"/>
                    <a:pt x="633" y="27"/>
                  </a:cubicBezTo>
                  <a:cubicBezTo>
                    <a:pt x="275" y="257"/>
                    <a:pt x="235" y="759"/>
                    <a:pt x="169" y="1128"/>
                  </a:cubicBezTo>
                  <a:cubicBezTo>
                    <a:pt x="82" y="1611"/>
                    <a:pt x="1" y="2010"/>
                    <a:pt x="37" y="2498"/>
                  </a:cubicBezTo>
                  <a:cubicBezTo>
                    <a:pt x="38" y="2524"/>
                    <a:pt x="62" y="2532"/>
                    <a:pt x="89" y="2532"/>
                  </a:cubicBezTo>
                  <a:cubicBezTo>
                    <a:pt x="101" y="2532"/>
                    <a:pt x="115" y="2530"/>
                    <a:pt x="127" y="2527"/>
                  </a:cubicBezTo>
                  <a:cubicBezTo>
                    <a:pt x="169" y="2518"/>
                    <a:pt x="255" y="2388"/>
                    <a:pt x="298" y="2340"/>
                  </a:cubicBezTo>
                  <a:cubicBezTo>
                    <a:pt x="500" y="2124"/>
                    <a:pt x="644" y="1929"/>
                    <a:pt x="725" y="1641"/>
                  </a:cubicBezTo>
                  <a:cubicBezTo>
                    <a:pt x="865" y="1159"/>
                    <a:pt x="905" y="651"/>
                    <a:pt x="844" y="153"/>
                  </a:cubicBezTo>
                  <a:cubicBezTo>
                    <a:pt x="842" y="133"/>
                    <a:pt x="840" y="115"/>
                    <a:pt x="835" y="97"/>
                  </a:cubicBezTo>
                  <a:cubicBezTo>
                    <a:pt x="826" y="68"/>
                    <a:pt x="815" y="43"/>
                    <a:pt x="793" y="25"/>
                  </a:cubicBezTo>
                  <a:cubicBezTo>
                    <a:pt x="773" y="8"/>
                    <a:pt x="747" y="1"/>
                    <a:pt x="720" y="1"/>
                  </a:cubicBez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032;p30">
              <a:extLst>
                <a:ext uri="{FF2B5EF4-FFF2-40B4-BE49-F238E27FC236}">
                  <a16:creationId xmlns:a16="http://schemas.microsoft.com/office/drawing/2014/main" id="{C4E475F9-4B73-45C4-7FB6-3CA6C3BE56F5}"/>
                </a:ext>
              </a:extLst>
            </p:cNvPr>
            <p:cNvSpPr/>
            <p:nvPr/>
          </p:nvSpPr>
          <p:spPr>
            <a:xfrm>
              <a:off x="3281112" y="3716279"/>
              <a:ext cx="75586" cy="59282"/>
            </a:xfrm>
            <a:custGeom>
              <a:avLst/>
              <a:gdLst/>
              <a:ahLst/>
              <a:cxnLst/>
              <a:rect l="l" t="t" r="r" b="b"/>
              <a:pathLst>
                <a:path w="802" h="629" extrusionOk="0">
                  <a:moveTo>
                    <a:pt x="1" y="0"/>
                  </a:moveTo>
                  <a:lnTo>
                    <a:pt x="1" y="0"/>
                  </a:lnTo>
                  <a:cubicBezTo>
                    <a:pt x="3" y="70"/>
                    <a:pt x="5" y="158"/>
                    <a:pt x="7" y="250"/>
                  </a:cubicBezTo>
                  <a:cubicBezTo>
                    <a:pt x="39" y="329"/>
                    <a:pt x="88" y="410"/>
                    <a:pt x="165" y="477"/>
                  </a:cubicBezTo>
                  <a:cubicBezTo>
                    <a:pt x="239" y="545"/>
                    <a:pt x="329" y="587"/>
                    <a:pt x="394" y="614"/>
                  </a:cubicBezTo>
                  <a:cubicBezTo>
                    <a:pt x="421" y="624"/>
                    <a:pt x="448" y="629"/>
                    <a:pt x="476" y="629"/>
                  </a:cubicBezTo>
                  <a:cubicBezTo>
                    <a:pt x="508" y="629"/>
                    <a:pt x="540" y="622"/>
                    <a:pt x="570" y="608"/>
                  </a:cubicBezTo>
                  <a:cubicBezTo>
                    <a:pt x="617" y="585"/>
                    <a:pt x="680" y="547"/>
                    <a:pt x="736" y="493"/>
                  </a:cubicBezTo>
                  <a:cubicBezTo>
                    <a:pt x="761" y="468"/>
                    <a:pt x="784" y="441"/>
                    <a:pt x="802" y="412"/>
                  </a:cubicBezTo>
                  <a:lnTo>
                    <a:pt x="799" y="164"/>
                  </a:lnTo>
                  <a:cubicBezTo>
                    <a:pt x="748" y="279"/>
                    <a:pt x="685" y="392"/>
                    <a:pt x="619" y="405"/>
                  </a:cubicBezTo>
                  <a:cubicBezTo>
                    <a:pt x="612" y="407"/>
                    <a:pt x="604" y="408"/>
                    <a:pt x="596" y="408"/>
                  </a:cubicBezTo>
                  <a:cubicBezTo>
                    <a:pt x="518" y="408"/>
                    <a:pt x="418" y="325"/>
                    <a:pt x="343" y="315"/>
                  </a:cubicBezTo>
                  <a:cubicBezTo>
                    <a:pt x="221" y="297"/>
                    <a:pt x="75" y="144"/>
                    <a:pt x="1" y="0"/>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033;p30">
              <a:extLst>
                <a:ext uri="{FF2B5EF4-FFF2-40B4-BE49-F238E27FC236}">
                  <a16:creationId xmlns:a16="http://schemas.microsoft.com/office/drawing/2014/main" id="{BF486300-612C-43C9-F284-795816644A44}"/>
                </a:ext>
              </a:extLst>
            </p:cNvPr>
            <p:cNvSpPr/>
            <p:nvPr/>
          </p:nvSpPr>
          <p:spPr>
            <a:xfrm>
              <a:off x="3266880" y="3612985"/>
              <a:ext cx="109139" cy="154472"/>
            </a:xfrm>
            <a:custGeom>
              <a:avLst/>
              <a:gdLst/>
              <a:ahLst/>
              <a:cxnLst/>
              <a:rect l="l" t="t" r="r" b="b"/>
              <a:pathLst>
                <a:path w="1158" h="1639" extrusionOk="0">
                  <a:moveTo>
                    <a:pt x="584" y="0"/>
                  </a:moveTo>
                  <a:cubicBezTo>
                    <a:pt x="260" y="0"/>
                    <a:pt x="55" y="221"/>
                    <a:pt x="23" y="534"/>
                  </a:cubicBezTo>
                  <a:cubicBezTo>
                    <a:pt x="1" y="743"/>
                    <a:pt x="57" y="961"/>
                    <a:pt x="158" y="1157"/>
                  </a:cubicBezTo>
                  <a:cubicBezTo>
                    <a:pt x="235" y="1305"/>
                    <a:pt x="338" y="1440"/>
                    <a:pt x="453" y="1548"/>
                  </a:cubicBezTo>
                  <a:cubicBezTo>
                    <a:pt x="498" y="1591"/>
                    <a:pt x="552" y="1634"/>
                    <a:pt x="617" y="1638"/>
                  </a:cubicBezTo>
                  <a:cubicBezTo>
                    <a:pt x="623" y="1639"/>
                    <a:pt x="629" y="1639"/>
                    <a:pt x="635" y="1639"/>
                  </a:cubicBezTo>
                  <a:cubicBezTo>
                    <a:pt x="967" y="1639"/>
                    <a:pt x="1128" y="935"/>
                    <a:pt x="1139" y="696"/>
                  </a:cubicBezTo>
                  <a:cubicBezTo>
                    <a:pt x="1157" y="327"/>
                    <a:pt x="989" y="0"/>
                    <a:pt x="584" y="0"/>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034;p30">
              <a:extLst>
                <a:ext uri="{FF2B5EF4-FFF2-40B4-BE49-F238E27FC236}">
                  <a16:creationId xmlns:a16="http://schemas.microsoft.com/office/drawing/2014/main" id="{E423FFB9-1F46-08EF-FB6B-839910E3BD5A}"/>
                </a:ext>
              </a:extLst>
            </p:cNvPr>
            <p:cNvSpPr/>
            <p:nvPr/>
          </p:nvSpPr>
          <p:spPr>
            <a:xfrm>
              <a:off x="3386480" y="3811563"/>
              <a:ext cx="104049" cy="226665"/>
            </a:xfrm>
            <a:custGeom>
              <a:avLst/>
              <a:gdLst/>
              <a:ahLst/>
              <a:cxnLst/>
              <a:rect l="l" t="t" r="r" b="b"/>
              <a:pathLst>
                <a:path w="1104" h="2405" extrusionOk="0">
                  <a:moveTo>
                    <a:pt x="266" y="0"/>
                  </a:moveTo>
                  <a:cubicBezTo>
                    <a:pt x="240" y="0"/>
                    <a:pt x="213" y="8"/>
                    <a:pt x="185" y="26"/>
                  </a:cubicBezTo>
                  <a:cubicBezTo>
                    <a:pt x="113" y="74"/>
                    <a:pt x="89" y="164"/>
                    <a:pt x="73" y="247"/>
                  </a:cubicBezTo>
                  <a:cubicBezTo>
                    <a:pt x="1" y="616"/>
                    <a:pt x="109" y="888"/>
                    <a:pt x="167" y="1264"/>
                  </a:cubicBezTo>
                  <a:cubicBezTo>
                    <a:pt x="201" y="1478"/>
                    <a:pt x="140" y="1804"/>
                    <a:pt x="212" y="2006"/>
                  </a:cubicBezTo>
                  <a:cubicBezTo>
                    <a:pt x="278" y="2189"/>
                    <a:pt x="408" y="2373"/>
                    <a:pt x="602" y="2405"/>
                  </a:cubicBezTo>
                  <a:cubicBezTo>
                    <a:pt x="602" y="2405"/>
                    <a:pt x="602" y="2405"/>
                    <a:pt x="603" y="2405"/>
                  </a:cubicBezTo>
                  <a:cubicBezTo>
                    <a:pt x="634" y="2405"/>
                    <a:pt x="888" y="2209"/>
                    <a:pt x="912" y="2200"/>
                  </a:cubicBezTo>
                  <a:cubicBezTo>
                    <a:pt x="1103" y="2123"/>
                    <a:pt x="856" y="1628"/>
                    <a:pt x="842" y="1471"/>
                  </a:cubicBezTo>
                  <a:cubicBezTo>
                    <a:pt x="813" y="1133"/>
                    <a:pt x="665" y="805"/>
                    <a:pt x="595" y="474"/>
                  </a:cubicBezTo>
                  <a:cubicBezTo>
                    <a:pt x="573" y="363"/>
                    <a:pt x="439" y="0"/>
                    <a:pt x="266" y="0"/>
                  </a:cubicBezTo>
                  <a:close/>
                </a:path>
              </a:pathLst>
            </a:custGeom>
            <a:solidFill>
              <a:srgbClr val="6B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035;p30">
              <a:extLst>
                <a:ext uri="{FF2B5EF4-FFF2-40B4-BE49-F238E27FC236}">
                  <a16:creationId xmlns:a16="http://schemas.microsoft.com/office/drawing/2014/main" id="{541400E6-7C59-7821-A46F-88DD9054F738}"/>
                </a:ext>
              </a:extLst>
            </p:cNvPr>
            <p:cNvSpPr/>
            <p:nvPr/>
          </p:nvSpPr>
          <p:spPr>
            <a:xfrm>
              <a:off x="3284693" y="3615435"/>
              <a:ext cx="84540" cy="134397"/>
            </a:xfrm>
            <a:custGeom>
              <a:avLst/>
              <a:gdLst/>
              <a:ahLst/>
              <a:cxnLst/>
              <a:rect l="l" t="t" r="r" b="b"/>
              <a:pathLst>
                <a:path w="897" h="1426" extrusionOk="0">
                  <a:moveTo>
                    <a:pt x="13" y="465"/>
                  </a:moveTo>
                  <a:cubicBezTo>
                    <a:pt x="8" y="475"/>
                    <a:pt x="4" y="485"/>
                    <a:pt x="1" y="496"/>
                  </a:cubicBezTo>
                  <a:lnTo>
                    <a:pt x="13" y="465"/>
                  </a:lnTo>
                  <a:close/>
                  <a:moveTo>
                    <a:pt x="406" y="1"/>
                  </a:moveTo>
                  <a:cubicBezTo>
                    <a:pt x="389" y="1"/>
                    <a:pt x="372" y="3"/>
                    <a:pt x="354" y="6"/>
                  </a:cubicBezTo>
                  <a:cubicBezTo>
                    <a:pt x="221" y="33"/>
                    <a:pt x="127" y="152"/>
                    <a:pt x="66" y="274"/>
                  </a:cubicBezTo>
                  <a:cubicBezTo>
                    <a:pt x="41" y="328"/>
                    <a:pt x="19" y="382"/>
                    <a:pt x="14" y="440"/>
                  </a:cubicBezTo>
                  <a:cubicBezTo>
                    <a:pt x="14" y="443"/>
                    <a:pt x="17" y="447"/>
                    <a:pt x="19" y="447"/>
                  </a:cubicBezTo>
                  <a:cubicBezTo>
                    <a:pt x="19" y="447"/>
                    <a:pt x="20" y="447"/>
                    <a:pt x="21" y="446"/>
                  </a:cubicBezTo>
                  <a:lnTo>
                    <a:pt x="21" y="446"/>
                  </a:lnTo>
                  <a:lnTo>
                    <a:pt x="13" y="465"/>
                  </a:lnTo>
                  <a:lnTo>
                    <a:pt x="13" y="465"/>
                  </a:lnTo>
                  <a:cubicBezTo>
                    <a:pt x="46" y="397"/>
                    <a:pt x="116" y="347"/>
                    <a:pt x="192" y="339"/>
                  </a:cubicBezTo>
                  <a:cubicBezTo>
                    <a:pt x="200" y="338"/>
                    <a:pt x="207" y="338"/>
                    <a:pt x="215" y="338"/>
                  </a:cubicBezTo>
                  <a:cubicBezTo>
                    <a:pt x="293" y="338"/>
                    <a:pt x="372" y="379"/>
                    <a:pt x="417" y="445"/>
                  </a:cubicBezTo>
                  <a:cubicBezTo>
                    <a:pt x="442" y="478"/>
                    <a:pt x="455" y="519"/>
                    <a:pt x="471" y="557"/>
                  </a:cubicBezTo>
                  <a:cubicBezTo>
                    <a:pt x="550" y="778"/>
                    <a:pt x="615" y="1003"/>
                    <a:pt x="665" y="1230"/>
                  </a:cubicBezTo>
                  <a:cubicBezTo>
                    <a:pt x="678" y="1297"/>
                    <a:pt x="694" y="1369"/>
                    <a:pt x="734" y="1426"/>
                  </a:cubicBezTo>
                  <a:cubicBezTo>
                    <a:pt x="865" y="1124"/>
                    <a:pt x="896" y="780"/>
                    <a:pt x="827" y="460"/>
                  </a:cubicBezTo>
                  <a:cubicBezTo>
                    <a:pt x="800" y="341"/>
                    <a:pt x="757" y="224"/>
                    <a:pt x="678" y="132"/>
                  </a:cubicBezTo>
                  <a:cubicBezTo>
                    <a:pt x="609" y="55"/>
                    <a:pt x="508" y="1"/>
                    <a:pt x="406" y="1"/>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036;p30">
              <a:extLst>
                <a:ext uri="{FF2B5EF4-FFF2-40B4-BE49-F238E27FC236}">
                  <a16:creationId xmlns:a16="http://schemas.microsoft.com/office/drawing/2014/main" id="{2FE83C83-6D60-7B0E-480C-ECEA5C2AD1EA}"/>
                </a:ext>
              </a:extLst>
            </p:cNvPr>
            <p:cNvSpPr/>
            <p:nvPr/>
          </p:nvSpPr>
          <p:spPr>
            <a:xfrm>
              <a:off x="3160475" y="3978946"/>
              <a:ext cx="77283" cy="82938"/>
            </a:xfrm>
            <a:custGeom>
              <a:avLst/>
              <a:gdLst/>
              <a:ahLst/>
              <a:cxnLst/>
              <a:rect l="l" t="t" r="r" b="b"/>
              <a:pathLst>
                <a:path w="820" h="880" extrusionOk="0">
                  <a:moveTo>
                    <a:pt x="774" y="1"/>
                  </a:moveTo>
                  <a:cubicBezTo>
                    <a:pt x="774" y="1"/>
                    <a:pt x="259" y="208"/>
                    <a:pt x="108" y="350"/>
                  </a:cubicBezTo>
                  <a:cubicBezTo>
                    <a:pt x="25" y="428"/>
                    <a:pt x="3" y="512"/>
                    <a:pt x="0" y="570"/>
                  </a:cubicBezTo>
                  <a:cubicBezTo>
                    <a:pt x="45" y="685"/>
                    <a:pt x="81" y="768"/>
                    <a:pt x="88" y="779"/>
                  </a:cubicBezTo>
                  <a:cubicBezTo>
                    <a:pt x="101" y="805"/>
                    <a:pt x="170" y="879"/>
                    <a:pt x="292" y="879"/>
                  </a:cubicBezTo>
                  <a:cubicBezTo>
                    <a:pt x="321" y="879"/>
                    <a:pt x="353" y="875"/>
                    <a:pt x="387" y="865"/>
                  </a:cubicBezTo>
                  <a:cubicBezTo>
                    <a:pt x="518" y="829"/>
                    <a:pt x="678" y="728"/>
                    <a:pt x="759" y="674"/>
                  </a:cubicBezTo>
                  <a:lnTo>
                    <a:pt x="781" y="523"/>
                  </a:lnTo>
                  <a:lnTo>
                    <a:pt x="819" y="149"/>
                  </a:lnTo>
                  <a:lnTo>
                    <a:pt x="774" y="1"/>
                  </a:lnTo>
                  <a:close/>
                </a:path>
              </a:pathLst>
            </a:custGeom>
            <a:solidFill>
              <a:srgbClr val="E2C1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037;p30">
              <a:extLst>
                <a:ext uri="{FF2B5EF4-FFF2-40B4-BE49-F238E27FC236}">
                  <a16:creationId xmlns:a16="http://schemas.microsoft.com/office/drawing/2014/main" id="{75C80085-C501-8117-E61C-039A802DFCF4}"/>
                </a:ext>
              </a:extLst>
            </p:cNvPr>
            <p:cNvSpPr/>
            <p:nvPr/>
          </p:nvSpPr>
          <p:spPr>
            <a:xfrm>
              <a:off x="3242093" y="3571327"/>
              <a:ext cx="165687" cy="203292"/>
            </a:xfrm>
            <a:custGeom>
              <a:avLst/>
              <a:gdLst/>
              <a:ahLst/>
              <a:cxnLst/>
              <a:rect l="l" t="t" r="r" b="b"/>
              <a:pathLst>
                <a:path w="1758" h="2157" extrusionOk="0">
                  <a:moveTo>
                    <a:pt x="871" y="1"/>
                  </a:moveTo>
                  <a:cubicBezTo>
                    <a:pt x="861" y="1"/>
                    <a:pt x="852" y="1"/>
                    <a:pt x="842" y="1"/>
                  </a:cubicBezTo>
                  <a:cubicBezTo>
                    <a:pt x="806" y="1"/>
                    <a:pt x="770" y="6"/>
                    <a:pt x="734" y="13"/>
                  </a:cubicBezTo>
                  <a:cubicBezTo>
                    <a:pt x="541" y="49"/>
                    <a:pt x="361" y="150"/>
                    <a:pt x="228" y="296"/>
                  </a:cubicBezTo>
                  <a:cubicBezTo>
                    <a:pt x="113" y="427"/>
                    <a:pt x="37" y="591"/>
                    <a:pt x="12" y="764"/>
                  </a:cubicBezTo>
                  <a:cubicBezTo>
                    <a:pt x="5" y="816"/>
                    <a:pt x="1" y="868"/>
                    <a:pt x="7" y="919"/>
                  </a:cubicBezTo>
                  <a:cubicBezTo>
                    <a:pt x="14" y="994"/>
                    <a:pt x="37" y="1066"/>
                    <a:pt x="59" y="1138"/>
                  </a:cubicBezTo>
                  <a:cubicBezTo>
                    <a:pt x="91" y="1239"/>
                    <a:pt x="138" y="1315"/>
                    <a:pt x="190" y="1408"/>
                  </a:cubicBezTo>
                  <a:cubicBezTo>
                    <a:pt x="246" y="1502"/>
                    <a:pt x="336" y="1570"/>
                    <a:pt x="415" y="1644"/>
                  </a:cubicBezTo>
                  <a:cubicBezTo>
                    <a:pt x="424" y="1630"/>
                    <a:pt x="421" y="1615"/>
                    <a:pt x="419" y="1599"/>
                  </a:cubicBezTo>
                  <a:cubicBezTo>
                    <a:pt x="403" y="1516"/>
                    <a:pt x="394" y="1430"/>
                    <a:pt x="394" y="1345"/>
                  </a:cubicBezTo>
                  <a:cubicBezTo>
                    <a:pt x="394" y="1266"/>
                    <a:pt x="408" y="1196"/>
                    <a:pt x="419" y="1122"/>
                  </a:cubicBezTo>
                  <a:cubicBezTo>
                    <a:pt x="437" y="973"/>
                    <a:pt x="500" y="841"/>
                    <a:pt x="626" y="755"/>
                  </a:cubicBezTo>
                  <a:cubicBezTo>
                    <a:pt x="678" y="720"/>
                    <a:pt x="739" y="695"/>
                    <a:pt x="799" y="695"/>
                  </a:cubicBezTo>
                  <a:cubicBezTo>
                    <a:pt x="812" y="695"/>
                    <a:pt x="825" y="696"/>
                    <a:pt x="838" y="699"/>
                  </a:cubicBezTo>
                  <a:cubicBezTo>
                    <a:pt x="880" y="708"/>
                    <a:pt x="919" y="728"/>
                    <a:pt x="950" y="755"/>
                  </a:cubicBezTo>
                  <a:cubicBezTo>
                    <a:pt x="1022" y="816"/>
                    <a:pt x="1067" y="899"/>
                    <a:pt x="1094" y="989"/>
                  </a:cubicBezTo>
                  <a:cubicBezTo>
                    <a:pt x="1112" y="1050"/>
                    <a:pt x="1123" y="1113"/>
                    <a:pt x="1130" y="1178"/>
                  </a:cubicBezTo>
                  <a:cubicBezTo>
                    <a:pt x="1135" y="1205"/>
                    <a:pt x="1137" y="1234"/>
                    <a:pt x="1139" y="1261"/>
                  </a:cubicBezTo>
                  <a:cubicBezTo>
                    <a:pt x="1168" y="1558"/>
                    <a:pt x="1182" y="1862"/>
                    <a:pt x="1227" y="2157"/>
                  </a:cubicBezTo>
                  <a:cubicBezTo>
                    <a:pt x="1245" y="2121"/>
                    <a:pt x="1281" y="2105"/>
                    <a:pt x="1312" y="2078"/>
                  </a:cubicBezTo>
                  <a:cubicBezTo>
                    <a:pt x="1355" y="2042"/>
                    <a:pt x="1396" y="2006"/>
                    <a:pt x="1436" y="1968"/>
                  </a:cubicBezTo>
                  <a:cubicBezTo>
                    <a:pt x="1517" y="1894"/>
                    <a:pt x="1596" y="1815"/>
                    <a:pt x="1668" y="1732"/>
                  </a:cubicBezTo>
                  <a:cubicBezTo>
                    <a:pt x="1715" y="1678"/>
                    <a:pt x="1758" y="1637"/>
                    <a:pt x="1753" y="1561"/>
                  </a:cubicBezTo>
                  <a:cubicBezTo>
                    <a:pt x="1735" y="1318"/>
                    <a:pt x="1717" y="1072"/>
                    <a:pt x="1663" y="832"/>
                  </a:cubicBezTo>
                  <a:cubicBezTo>
                    <a:pt x="1636" y="712"/>
                    <a:pt x="1598" y="595"/>
                    <a:pt x="1549" y="483"/>
                  </a:cubicBezTo>
                  <a:cubicBezTo>
                    <a:pt x="1510" y="393"/>
                    <a:pt x="1434" y="303"/>
                    <a:pt x="1369" y="231"/>
                  </a:cubicBezTo>
                  <a:cubicBezTo>
                    <a:pt x="1242" y="87"/>
                    <a:pt x="1062" y="1"/>
                    <a:pt x="87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038;p30">
              <a:extLst>
                <a:ext uri="{FF2B5EF4-FFF2-40B4-BE49-F238E27FC236}">
                  <a16:creationId xmlns:a16="http://schemas.microsoft.com/office/drawing/2014/main" id="{9537494E-2FE3-A08B-66A3-FFC4323908A1}"/>
                </a:ext>
              </a:extLst>
            </p:cNvPr>
            <p:cNvSpPr/>
            <p:nvPr/>
          </p:nvSpPr>
          <p:spPr>
            <a:xfrm>
              <a:off x="3386951" y="3999492"/>
              <a:ext cx="101033" cy="74833"/>
            </a:xfrm>
            <a:custGeom>
              <a:avLst/>
              <a:gdLst/>
              <a:ahLst/>
              <a:cxnLst/>
              <a:rect l="l" t="t" r="r" b="b"/>
              <a:pathLst>
                <a:path w="1072" h="794" extrusionOk="0">
                  <a:moveTo>
                    <a:pt x="699" y="0"/>
                  </a:moveTo>
                  <a:cubicBezTo>
                    <a:pt x="658" y="0"/>
                    <a:pt x="617" y="7"/>
                    <a:pt x="579" y="19"/>
                  </a:cubicBezTo>
                  <a:cubicBezTo>
                    <a:pt x="439" y="64"/>
                    <a:pt x="180" y="181"/>
                    <a:pt x="90" y="305"/>
                  </a:cubicBezTo>
                  <a:cubicBezTo>
                    <a:pt x="0" y="431"/>
                    <a:pt x="180" y="757"/>
                    <a:pt x="351" y="791"/>
                  </a:cubicBezTo>
                  <a:cubicBezTo>
                    <a:pt x="361" y="793"/>
                    <a:pt x="371" y="794"/>
                    <a:pt x="380" y="794"/>
                  </a:cubicBezTo>
                  <a:cubicBezTo>
                    <a:pt x="426" y="794"/>
                    <a:pt x="471" y="773"/>
                    <a:pt x="513" y="753"/>
                  </a:cubicBezTo>
                  <a:cubicBezTo>
                    <a:pt x="657" y="685"/>
                    <a:pt x="826" y="651"/>
                    <a:pt x="939" y="532"/>
                  </a:cubicBezTo>
                  <a:cubicBezTo>
                    <a:pt x="1033" y="433"/>
                    <a:pt x="1071" y="285"/>
                    <a:pt x="1002" y="163"/>
                  </a:cubicBezTo>
                  <a:cubicBezTo>
                    <a:pt x="943" y="54"/>
                    <a:pt x="819" y="0"/>
                    <a:pt x="699" y="0"/>
                  </a:cubicBezTo>
                  <a:close/>
                </a:path>
              </a:pathLst>
            </a:custGeom>
            <a:solidFill>
              <a:srgbClr val="E2C1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039;p30">
              <a:extLst>
                <a:ext uri="{FF2B5EF4-FFF2-40B4-BE49-F238E27FC236}">
                  <a16:creationId xmlns:a16="http://schemas.microsoft.com/office/drawing/2014/main" id="{4B0B8B4A-CF70-FAA2-8686-D44701F530E0}"/>
                </a:ext>
              </a:extLst>
            </p:cNvPr>
            <p:cNvSpPr/>
            <p:nvPr/>
          </p:nvSpPr>
          <p:spPr>
            <a:xfrm>
              <a:off x="3223055" y="3939928"/>
              <a:ext cx="211303" cy="154472"/>
            </a:xfrm>
            <a:custGeom>
              <a:avLst/>
              <a:gdLst/>
              <a:ahLst/>
              <a:cxnLst/>
              <a:rect l="l" t="t" r="r" b="b"/>
              <a:pathLst>
                <a:path w="2242" h="1639" extrusionOk="0">
                  <a:moveTo>
                    <a:pt x="65" y="1"/>
                  </a:moveTo>
                  <a:cubicBezTo>
                    <a:pt x="29" y="1"/>
                    <a:pt x="0" y="32"/>
                    <a:pt x="0" y="68"/>
                  </a:cubicBezTo>
                  <a:lnTo>
                    <a:pt x="0" y="1574"/>
                  </a:lnTo>
                  <a:cubicBezTo>
                    <a:pt x="0" y="1610"/>
                    <a:pt x="29" y="1639"/>
                    <a:pt x="65" y="1639"/>
                  </a:cubicBezTo>
                  <a:lnTo>
                    <a:pt x="2174" y="1639"/>
                  </a:lnTo>
                  <a:cubicBezTo>
                    <a:pt x="2210" y="1639"/>
                    <a:pt x="2241" y="1610"/>
                    <a:pt x="2241" y="1574"/>
                  </a:cubicBezTo>
                  <a:lnTo>
                    <a:pt x="2241" y="68"/>
                  </a:lnTo>
                  <a:cubicBezTo>
                    <a:pt x="2241" y="32"/>
                    <a:pt x="2210" y="1"/>
                    <a:pt x="2174" y="1"/>
                  </a:cubicBezTo>
                  <a:close/>
                </a:path>
              </a:pathLst>
            </a:custGeom>
            <a:solidFill>
              <a:srgbClr val="D9DE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040;p30">
              <a:extLst>
                <a:ext uri="{FF2B5EF4-FFF2-40B4-BE49-F238E27FC236}">
                  <a16:creationId xmlns:a16="http://schemas.microsoft.com/office/drawing/2014/main" id="{2FC3BC60-9EFD-F339-F095-6BB4582913E6}"/>
                </a:ext>
              </a:extLst>
            </p:cNvPr>
            <p:cNvSpPr/>
            <p:nvPr/>
          </p:nvSpPr>
          <p:spPr>
            <a:xfrm>
              <a:off x="3394397" y="3953500"/>
              <a:ext cx="21677" cy="20734"/>
            </a:xfrm>
            <a:custGeom>
              <a:avLst/>
              <a:gdLst/>
              <a:ahLst/>
              <a:cxnLst/>
              <a:rect l="l" t="t" r="r" b="b"/>
              <a:pathLst>
                <a:path w="230" h="220" extrusionOk="0">
                  <a:moveTo>
                    <a:pt x="115" y="1"/>
                  </a:moveTo>
                  <a:cubicBezTo>
                    <a:pt x="52" y="1"/>
                    <a:pt x="0" y="50"/>
                    <a:pt x="0" y="111"/>
                  </a:cubicBezTo>
                  <a:cubicBezTo>
                    <a:pt x="0" y="170"/>
                    <a:pt x="52" y="219"/>
                    <a:pt x="115" y="219"/>
                  </a:cubicBezTo>
                  <a:cubicBezTo>
                    <a:pt x="178" y="219"/>
                    <a:pt x="230" y="170"/>
                    <a:pt x="230" y="111"/>
                  </a:cubicBezTo>
                  <a:cubicBezTo>
                    <a:pt x="230" y="50"/>
                    <a:pt x="178" y="1"/>
                    <a:pt x="115" y="1"/>
                  </a:cubicBezTo>
                  <a:close/>
                </a:path>
              </a:pathLst>
            </a:custGeom>
            <a:solidFill>
              <a:srgbClr val="162B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041;p30">
              <a:extLst>
                <a:ext uri="{FF2B5EF4-FFF2-40B4-BE49-F238E27FC236}">
                  <a16:creationId xmlns:a16="http://schemas.microsoft.com/office/drawing/2014/main" id="{38C0ABFF-184C-2D5A-F17B-B4EB19006D6D}"/>
                </a:ext>
              </a:extLst>
            </p:cNvPr>
            <p:cNvSpPr/>
            <p:nvPr/>
          </p:nvSpPr>
          <p:spPr>
            <a:xfrm>
              <a:off x="3377150" y="4000718"/>
              <a:ext cx="58056" cy="76529"/>
            </a:xfrm>
            <a:custGeom>
              <a:avLst/>
              <a:gdLst/>
              <a:ahLst/>
              <a:cxnLst/>
              <a:rect l="l" t="t" r="r" b="b"/>
              <a:pathLst>
                <a:path w="616" h="812" extrusionOk="0">
                  <a:moveTo>
                    <a:pt x="106" y="0"/>
                  </a:moveTo>
                  <a:cubicBezTo>
                    <a:pt x="104" y="0"/>
                    <a:pt x="103" y="1"/>
                    <a:pt x="102" y="2"/>
                  </a:cubicBezTo>
                  <a:cubicBezTo>
                    <a:pt x="73" y="44"/>
                    <a:pt x="212" y="175"/>
                    <a:pt x="248" y="200"/>
                  </a:cubicBezTo>
                  <a:cubicBezTo>
                    <a:pt x="289" y="231"/>
                    <a:pt x="426" y="321"/>
                    <a:pt x="426" y="321"/>
                  </a:cubicBezTo>
                  <a:cubicBezTo>
                    <a:pt x="426" y="321"/>
                    <a:pt x="410" y="393"/>
                    <a:pt x="356" y="398"/>
                  </a:cubicBezTo>
                  <a:cubicBezTo>
                    <a:pt x="352" y="398"/>
                    <a:pt x="347" y="398"/>
                    <a:pt x="342" y="398"/>
                  </a:cubicBezTo>
                  <a:cubicBezTo>
                    <a:pt x="290" y="398"/>
                    <a:pt x="170" y="387"/>
                    <a:pt x="94" y="387"/>
                  </a:cubicBezTo>
                  <a:cubicBezTo>
                    <a:pt x="60" y="387"/>
                    <a:pt x="35" y="389"/>
                    <a:pt x="28" y="395"/>
                  </a:cubicBezTo>
                  <a:cubicBezTo>
                    <a:pt x="1" y="422"/>
                    <a:pt x="89" y="452"/>
                    <a:pt x="77" y="474"/>
                  </a:cubicBezTo>
                  <a:cubicBezTo>
                    <a:pt x="75" y="479"/>
                    <a:pt x="71" y="483"/>
                    <a:pt x="71" y="488"/>
                  </a:cubicBezTo>
                  <a:cubicBezTo>
                    <a:pt x="71" y="490"/>
                    <a:pt x="71" y="494"/>
                    <a:pt x="73" y="497"/>
                  </a:cubicBezTo>
                  <a:cubicBezTo>
                    <a:pt x="82" y="515"/>
                    <a:pt x="98" y="528"/>
                    <a:pt x="113" y="539"/>
                  </a:cubicBezTo>
                  <a:lnTo>
                    <a:pt x="244" y="638"/>
                  </a:lnTo>
                  <a:cubicBezTo>
                    <a:pt x="280" y="668"/>
                    <a:pt x="318" y="706"/>
                    <a:pt x="359" y="726"/>
                  </a:cubicBezTo>
                  <a:cubicBezTo>
                    <a:pt x="388" y="740"/>
                    <a:pt x="419" y="751"/>
                    <a:pt x="451" y="762"/>
                  </a:cubicBezTo>
                  <a:cubicBezTo>
                    <a:pt x="471" y="769"/>
                    <a:pt x="496" y="778"/>
                    <a:pt x="518" y="785"/>
                  </a:cubicBezTo>
                  <a:lnTo>
                    <a:pt x="602" y="809"/>
                  </a:lnTo>
                  <a:cubicBezTo>
                    <a:pt x="604" y="811"/>
                    <a:pt x="606" y="811"/>
                    <a:pt x="608" y="811"/>
                  </a:cubicBezTo>
                  <a:cubicBezTo>
                    <a:pt x="610" y="811"/>
                    <a:pt x="612" y="811"/>
                    <a:pt x="613" y="809"/>
                  </a:cubicBezTo>
                  <a:cubicBezTo>
                    <a:pt x="615" y="807"/>
                    <a:pt x="613" y="805"/>
                    <a:pt x="613" y="803"/>
                  </a:cubicBezTo>
                  <a:cubicBezTo>
                    <a:pt x="608" y="755"/>
                    <a:pt x="606" y="710"/>
                    <a:pt x="595" y="665"/>
                  </a:cubicBezTo>
                  <a:cubicBezTo>
                    <a:pt x="586" y="618"/>
                    <a:pt x="572" y="571"/>
                    <a:pt x="570" y="524"/>
                  </a:cubicBezTo>
                  <a:cubicBezTo>
                    <a:pt x="568" y="481"/>
                    <a:pt x="563" y="438"/>
                    <a:pt x="561" y="395"/>
                  </a:cubicBezTo>
                  <a:cubicBezTo>
                    <a:pt x="561" y="395"/>
                    <a:pt x="581" y="258"/>
                    <a:pt x="530" y="222"/>
                  </a:cubicBezTo>
                  <a:cubicBezTo>
                    <a:pt x="530" y="215"/>
                    <a:pt x="489" y="200"/>
                    <a:pt x="482" y="195"/>
                  </a:cubicBezTo>
                  <a:cubicBezTo>
                    <a:pt x="458" y="184"/>
                    <a:pt x="433" y="173"/>
                    <a:pt x="406" y="161"/>
                  </a:cubicBezTo>
                  <a:cubicBezTo>
                    <a:pt x="388" y="155"/>
                    <a:pt x="372" y="152"/>
                    <a:pt x="354" y="141"/>
                  </a:cubicBezTo>
                  <a:cubicBezTo>
                    <a:pt x="332" y="123"/>
                    <a:pt x="309" y="103"/>
                    <a:pt x="284" y="85"/>
                  </a:cubicBezTo>
                  <a:cubicBezTo>
                    <a:pt x="273" y="76"/>
                    <a:pt x="262" y="67"/>
                    <a:pt x="248" y="62"/>
                  </a:cubicBezTo>
                  <a:cubicBezTo>
                    <a:pt x="234" y="60"/>
                    <a:pt x="129" y="0"/>
                    <a:pt x="106" y="0"/>
                  </a:cubicBezTo>
                  <a:close/>
                </a:path>
              </a:pathLst>
            </a:custGeom>
            <a:solidFill>
              <a:srgbClr val="D29A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042;p30">
              <a:extLst>
                <a:ext uri="{FF2B5EF4-FFF2-40B4-BE49-F238E27FC236}">
                  <a16:creationId xmlns:a16="http://schemas.microsoft.com/office/drawing/2014/main" id="{AFDC28B0-04B2-96FB-B76C-4967AEBC0611}"/>
                </a:ext>
              </a:extLst>
            </p:cNvPr>
            <p:cNvSpPr/>
            <p:nvPr/>
          </p:nvSpPr>
          <p:spPr>
            <a:xfrm>
              <a:off x="3376961" y="3999869"/>
              <a:ext cx="64748" cy="70214"/>
            </a:xfrm>
            <a:custGeom>
              <a:avLst/>
              <a:gdLst/>
              <a:ahLst/>
              <a:cxnLst/>
              <a:rect l="l" t="t" r="r" b="b"/>
              <a:pathLst>
                <a:path w="687" h="745" extrusionOk="0">
                  <a:moveTo>
                    <a:pt x="109" y="0"/>
                  </a:moveTo>
                  <a:cubicBezTo>
                    <a:pt x="99" y="0"/>
                    <a:pt x="92" y="2"/>
                    <a:pt x="91" y="4"/>
                  </a:cubicBezTo>
                  <a:cubicBezTo>
                    <a:pt x="75" y="26"/>
                    <a:pt x="196" y="101"/>
                    <a:pt x="248" y="125"/>
                  </a:cubicBezTo>
                  <a:cubicBezTo>
                    <a:pt x="302" y="150"/>
                    <a:pt x="471" y="218"/>
                    <a:pt x="471" y="218"/>
                  </a:cubicBezTo>
                  <a:cubicBezTo>
                    <a:pt x="471" y="218"/>
                    <a:pt x="457" y="294"/>
                    <a:pt x="392" y="305"/>
                  </a:cubicBezTo>
                  <a:cubicBezTo>
                    <a:pt x="327" y="319"/>
                    <a:pt x="52" y="355"/>
                    <a:pt x="25" y="382"/>
                  </a:cubicBezTo>
                  <a:cubicBezTo>
                    <a:pt x="1" y="409"/>
                    <a:pt x="31" y="444"/>
                    <a:pt x="84" y="444"/>
                  </a:cubicBezTo>
                  <a:cubicBezTo>
                    <a:pt x="88" y="444"/>
                    <a:pt x="93" y="443"/>
                    <a:pt x="97" y="443"/>
                  </a:cubicBezTo>
                  <a:cubicBezTo>
                    <a:pt x="158" y="438"/>
                    <a:pt x="464" y="438"/>
                    <a:pt x="464" y="438"/>
                  </a:cubicBezTo>
                  <a:cubicBezTo>
                    <a:pt x="464" y="438"/>
                    <a:pt x="82" y="461"/>
                    <a:pt x="70" y="485"/>
                  </a:cubicBezTo>
                  <a:cubicBezTo>
                    <a:pt x="62" y="509"/>
                    <a:pt x="72" y="544"/>
                    <a:pt x="153" y="544"/>
                  </a:cubicBezTo>
                  <a:cubicBezTo>
                    <a:pt x="155" y="544"/>
                    <a:pt x="158" y="544"/>
                    <a:pt x="160" y="544"/>
                  </a:cubicBezTo>
                  <a:cubicBezTo>
                    <a:pt x="217" y="544"/>
                    <a:pt x="509" y="600"/>
                    <a:pt x="509" y="600"/>
                  </a:cubicBezTo>
                  <a:cubicBezTo>
                    <a:pt x="509" y="600"/>
                    <a:pt x="275" y="607"/>
                    <a:pt x="248" y="632"/>
                  </a:cubicBezTo>
                  <a:cubicBezTo>
                    <a:pt x="222" y="656"/>
                    <a:pt x="270" y="693"/>
                    <a:pt x="335" y="693"/>
                  </a:cubicBezTo>
                  <a:cubicBezTo>
                    <a:pt x="337" y="693"/>
                    <a:pt x="339" y="693"/>
                    <a:pt x="340" y="692"/>
                  </a:cubicBezTo>
                  <a:cubicBezTo>
                    <a:pt x="344" y="692"/>
                    <a:pt x="347" y="692"/>
                    <a:pt x="350" y="692"/>
                  </a:cubicBezTo>
                  <a:cubicBezTo>
                    <a:pt x="420" y="692"/>
                    <a:pt x="545" y="735"/>
                    <a:pt x="545" y="735"/>
                  </a:cubicBezTo>
                  <a:cubicBezTo>
                    <a:pt x="545" y="735"/>
                    <a:pt x="563" y="745"/>
                    <a:pt x="584" y="745"/>
                  </a:cubicBezTo>
                  <a:cubicBezTo>
                    <a:pt x="599" y="745"/>
                    <a:pt x="615" y="740"/>
                    <a:pt x="626" y="722"/>
                  </a:cubicBezTo>
                  <a:cubicBezTo>
                    <a:pt x="653" y="681"/>
                    <a:pt x="646" y="636"/>
                    <a:pt x="646" y="636"/>
                  </a:cubicBezTo>
                  <a:cubicBezTo>
                    <a:pt x="646" y="636"/>
                    <a:pt x="687" y="596"/>
                    <a:pt x="676" y="555"/>
                  </a:cubicBezTo>
                  <a:cubicBezTo>
                    <a:pt x="662" y="512"/>
                    <a:pt x="667" y="449"/>
                    <a:pt x="667" y="449"/>
                  </a:cubicBezTo>
                  <a:lnTo>
                    <a:pt x="637" y="269"/>
                  </a:lnTo>
                  <a:cubicBezTo>
                    <a:pt x="637" y="269"/>
                    <a:pt x="653" y="128"/>
                    <a:pt x="590" y="101"/>
                  </a:cubicBezTo>
                  <a:cubicBezTo>
                    <a:pt x="532" y="77"/>
                    <a:pt x="192" y="0"/>
                    <a:pt x="109" y="0"/>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043;p30">
              <a:extLst>
                <a:ext uri="{FF2B5EF4-FFF2-40B4-BE49-F238E27FC236}">
                  <a16:creationId xmlns:a16="http://schemas.microsoft.com/office/drawing/2014/main" id="{8ABF0312-0F27-5CB0-FD1C-98AA4B772B41}"/>
                </a:ext>
              </a:extLst>
            </p:cNvPr>
            <p:cNvSpPr/>
            <p:nvPr/>
          </p:nvSpPr>
          <p:spPr>
            <a:xfrm>
              <a:off x="3200342" y="3956233"/>
              <a:ext cx="57774" cy="84634"/>
            </a:xfrm>
            <a:custGeom>
              <a:avLst/>
              <a:gdLst/>
              <a:ahLst/>
              <a:cxnLst/>
              <a:rect l="l" t="t" r="r" b="b"/>
              <a:pathLst>
                <a:path w="613" h="898" extrusionOk="0">
                  <a:moveTo>
                    <a:pt x="441" y="0"/>
                  </a:moveTo>
                  <a:cubicBezTo>
                    <a:pt x="420" y="0"/>
                    <a:pt x="319" y="80"/>
                    <a:pt x="306" y="84"/>
                  </a:cubicBezTo>
                  <a:cubicBezTo>
                    <a:pt x="293" y="91"/>
                    <a:pt x="282" y="102"/>
                    <a:pt x="270" y="114"/>
                  </a:cubicBezTo>
                  <a:cubicBezTo>
                    <a:pt x="250" y="136"/>
                    <a:pt x="232" y="159"/>
                    <a:pt x="210" y="181"/>
                  </a:cubicBezTo>
                  <a:cubicBezTo>
                    <a:pt x="196" y="197"/>
                    <a:pt x="180" y="199"/>
                    <a:pt x="160" y="210"/>
                  </a:cubicBezTo>
                  <a:cubicBezTo>
                    <a:pt x="138" y="224"/>
                    <a:pt x="113" y="240"/>
                    <a:pt x="90" y="258"/>
                  </a:cubicBezTo>
                  <a:cubicBezTo>
                    <a:pt x="86" y="260"/>
                    <a:pt x="45" y="282"/>
                    <a:pt x="45" y="291"/>
                  </a:cubicBezTo>
                  <a:cubicBezTo>
                    <a:pt x="0" y="334"/>
                    <a:pt x="43" y="469"/>
                    <a:pt x="43" y="469"/>
                  </a:cubicBezTo>
                  <a:cubicBezTo>
                    <a:pt x="48" y="514"/>
                    <a:pt x="50" y="557"/>
                    <a:pt x="54" y="602"/>
                  </a:cubicBezTo>
                  <a:cubicBezTo>
                    <a:pt x="59" y="649"/>
                    <a:pt x="54" y="699"/>
                    <a:pt x="52" y="746"/>
                  </a:cubicBezTo>
                  <a:cubicBezTo>
                    <a:pt x="48" y="795"/>
                    <a:pt x="52" y="840"/>
                    <a:pt x="54" y="890"/>
                  </a:cubicBezTo>
                  <a:cubicBezTo>
                    <a:pt x="54" y="892"/>
                    <a:pt x="54" y="894"/>
                    <a:pt x="57" y="894"/>
                  </a:cubicBezTo>
                  <a:cubicBezTo>
                    <a:pt x="58" y="896"/>
                    <a:pt x="59" y="897"/>
                    <a:pt x="61" y="897"/>
                  </a:cubicBezTo>
                  <a:cubicBezTo>
                    <a:pt x="63" y="897"/>
                    <a:pt x="65" y="896"/>
                    <a:pt x="68" y="894"/>
                  </a:cubicBezTo>
                  <a:cubicBezTo>
                    <a:pt x="95" y="881"/>
                    <a:pt x="122" y="867"/>
                    <a:pt x="149" y="854"/>
                  </a:cubicBezTo>
                  <a:cubicBezTo>
                    <a:pt x="171" y="843"/>
                    <a:pt x="192" y="834"/>
                    <a:pt x="214" y="822"/>
                  </a:cubicBezTo>
                  <a:cubicBezTo>
                    <a:pt x="243" y="807"/>
                    <a:pt x="270" y="789"/>
                    <a:pt x="300" y="771"/>
                  </a:cubicBezTo>
                  <a:cubicBezTo>
                    <a:pt x="338" y="744"/>
                    <a:pt x="369" y="699"/>
                    <a:pt x="401" y="665"/>
                  </a:cubicBezTo>
                  <a:cubicBezTo>
                    <a:pt x="439" y="624"/>
                    <a:pt x="477" y="584"/>
                    <a:pt x="516" y="543"/>
                  </a:cubicBezTo>
                  <a:cubicBezTo>
                    <a:pt x="529" y="530"/>
                    <a:pt x="545" y="514"/>
                    <a:pt x="552" y="496"/>
                  </a:cubicBezTo>
                  <a:cubicBezTo>
                    <a:pt x="552" y="492"/>
                    <a:pt x="552" y="487"/>
                    <a:pt x="552" y="485"/>
                  </a:cubicBezTo>
                  <a:cubicBezTo>
                    <a:pt x="549" y="480"/>
                    <a:pt x="545" y="476"/>
                    <a:pt x="543" y="471"/>
                  </a:cubicBezTo>
                  <a:cubicBezTo>
                    <a:pt x="529" y="451"/>
                    <a:pt x="612" y="408"/>
                    <a:pt x="581" y="386"/>
                  </a:cubicBezTo>
                  <a:cubicBezTo>
                    <a:pt x="577" y="383"/>
                    <a:pt x="570" y="382"/>
                    <a:pt x="560" y="382"/>
                  </a:cubicBezTo>
                  <a:cubicBezTo>
                    <a:pt x="493" y="382"/>
                    <a:pt x="299" y="436"/>
                    <a:pt x="250" y="440"/>
                  </a:cubicBezTo>
                  <a:cubicBezTo>
                    <a:pt x="248" y="440"/>
                    <a:pt x="247" y="440"/>
                    <a:pt x="245" y="440"/>
                  </a:cubicBezTo>
                  <a:cubicBezTo>
                    <a:pt x="194" y="440"/>
                    <a:pt x="167" y="375"/>
                    <a:pt x="167" y="375"/>
                  </a:cubicBezTo>
                  <a:cubicBezTo>
                    <a:pt x="167" y="375"/>
                    <a:pt x="291" y="262"/>
                    <a:pt x="329" y="224"/>
                  </a:cubicBezTo>
                  <a:cubicBezTo>
                    <a:pt x="358" y="192"/>
                    <a:pt x="480" y="39"/>
                    <a:pt x="444" y="1"/>
                  </a:cubicBezTo>
                  <a:cubicBezTo>
                    <a:pt x="443" y="1"/>
                    <a:pt x="442" y="0"/>
                    <a:pt x="441" y="0"/>
                  </a:cubicBezTo>
                  <a:close/>
                </a:path>
              </a:pathLst>
            </a:custGeom>
            <a:solidFill>
              <a:srgbClr val="D29A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044;p30">
              <a:extLst>
                <a:ext uri="{FF2B5EF4-FFF2-40B4-BE49-F238E27FC236}">
                  <a16:creationId xmlns:a16="http://schemas.microsoft.com/office/drawing/2014/main" id="{8BF5C913-B4BF-C9F2-AE33-4719A96DB513}"/>
                </a:ext>
              </a:extLst>
            </p:cNvPr>
            <p:cNvSpPr/>
            <p:nvPr/>
          </p:nvSpPr>
          <p:spPr>
            <a:xfrm>
              <a:off x="3191671" y="3955290"/>
              <a:ext cx="66444" cy="77943"/>
            </a:xfrm>
            <a:custGeom>
              <a:avLst/>
              <a:gdLst/>
              <a:ahLst/>
              <a:cxnLst/>
              <a:rect l="l" t="t" r="r" b="b"/>
              <a:pathLst>
                <a:path w="705" h="827" extrusionOk="0">
                  <a:moveTo>
                    <a:pt x="539" y="0"/>
                  </a:moveTo>
                  <a:cubicBezTo>
                    <a:pt x="480" y="0"/>
                    <a:pt x="118" y="144"/>
                    <a:pt x="61" y="180"/>
                  </a:cubicBezTo>
                  <a:cubicBezTo>
                    <a:pt x="0" y="216"/>
                    <a:pt x="38" y="355"/>
                    <a:pt x="38" y="355"/>
                  </a:cubicBezTo>
                  <a:lnTo>
                    <a:pt x="38" y="542"/>
                  </a:lnTo>
                  <a:cubicBezTo>
                    <a:pt x="38" y="542"/>
                    <a:pt x="52" y="605"/>
                    <a:pt x="47" y="650"/>
                  </a:cubicBezTo>
                  <a:cubicBezTo>
                    <a:pt x="41" y="693"/>
                    <a:pt x="88" y="727"/>
                    <a:pt x="88" y="727"/>
                  </a:cubicBezTo>
                  <a:cubicBezTo>
                    <a:pt x="88" y="727"/>
                    <a:pt x="88" y="772"/>
                    <a:pt x="122" y="810"/>
                  </a:cubicBezTo>
                  <a:cubicBezTo>
                    <a:pt x="133" y="823"/>
                    <a:pt x="146" y="827"/>
                    <a:pt x="158" y="827"/>
                  </a:cubicBezTo>
                  <a:cubicBezTo>
                    <a:pt x="183" y="827"/>
                    <a:pt x="205" y="810"/>
                    <a:pt x="205" y="810"/>
                  </a:cubicBezTo>
                  <a:cubicBezTo>
                    <a:pt x="205" y="810"/>
                    <a:pt x="335" y="742"/>
                    <a:pt x="405" y="733"/>
                  </a:cubicBezTo>
                  <a:cubicBezTo>
                    <a:pt x="473" y="724"/>
                    <a:pt x="520" y="679"/>
                    <a:pt x="488" y="659"/>
                  </a:cubicBezTo>
                  <a:cubicBezTo>
                    <a:pt x="480" y="654"/>
                    <a:pt x="459" y="652"/>
                    <a:pt x="431" y="652"/>
                  </a:cubicBezTo>
                  <a:cubicBezTo>
                    <a:pt x="351" y="652"/>
                    <a:pt x="221" y="668"/>
                    <a:pt x="221" y="668"/>
                  </a:cubicBezTo>
                  <a:cubicBezTo>
                    <a:pt x="221" y="668"/>
                    <a:pt x="504" y="565"/>
                    <a:pt x="563" y="558"/>
                  </a:cubicBezTo>
                  <a:cubicBezTo>
                    <a:pt x="653" y="544"/>
                    <a:pt x="657" y="508"/>
                    <a:pt x="644" y="484"/>
                  </a:cubicBezTo>
                  <a:cubicBezTo>
                    <a:pt x="640" y="478"/>
                    <a:pt x="617" y="476"/>
                    <a:pt x="582" y="476"/>
                  </a:cubicBezTo>
                  <a:cubicBezTo>
                    <a:pt x="468" y="476"/>
                    <a:pt x="239" y="499"/>
                    <a:pt x="239" y="499"/>
                  </a:cubicBezTo>
                  <a:cubicBezTo>
                    <a:pt x="239" y="499"/>
                    <a:pt x="549" y="448"/>
                    <a:pt x="610" y="445"/>
                  </a:cubicBezTo>
                  <a:cubicBezTo>
                    <a:pt x="673" y="441"/>
                    <a:pt x="704" y="396"/>
                    <a:pt x="673" y="373"/>
                  </a:cubicBezTo>
                  <a:cubicBezTo>
                    <a:pt x="641" y="349"/>
                    <a:pt x="358" y="358"/>
                    <a:pt x="290" y="353"/>
                  </a:cubicBezTo>
                  <a:cubicBezTo>
                    <a:pt x="225" y="351"/>
                    <a:pt x="198" y="279"/>
                    <a:pt x="198" y="279"/>
                  </a:cubicBezTo>
                  <a:cubicBezTo>
                    <a:pt x="198" y="279"/>
                    <a:pt x="358" y="182"/>
                    <a:pt x="407" y="148"/>
                  </a:cubicBezTo>
                  <a:cubicBezTo>
                    <a:pt x="457" y="117"/>
                    <a:pt x="567" y="20"/>
                    <a:pt x="547" y="2"/>
                  </a:cubicBezTo>
                  <a:cubicBezTo>
                    <a:pt x="546" y="1"/>
                    <a:pt x="543" y="0"/>
                    <a:pt x="539" y="0"/>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045;p30">
              <a:extLst>
                <a:ext uri="{FF2B5EF4-FFF2-40B4-BE49-F238E27FC236}">
                  <a16:creationId xmlns:a16="http://schemas.microsoft.com/office/drawing/2014/main" id="{B00EE6E0-8D98-D25A-123E-0528A71D43F1}"/>
                </a:ext>
              </a:extLst>
            </p:cNvPr>
            <p:cNvSpPr/>
            <p:nvPr/>
          </p:nvSpPr>
          <p:spPr>
            <a:xfrm>
              <a:off x="3861581" y="3528822"/>
              <a:ext cx="157865" cy="60978"/>
            </a:xfrm>
            <a:custGeom>
              <a:avLst/>
              <a:gdLst/>
              <a:ahLst/>
              <a:cxnLst/>
              <a:rect l="l" t="t" r="r" b="b"/>
              <a:pathLst>
                <a:path w="1675" h="647" extrusionOk="0">
                  <a:moveTo>
                    <a:pt x="866" y="0"/>
                  </a:moveTo>
                  <a:cubicBezTo>
                    <a:pt x="826" y="0"/>
                    <a:pt x="0" y="295"/>
                    <a:pt x="68" y="437"/>
                  </a:cubicBezTo>
                  <a:cubicBezTo>
                    <a:pt x="150" y="608"/>
                    <a:pt x="219" y="647"/>
                    <a:pt x="347" y="647"/>
                  </a:cubicBezTo>
                  <a:cubicBezTo>
                    <a:pt x="397" y="647"/>
                    <a:pt x="456" y="641"/>
                    <a:pt x="529" y="635"/>
                  </a:cubicBezTo>
                  <a:cubicBezTo>
                    <a:pt x="686" y="623"/>
                    <a:pt x="844" y="603"/>
                    <a:pt x="999" y="578"/>
                  </a:cubicBezTo>
                  <a:cubicBezTo>
                    <a:pt x="1105" y="560"/>
                    <a:pt x="1208" y="542"/>
                    <a:pt x="1312" y="518"/>
                  </a:cubicBezTo>
                  <a:cubicBezTo>
                    <a:pt x="1413" y="497"/>
                    <a:pt x="1616" y="473"/>
                    <a:pt x="1665" y="387"/>
                  </a:cubicBezTo>
                  <a:cubicBezTo>
                    <a:pt x="1674" y="371"/>
                    <a:pt x="1595" y="144"/>
                    <a:pt x="1586" y="142"/>
                  </a:cubicBezTo>
                  <a:cubicBezTo>
                    <a:pt x="1586" y="142"/>
                    <a:pt x="1416" y="92"/>
                    <a:pt x="1275" y="92"/>
                  </a:cubicBezTo>
                  <a:cubicBezTo>
                    <a:pt x="1270" y="92"/>
                    <a:pt x="1264" y="92"/>
                    <a:pt x="1258" y="92"/>
                  </a:cubicBezTo>
                  <a:cubicBezTo>
                    <a:pt x="1253" y="92"/>
                    <a:pt x="1248" y="93"/>
                    <a:pt x="1243" y="93"/>
                  </a:cubicBezTo>
                  <a:cubicBezTo>
                    <a:pt x="1098" y="93"/>
                    <a:pt x="901" y="2"/>
                    <a:pt x="866" y="0"/>
                  </a:cubicBezTo>
                  <a:cubicBezTo>
                    <a:pt x="866" y="0"/>
                    <a:pt x="866" y="0"/>
                    <a:pt x="86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046;p30">
              <a:extLst>
                <a:ext uri="{FF2B5EF4-FFF2-40B4-BE49-F238E27FC236}">
                  <a16:creationId xmlns:a16="http://schemas.microsoft.com/office/drawing/2014/main" id="{A69A7255-02EA-BA75-7DDD-A54961973863}"/>
                </a:ext>
              </a:extLst>
            </p:cNvPr>
            <p:cNvSpPr/>
            <p:nvPr/>
          </p:nvSpPr>
          <p:spPr>
            <a:xfrm>
              <a:off x="3881938" y="2915649"/>
              <a:ext cx="212528" cy="635040"/>
            </a:xfrm>
            <a:custGeom>
              <a:avLst/>
              <a:gdLst/>
              <a:ahLst/>
              <a:cxnLst/>
              <a:rect l="l" t="t" r="r" b="b"/>
              <a:pathLst>
                <a:path w="2255" h="6738" extrusionOk="0">
                  <a:moveTo>
                    <a:pt x="1971" y="1"/>
                  </a:moveTo>
                  <a:cubicBezTo>
                    <a:pt x="1901" y="1"/>
                    <a:pt x="1745" y="131"/>
                    <a:pt x="1721" y="141"/>
                  </a:cubicBezTo>
                  <a:cubicBezTo>
                    <a:pt x="1537" y="215"/>
                    <a:pt x="1346" y="314"/>
                    <a:pt x="1148" y="357"/>
                  </a:cubicBezTo>
                  <a:cubicBezTo>
                    <a:pt x="853" y="422"/>
                    <a:pt x="698" y="444"/>
                    <a:pt x="403" y="510"/>
                  </a:cubicBezTo>
                  <a:cubicBezTo>
                    <a:pt x="403" y="510"/>
                    <a:pt x="266" y="838"/>
                    <a:pt x="259" y="948"/>
                  </a:cubicBezTo>
                  <a:cubicBezTo>
                    <a:pt x="189" y="1986"/>
                    <a:pt x="0" y="3129"/>
                    <a:pt x="29" y="4168"/>
                  </a:cubicBezTo>
                  <a:cubicBezTo>
                    <a:pt x="41" y="4616"/>
                    <a:pt x="428" y="6164"/>
                    <a:pt x="574" y="6477"/>
                  </a:cubicBezTo>
                  <a:cubicBezTo>
                    <a:pt x="617" y="6571"/>
                    <a:pt x="1382" y="6691"/>
                    <a:pt x="1395" y="6738"/>
                  </a:cubicBezTo>
                  <a:cubicBezTo>
                    <a:pt x="1346" y="6556"/>
                    <a:pt x="1303" y="6475"/>
                    <a:pt x="1242" y="6232"/>
                  </a:cubicBezTo>
                  <a:cubicBezTo>
                    <a:pt x="1118" y="5743"/>
                    <a:pt x="936" y="5300"/>
                    <a:pt x="884" y="4796"/>
                  </a:cubicBezTo>
                  <a:cubicBezTo>
                    <a:pt x="837" y="4314"/>
                    <a:pt x="866" y="3826"/>
                    <a:pt x="970" y="3354"/>
                  </a:cubicBezTo>
                  <a:cubicBezTo>
                    <a:pt x="1091" y="2809"/>
                    <a:pt x="1352" y="2265"/>
                    <a:pt x="1577" y="1756"/>
                  </a:cubicBezTo>
                  <a:cubicBezTo>
                    <a:pt x="1760" y="1342"/>
                    <a:pt x="2255" y="939"/>
                    <a:pt x="2003" y="24"/>
                  </a:cubicBezTo>
                  <a:cubicBezTo>
                    <a:pt x="1998" y="7"/>
                    <a:pt x="1987" y="1"/>
                    <a:pt x="1971" y="1"/>
                  </a:cubicBezTo>
                  <a:close/>
                </a:path>
              </a:pathLst>
            </a:custGeom>
            <a:solidFill>
              <a:srgbClr val="513C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047;p30">
              <a:extLst>
                <a:ext uri="{FF2B5EF4-FFF2-40B4-BE49-F238E27FC236}">
                  <a16:creationId xmlns:a16="http://schemas.microsoft.com/office/drawing/2014/main" id="{C76E9CB6-889B-0480-4DE6-EEC2B03AEE6C}"/>
                </a:ext>
              </a:extLst>
            </p:cNvPr>
            <p:cNvSpPr/>
            <p:nvPr/>
          </p:nvSpPr>
          <p:spPr>
            <a:xfrm>
              <a:off x="3938298" y="3520057"/>
              <a:ext cx="160032" cy="104426"/>
            </a:xfrm>
            <a:custGeom>
              <a:avLst/>
              <a:gdLst/>
              <a:ahLst/>
              <a:cxnLst/>
              <a:rect l="l" t="t" r="r" b="b"/>
              <a:pathLst>
                <a:path w="1698" h="1108" extrusionOk="0">
                  <a:moveTo>
                    <a:pt x="1340" y="1"/>
                  </a:moveTo>
                  <a:cubicBezTo>
                    <a:pt x="1327" y="1"/>
                    <a:pt x="1315" y="3"/>
                    <a:pt x="1301" y="8"/>
                  </a:cubicBezTo>
                  <a:cubicBezTo>
                    <a:pt x="1159" y="55"/>
                    <a:pt x="802" y="251"/>
                    <a:pt x="766" y="257"/>
                  </a:cubicBezTo>
                  <a:cubicBezTo>
                    <a:pt x="732" y="264"/>
                    <a:pt x="1" y="822"/>
                    <a:pt x="120" y="953"/>
                  </a:cubicBezTo>
                  <a:cubicBezTo>
                    <a:pt x="221" y="1066"/>
                    <a:pt x="292" y="1107"/>
                    <a:pt x="372" y="1107"/>
                  </a:cubicBezTo>
                  <a:cubicBezTo>
                    <a:pt x="445" y="1107"/>
                    <a:pt x="526" y="1073"/>
                    <a:pt x="646" y="1027"/>
                  </a:cubicBezTo>
                  <a:cubicBezTo>
                    <a:pt x="799" y="966"/>
                    <a:pt x="948" y="901"/>
                    <a:pt x="1096" y="829"/>
                  </a:cubicBezTo>
                  <a:cubicBezTo>
                    <a:pt x="1193" y="779"/>
                    <a:pt x="1292" y="728"/>
                    <a:pt x="1387" y="674"/>
                  </a:cubicBezTo>
                  <a:cubicBezTo>
                    <a:pt x="1479" y="622"/>
                    <a:pt x="1675" y="534"/>
                    <a:pt x="1695" y="431"/>
                  </a:cubicBezTo>
                  <a:cubicBezTo>
                    <a:pt x="1697" y="413"/>
                    <a:pt x="1542" y="197"/>
                    <a:pt x="1533" y="197"/>
                  </a:cubicBezTo>
                  <a:cubicBezTo>
                    <a:pt x="1533" y="197"/>
                    <a:pt x="1459" y="1"/>
                    <a:pt x="13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048;p30">
              <a:extLst>
                <a:ext uri="{FF2B5EF4-FFF2-40B4-BE49-F238E27FC236}">
                  <a16:creationId xmlns:a16="http://schemas.microsoft.com/office/drawing/2014/main" id="{8AE6FAEA-02C8-C470-11DD-DF28E66982D7}"/>
                </a:ext>
              </a:extLst>
            </p:cNvPr>
            <p:cNvSpPr/>
            <p:nvPr/>
          </p:nvSpPr>
          <p:spPr>
            <a:xfrm>
              <a:off x="3902861" y="2915744"/>
              <a:ext cx="202821" cy="646821"/>
            </a:xfrm>
            <a:custGeom>
              <a:avLst/>
              <a:gdLst/>
              <a:ahLst/>
              <a:cxnLst/>
              <a:rect l="l" t="t" r="r" b="b"/>
              <a:pathLst>
                <a:path w="2152" h="6863" extrusionOk="0">
                  <a:moveTo>
                    <a:pt x="1733" y="1"/>
                  </a:moveTo>
                  <a:cubicBezTo>
                    <a:pt x="1625" y="1"/>
                    <a:pt x="1380" y="131"/>
                    <a:pt x="1358" y="144"/>
                  </a:cubicBezTo>
                  <a:cubicBezTo>
                    <a:pt x="1196" y="250"/>
                    <a:pt x="977" y="304"/>
                    <a:pt x="800" y="378"/>
                  </a:cubicBezTo>
                  <a:cubicBezTo>
                    <a:pt x="532" y="488"/>
                    <a:pt x="363" y="493"/>
                    <a:pt x="95" y="605"/>
                  </a:cubicBezTo>
                  <a:cubicBezTo>
                    <a:pt x="95" y="605"/>
                    <a:pt x="1" y="1107"/>
                    <a:pt x="10" y="1220"/>
                  </a:cubicBezTo>
                  <a:cubicBezTo>
                    <a:pt x="95" y="2273"/>
                    <a:pt x="129" y="3344"/>
                    <a:pt x="311" y="4385"/>
                  </a:cubicBezTo>
                  <a:cubicBezTo>
                    <a:pt x="388" y="4835"/>
                    <a:pt x="640" y="5265"/>
                    <a:pt x="854" y="5657"/>
                  </a:cubicBezTo>
                  <a:cubicBezTo>
                    <a:pt x="1020" y="5958"/>
                    <a:pt x="1200" y="6253"/>
                    <a:pt x="1382" y="6546"/>
                  </a:cubicBezTo>
                  <a:cubicBezTo>
                    <a:pt x="1439" y="6633"/>
                    <a:pt x="2055" y="6815"/>
                    <a:pt x="2075" y="6862"/>
                  </a:cubicBezTo>
                  <a:lnTo>
                    <a:pt x="2075" y="6862"/>
                  </a:lnTo>
                  <a:cubicBezTo>
                    <a:pt x="2003" y="6685"/>
                    <a:pt x="1895" y="6476"/>
                    <a:pt x="1814" y="6300"/>
                  </a:cubicBezTo>
                  <a:cubicBezTo>
                    <a:pt x="1601" y="5839"/>
                    <a:pt x="1331" y="5384"/>
                    <a:pt x="1207" y="4885"/>
                  </a:cubicBezTo>
                  <a:cubicBezTo>
                    <a:pt x="1090" y="4408"/>
                    <a:pt x="1175" y="3791"/>
                    <a:pt x="1202" y="3301"/>
                  </a:cubicBezTo>
                  <a:cubicBezTo>
                    <a:pt x="1236" y="2736"/>
                    <a:pt x="1450" y="2230"/>
                    <a:pt x="1585" y="1683"/>
                  </a:cubicBezTo>
                  <a:cubicBezTo>
                    <a:pt x="1695" y="1240"/>
                    <a:pt x="2152" y="905"/>
                    <a:pt x="1781" y="23"/>
                  </a:cubicBezTo>
                  <a:cubicBezTo>
                    <a:pt x="1774" y="7"/>
                    <a:pt x="1757" y="1"/>
                    <a:pt x="1733" y="1"/>
                  </a:cubicBezTo>
                  <a:close/>
                  <a:moveTo>
                    <a:pt x="2075" y="6862"/>
                  </a:moveTo>
                  <a:lnTo>
                    <a:pt x="2075" y="6862"/>
                  </a:lnTo>
                  <a:cubicBezTo>
                    <a:pt x="2075" y="6863"/>
                    <a:pt x="2075" y="6863"/>
                    <a:pt x="2075" y="6863"/>
                  </a:cubicBezTo>
                  <a:cubicBezTo>
                    <a:pt x="2075" y="6863"/>
                    <a:pt x="2075" y="6863"/>
                    <a:pt x="2075" y="6862"/>
                  </a:cubicBezTo>
                  <a:close/>
                </a:path>
              </a:pathLst>
            </a:custGeom>
            <a:solidFill>
              <a:srgbClr val="584B5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049;p30">
              <a:extLst>
                <a:ext uri="{FF2B5EF4-FFF2-40B4-BE49-F238E27FC236}">
                  <a16:creationId xmlns:a16="http://schemas.microsoft.com/office/drawing/2014/main" id="{51E6BA65-CEC5-370E-583B-264BE0470FD0}"/>
                </a:ext>
              </a:extLst>
            </p:cNvPr>
            <p:cNvSpPr/>
            <p:nvPr/>
          </p:nvSpPr>
          <p:spPr>
            <a:xfrm>
              <a:off x="3904180" y="2659014"/>
              <a:ext cx="190286" cy="396876"/>
            </a:xfrm>
            <a:custGeom>
              <a:avLst/>
              <a:gdLst/>
              <a:ahLst/>
              <a:cxnLst/>
              <a:rect l="l" t="t" r="r" b="b"/>
              <a:pathLst>
                <a:path w="2019" h="4211" extrusionOk="0">
                  <a:moveTo>
                    <a:pt x="489" y="1"/>
                  </a:moveTo>
                  <a:cubicBezTo>
                    <a:pt x="188" y="1"/>
                    <a:pt x="115" y="455"/>
                    <a:pt x="113" y="694"/>
                  </a:cubicBezTo>
                  <a:cubicBezTo>
                    <a:pt x="104" y="1752"/>
                    <a:pt x="0" y="2796"/>
                    <a:pt x="5" y="3856"/>
                  </a:cubicBezTo>
                  <a:cubicBezTo>
                    <a:pt x="6" y="4155"/>
                    <a:pt x="601" y="4210"/>
                    <a:pt x="1085" y="4210"/>
                  </a:cubicBezTo>
                  <a:cubicBezTo>
                    <a:pt x="1311" y="4210"/>
                    <a:pt x="1512" y="4198"/>
                    <a:pt x="1618" y="4193"/>
                  </a:cubicBezTo>
                  <a:cubicBezTo>
                    <a:pt x="1686" y="4189"/>
                    <a:pt x="1758" y="4182"/>
                    <a:pt x="1809" y="4142"/>
                  </a:cubicBezTo>
                  <a:cubicBezTo>
                    <a:pt x="1857" y="4103"/>
                    <a:pt x="1879" y="4043"/>
                    <a:pt x="1895" y="3986"/>
                  </a:cubicBezTo>
                  <a:cubicBezTo>
                    <a:pt x="2019" y="3575"/>
                    <a:pt x="1969" y="3131"/>
                    <a:pt x="1870" y="2713"/>
                  </a:cubicBezTo>
                  <a:cubicBezTo>
                    <a:pt x="1762" y="2256"/>
                    <a:pt x="1600" y="1815"/>
                    <a:pt x="1422" y="1381"/>
                  </a:cubicBezTo>
                  <a:cubicBezTo>
                    <a:pt x="1258" y="980"/>
                    <a:pt x="1087" y="557"/>
                    <a:pt x="826" y="208"/>
                  </a:cubicBezTo>
                  <a:cubicBezTo>
                    <a:pt x="792" y="161"/>
                    <a:pt x="754" y="114"/>
                    <a:pt x="707" y="78"/>
                  </a:cubicBezTo>
                  <a:cubicBezTo>
                    <a:pt x="680" y="55"/>
                    <a:pt x="648" y="37"/>
                    <a:pt x="615" y="24"/>
                  </a:cubicBezTo>
                  <a:cubicBezTo>
                    <a:pt x="569" y="8"/>
                    <a:pt x="527" y="1"/>
                    <a:pt x="489" y="1"/>
                  </a:cubicBezTo>
                  <a:close/>
                </a:path>
              </a:pathLst>
            </a:custGeom>
            <a:solidFill>
              <a:srgbClr val="F1C4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050;p30">
              <a:extLst>
                <a:ext uri="{FF2B5EF4-FFF2-40B4-BE49-F238E27FC236}">
                  <a16:creationId xmlns:a16="http://schemas.microsoft.com/office/drawing/2014/main" id="{95462CCE-A11E-916D-5CDA-8853FB48F3A0}"/>
                </a:ext>
              </a:extLst>
            </p:cNvPr>
            <p:cNvSpPr/>
            <p:nvPr/>
          </p:nvSpPr>
          <p:spPr>
            <a:xfrm>
              <a:off x="3923878" y="2689833"/>
              <a:ext cx="375482" cy="354465"/>
            </a:xfrm>
            <a:custGeom>
              <a:avLst/>
              <a:gdLst/>
              <a:ahLst/>
              <a:cxnLst/>
              <a:rect l="l" t="t" r="r" b="b"/>
              <a:pathLst>
                <a:path w="3984" h="3761" extrusionOk="0">
                  <a:moveTo>
                    <a:pt x="500" y="1"/>
                  </a:moveTo>
                  <a:cubicBezTo>
                    <a:pt x="455" y="3"/>
                    <a:pt x="410" y="16"/>
                    <a:pt x="370" y="34"/>
                  </a:cubicBezTo>
                  <a:cubicBezTo>
                    <a:pt x="257" y="86"/>
                    <a:pt x="156" y="167"/>
                    <a:pt x="91" y="268"/>
                  </a:cubicBezTo>
                  <a:cubicBezTo>
                    <a:pt x="1" y="412"/>
                    <a:pt x="12" y="466"/>
                    <a:pt x="66" y="626"/>
                  </a:cubicBezTo>
                  <a:cubicBezTo>
                    <a:pt x="113" y="768"/>
                    <a:pt x="210" y="824"/>
                    <a:pt x="334" y="894"/>
                  </a:cubicBezTo>
                  <a:cubicBezTo>
                    <a:pt x="556" y="1020"/>
                    <a:pt x="700" y="1335"/>
                    <a:pt x="853" y="1522"/>
                  </a:cubicBezTo>
                  <a:cubicBezTo>
                    <a:pt x="1420" y="2210"/>
                    <a:pt x="2073" y="2834"/>
                    <a:pt x="2737" y="3430"/>
                  </a:cubicBezTo>
                  <a:cubicBezTo>
                    <a:pt x="2897" y="3574"/>
                    <a:pt x="3086" y="3689"/>
                    <a:pt x="3288" y="3761"/>
                  </a:cubicBezTo>
                  <a:cubicBezTo>
                    <a:pt x="3272" y="3691"/>
                    <a:pt x="3230" y="3626"/>
                    <a:pt x="3173" y="3578"/>
                  </a:cubicBezTo>
                  <a:lnTo>
                    <a:pt x="3173" y="3578"/>
                  </a:lnTo>
                  <a:cubicBezTo>
                    <a:pt x="3275" y="3630"/>
                    <a:pt x="3378" y="3684"/>
                    <a:pt x="3479" y="3738"/>
                  </a:cubicBezTo>
                  <a:cubicBezTo>
                    <a:pt x="3492" y="3744"/>
                    <a:pt x="3509" y="3749"/>
                    <a:pt x="3523" y="3749"/>
                  </a:cubicBezTo>
                  <a:cubicBezTo>
                    <a:pt x="3536" y="3749"/>
                    <a:pt x="3547" y="3744"/>
                    <a:pt x="3549" y="3731"/>
                  </a:cubicBezTo>
                  <a:cubicBezTo>
                    <a:pt x="3551" y="3722"/>
                    <a:pt x="3547" y="3713"/>
                    <a:pt x="3542" y="3704"/>
                  </a:cubicBezTo>
                  <a:cubicBezTo>
                    <a:pt x="3506" y="3639"/>
                    <a:pt x="3464" y="3581"/>
                    <a:pt x="3414" y="3524"/>
                  </a:cubicBezTo>
                  <a:lnTo>
                    <a:pt x="3414" y="3524"/>
                  </a:lnTo>
                  <a:cubicBezTo>
                    <a:pt x="3497" y="3563"/>
                    <a:pt x="3583" y="3599"/>
                    <a:pt x="3668" y="3632"/>
                  </a:cubicBezTo>
                  <a:cubicBezTo>
                    <a:pt x="3679" y="3636"/>
                    <a:pt x="3691" y="3639"/>
                    <a:pt x="3702" y="3639"/>
                  </a:cubicBezTo>
                  <a:cubicBezTo>
                    <a:pt x="3712" y="3639"/>
                    <a:pt x="3721" y="3636"/>
                    <a:pt x="3727" y="3628"/>
                  </a:cubicBezTo>
                  <a:cubicBezTo>
                    <a:pt x="3736" y="3612"/>
                    <a:pt x="3722" y="3594"/>
                    <a:pt x="3711" y="3581"/>
                  </a:cubicBezTo>
                  <a:cubicBezTo>
                    <a:pt x="3662" y="3524"/>
                    <a:pt x="3610" y="3473"/>
                    <a:pt x="3551" y="3423"/>
                  </a:cubicBezTo>
                  <a:lnTo>
                    <a:pt x="3551" y="3423"/>
                  </a:lnTo>
                  <a:cubicBezTo>
                    <a:pt x="3659" y="3484"/>
                    <a:pt x="3776" y="3524"/>
                    <a:pt x="3893" y="3545"/>
                  </a:cubicBezTo>
                  <a:cubicBezTo>
                    <a:pt x="3983" y="3421"/>
                    <a:pt x="3299" y="3284"/>
                    <a:pt x="3362" y="3203"/>
                  </a:cubicBezTo>
                  <a:cubicBezTo>
                    <a:pt x="3419" y="3128"/>
                    <a:pt x="3623" y="3149"/>
                    <a:pt x="3720" y="3128"/>
                  </a:cubicBezTo>
                  <a:cubicBezTo>
                    <a:pt x="3795" y="3114"/>
                    <a:pt x="3759" y="3061"/>
                    <a:pt x="3588" y="3061"/>
                  </a:cubicBezTo>
                  <a:cubicBezTo>
                    <a:pt x="3542" y="3061"/>
                    <a:pt x="3487" y="3065"/>
                    <a:pt x="3421" y="3074"/>
                  </a:cubicBezTo>
                  <a:cubicBezTo>
                    <a:pt x="3378" y="3081"/>
                    <a:pt x="3337" y="3084"/>
                    <a:pt x="3298" y="3084"/>
                  </a:cubicBezTo>
                  <a:cubicBezTo>
                    <a:pt x="3066" y="3084"/>
                    <a:pt x="2884" y="2978"/>
                    <a:pt x="2705" y="2784"/>
                  </a:cubicBezTo>
                  <a:cubicBezTo>
                    <a:pt x="2413" y="2465"/>
                    <a:pt x="2154" y="2159"/>
                    <a:pt x="1918" y="1801"/>
                  </a:cubicBezTo>
                  <a:cubicBezTo>
                    <a:pt x="1668" y="1418"/>
                    <a:pt x="1416" y="1036"/>
                    <a:pt x="1135" y="671"/>
                  </a:cubicBezTo>
                  <a:cubicBezTo>
                    <a:pt x="1024" y="529"/>
                    <a:pt x="912" y="388"/>
                    <a:pt x="799" y="246"/>
                  </a:cubicBezTo>
                  <a:cubicBezTo>
                    <a:pt x="757" y="194"/>
                    <a:pt x="716" y="124"/>
                    <a:pt x="662" y="73"/>
                  </a:cubicBezTo>
                  <a:cubicBezTo>
                    <a:pt x="619" y="30"/>
                    <a:pt x="568" y="1"/>
                    <a:pt x="500" y="1"/>
                  </a:cubicBezTo>
                  <a:close/>
                </a:path>
              </a:pathLst>
            </a:custGeom>
            <a:solidFill>
              <a:srgbClr val="FEEE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051;p30">
              <a:extLst>
                <a:ext uri="{FF2B5EF4-FFF2-40B4-BE49-F238E27FC236}">
                  <a16:creationId xmlns:a16="http://schemas.microsoft.com/office/drawing/2014/main" id="{5E8217B2-1DC7-4BD5-7F34-171856D028FF}"/>
                </a:ext>
              </a:extLst>
            </p:cNvPr>
            <p:cNvSpPr/>
            <p:nvPr/>
          </p:nvSpPr>
          <p:spPr>
            <a:xfrm>
              <a:off x="3915019" y="2681728"/>
              <a:ext cx="280386" cy="290094"/>
            </a:xfrm>
            <a:custGeom>
              <a:avLst/>
              <a:gdLst/>
              <a:ahLst/>
              <a:cxnLst/>
              <a:rect l="l" t="t" r="r" b="b"/>
              <a:pathLst>
                <a:path w="2975" h="3078" extrusionOk="0">
                  <a:moveTo>
                    <a:pt x="440" y="1"/>
                  </a:moveTo>
                  <a:cubicBezTo>
                    <a:pt x="354" y="1"/>
                    <a:pt x="282" y="8"/>
                    <a:pt x="252" y="19"/>
                  </a:cubicBezTo>
                  <a:cubicBezTo>
                    <a:pt x="158" y="55"/>
                    <a:pt x="0" y="541"/>
                    <a:pt x="86" y="728"/>
                  </a:cubicBezTo>
                  <a:cubicBezTo>
                    <a:pt x="173" y="915"/>
                    <a:pt x="2210" y="3077"/>
                    <a:pt x="2210" y="3077"/>
                  </a:cubicBezTo>
                  <a:lnTo>
                    <a:pt x="2975" y="2938"/>
                  </a:lnTo>
                  <a:cubicBezTo>
                    <a:pt x="2975" y="2938"/>
                    <a:pt x="941" y="318"/>
                    <a:pt x="900" y="150"/>
                  </a:cubicBezTo>
                  <a:cubicBezTo>
                    <a:pt x="873" y="36"/>
                    <a:pt x="624" y="1"/>
                    <a:pt x="440" y="1"/>
                  </a:cubicBezTo>
                  <a:close/>
                </a:path>
              </a:pathLst>
            </a:custGeom>
            <a:solidFill>
              <a:srgbClr val="F1C4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052;p30">
              <a:extLst>
                <a:ext uri="{FF2B5EF4-FFF2-40B4-BE49-F238E27FC236}">
                  <a16:creationId xmlns:a16="http://schemas.microsoft.com/office/drawing/2014/main" id="{39D7CAF4-6FA4-C93E-E5FF-E4DB50C8952D}"/>
                </a:ext>
              </a:extLst>
            </p:cNvPr>
            <p:cNvSpPr/>
            <p:nvPr/>
          </p:nvSpPr>
          <p:spPr>
            <a:xfrm>
              <a:off x="3817756" y="2576077"/>
              <a:ext cx="134397" cy="134208"/>
            </a:xfrm>
            <a:custGeom>
              <a:avLst/>
              <a:gdLst/>
              <a:ahLst/>
              <a:cxnLst/>
              <a:rect l="l" t="t" r="r" b="b"/>
              <a:pathLst>
                <a:path w="1426" h="1424" extrusionOk="0">
                  <a:moveTo>
                    <a:pt x="637" y="1"/>
                  </a:moveTo>
                  <a:cubicBezTo>
                    <a:pt x="362" y="1"/>
                    <a:pt x="1" y="181"/>
                    <a:pt x="78" y="479"/>
                  </a:cubicBezTo>
                  <a:cubicBezTo>
                    <a:pt x="78" y="479"/>
                    <a:pt x="245" y="953"/>
                    <a:pt x="481" y="1165"/>
                  </a:cubicBezTo>
                  <a:cubicBezTo>
                    <a:pt x="667" y="1330"/>
                    <a:pt x="739" y="1424"/>
                    <a:pt x="846" y="1424"/>
                  </a:cubicBezTo>
                  <a:cubicBezTo>
                    <a:pt x="876" y="1424"/>
                    <a:pt x="908" y="1416"/>
                    <a:pt x="947" y="1401"/>
                  </a:cubicBezTo>
                  <a:cubicBezTo>
                    <a:pt x="1122" y="1334"/>
                    <a:pt x="1309" y="699"/>
                    <a:pt x="1309" y="699"/>
                  </a:cubicBezTo>
                  <a:cubicBezTo>
                    <a:pt x="1309" y="699"/>
                    <a:pt x="1426" y="636"/>
                    <a:pt x="1421" y="515"/>
                  </a:cubicBezTo>
                  <a:cubicBezTo>
                    <a:pt x="1420" y="413"/>
                    <a:pt x="1365" y="231"/>
                    <a:pt x="1304" y="231"/>
                  </a:cubicBezTo>
                  <a:cubicBezTo>
                    <a:pt x="1291" y="231"/>
                    <a:pt x="1277" y="240"/>
                    <a:pt x="1264" y="260"/>
                  </a:cubicBezTo>
                  <a:lnTo>
                    <a:pt x="1187" y="377"/>
                  </a:lnTo>
                  <a:cubicBezTo>
                    <a:pt x="1187" y="377"/>
                    <a:pt x="1068" y="152"/>
                    <a:pt x="818" y="35"/>
                  </a:cubicBezTo>
                  <a:cubicBezTo>
                    <a:pt x="769" y="12"/>
                    <a:pt x="706" y="1"/>
                    <a:pt x="637" y="1"/>
                  </a:cubicBezTo>
                  <a:close/>
                </a:path>
              </a:pathLst>
            </a:custGeom>
            <a:solidFill>
              <a:srgbClr val="FEEE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053;p30">
              <a:extLst>
                <a:ext uri="{FF2B5EF4-FFF2-40B4-BE49-F238E27FC236}">
                  <a16:creationId xmlns:a16="http://schemas.microsoft.com/office/drawing/2014/main" id="{177CF72B-7D87-4580-DA77-6FF2BA951631}"/>
                </a:ext>
              </a:extLst>
            </p:cNvPr>
            <p:cNvSpPr/>
            <p:nvPr/>
          </p:nvSpPr>
          <p:spPr>
            <a:xfrm>
              <a:off x="3795419" y="2517832"/>
              <a:ext cx="160598" cy="159655"/>
            </a:xfrm>
            <a:custGeom>
              <a:avLst/>
              <a:gdLst/>
              <a:ahLst/>
              <a:cxnLst/>
              <a:rect l="l" t="t" r="r" b="b"/>
              <a:pathLst>
                <a:path w="1704" h="1694" extrusionOk="0">
                  <a:moveTo>
                    <a:pt x="904" y="0"/>
                  </a:moveTo>
                  <a:cubicBezTo>
                    <a:pt x="679" y="0"/>
                    <a:pt x="451" y="93"/>
                    <a:pt x="313" y="273"/>
                  </a:cubicBezTo>
                  <a:cubicBezTo>
                    <a:pt x="189" y="435"/>
                    <a:pt x="144" y="642"/>
                    <a:pt x="108" y="842"/>
                  </a:cubicBezTo>
                  <a:cubicBezTo>
                    <a:pt x="86" y="823"/>
                    <a:pt x="56" y="812"/>
                    <a:pt x="27" y="812"/>
                  </a:cubicBezTo>
                  <a:cubicBezTo>
                    <a:pt x="18" y="812"/>
                    <a:pt x="9" y="813"/>
                    <a:pt x="0" y="815"/>
                  </a:cubicBezTo>
                  <a:cubicBezTo>
                    <a:pt x="8" y="963"/>
                    <a:pt x="40" y="1148"/>
                    <a:pt x="205" y="1148"/>
                  </a:cubicBezTo>
                  <a:cubicBezTo>
                    <a:pt x="219" y="1148"/>
                    <a:pt x="234" y="1147"/>
                    <a:pt x="250" y="1144"/>
                  </a:cubicBezTo>
                  <a:cubicBezTo>
                    <a:pt x="324" y="1130"/>
                    <a:pt x="396" y="1099"/>
                    <a:pt x="468" y="1074"/>
                  </a:cubicBezTo>
                  <a:cubicBezTo>
                    <a:pt x="506" y="1063"/>
                    <a:pt x="547" y="1045"/>
                    <a:pt x="587" y="1040"/>
                  </a:cubicBezTo>
                  <a:cubicBezTo>
                    <a:pt x="594" y="1039"/>
                    <a:pt x="600" y="1039"/>
                    <a:pt x="606" y="1039"/>
                  </a:cubicBezTo>
                  <a:cubicBezTo>
                    <a:pt x="663" y="1039"/>
                    <a:pt x="718" y="1073"/>
                    <a:pt x="763" y="1106"/>
                  </a:cubicBezTo>
                  <a:cubicBezTo>
                    <a:pt x="817" y="1144"/>
                    <a:pt x="862" y="1193"/>
                    <a:pt x="907" y="1241"/>
                  </a:cubicBezTo>
                  <a:cubicBezTo>
                    <a:pt x="1028" y="1367"/>
                    <a:pt x="1145" y="1495"/>
                    <a:pt x="1269" y="1616"/>
                  </a:cubicBezTo>
                  <a:cubicBezTo>
                    <a:pt x="1302" y="1651"/>
                    <a:pt x="1346" y="1693"/>
                    <a:pt x="1393" y="1693"/>
                  </a:cubicBezTo>
                  <a:cubicBezTo>
                    <a:pt x="1411" y="1693"/>
                    <a:pt x="1429" y="1687"/>
                    <a:pt x="1447" y="1673"/>
                  </a:cubicBezTo>
                  <a:cubicBezTo>
                    <a:pt x="1465" y="1659"/>
                    <a:pt x="1476" y="1637"/>
                    <a:pt x="1487" y="1616"/>
                  </a:cubicBezTo>
                  <a:cubicBezTo>
                    <a:pt x="1600" y="1409"/>
                    <a:pt x="1670" y="1166"/>
                    <a:pt x="1690" y="937"/>
                  </a:cubicBezTo>
                  <a:cubicBezTo>
                    <a:pt x="1703" y="764"/>
                    <a:pt x="1665" y="604"/>
                    <a:pt x="1602" y="440"/>
                  </a:cubicBezTo>
                  <a:cubicBezTo>
                    <a:pt x="1550" y="300"/>
                    <a:pt x="1427" y="190"/>
                    <a:pt x="1303" y="111"/>
                  </a:cubicBezTo>
                  <a:cubicBezTo>
                    <a:pt x="1278" y="95"/>
                    <a:pt x="1253" y="82"/>
                    <a:pt x="1229" y="71"/>
                  </a:cubicBezTo>
                  <a:cubicBezTo>
                    <a:pt x="1129" y="23"/>
                    <a:pt x="1017" y="0"/>
                    <a:pt x="90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054;p30">
              <a:extLst>
                <a:ext uri="{FF2B5EF4-FFF2-40B4-BE49-F238E27FC236}">
                  <a16:creationId xmlns:a16="http://schemas.microsoft.com/office/drawing/2014/main" id="{54520D2F-CEA1-CF56-2732-AEB7B05EF0EE}"/>
                </a:ext>
              </a:extLst>
            </p:cNvPr>
            <p:cNvSpPr/>
            <p:nvPr/>
          </p:nvSpPr>
          <p:spPr>
            <a:xfrm>
              <a:off x="6154618" y="4030028"/>
              <a:ext cx="111212" cy="117432"/>
            </a:xfrm>
            <a:custGeom>
              <a:avLst/>
              <a:gdLst/>
              <a:ahLst/>
              <a:cxnLst/>
              <a:rect l="l" t="t" r="r" b="b"/>
              <a:pathLst>
                <a:path w="1180" h="1246" extrusionOk="0">
                  <a:moveTo>
                    <a:pt x="271" y="1"/>
                  </a:moveTo>
                  <a:cubicBezTo>
                    <a:pt x="267" y="1"/>
                    <a:pt x="263" y="1"/>
                    <a:pt x="259" y="1"/>
                  </a:cubicBezTo>
                  <a:cubicBezTo>
                    <a:pt x="171" y="15"/>
                    <a:pt x="140" y="143"/>
                    <a:pt x="54" y="156"/>
                  </a:cubicBezTo>
                  <a:cubicBezTo>
                    <a:pt x="84" y="116"/>
                    <a:pt x="115" y="78"/>
                    <a:pt x="144" y="37"/>
                  </a:cubicBezTo>
                  <a:lnTo>
                    <a:pt x="144" y="37"/>
                  </a:lnTo>
                  <a:lnTo>
                    <a:pt x="59" y="138"/>
                  </a:lnTo>
                  <a:cubicBezTo>
                    <a:pt x="48" y="165"/>
                    <a:pt x="27" y="188"/>
                    <a:pt x="0" y="199"/>
                  </a:cubicBezTo>
                  <a:cubicBezTo>
                    <a:pt x="174" y="480"/>
                    <a:pt x="309" y="782"/>
                    <a:pt x="405" y="1099"/>
                  </a:cubicBezTo>
                  <a:cubicBezTo>
                    <a:pt x="455" y="1099"/>
                    <a:pt x="489" y="1043"/>
                    <a:pt x="489" y="994"/>
                  </a:cubicBezTo>
                  <a:cubicBezTo>
                    <a:pt x="489" y="944"/>
                    <a:pt x="464" y="899"/>
                    <a:pt x="446" y="854"/>
                  </a:cubicBezTo>
                  <a:cubicBezTo>
                    <a:pt x="428" y="807"/>
                    <a:pt x="414" y="755"/>
                    <a:pt x="437" y="710"/>
                  </a:cubicBezTo>
                  <a:lnTo>
                    <a:pt x="437" y="710"/>
                  </a:lnTo>
                  <a:cubicBezTo>
                    <a:pt x="534" y="874"/>
                    <a:pt x="581" y="1086"/>
                    <a:pt x="711" y="1228"/>
                  </a:cubicBezTo>
                  <a:cubicBezTo>
                    <a:pt x="720" y="1236"/>
                    <a:pt x="730" y="1246"/>
                    <a:pt x="742" y="1246"/>
                  </a:cubicBezTo>
                  <a:cubicBezTo>
                    <a:pt x="743" y="1246"/>
                    <a:pt x="744" y="1246"/>
                    <a:pt x="745" y="1246"/>
                  </a:cubicBezTo>
                  <a:cubicBezTo>
                    <a:pt x="768" y="1241"/>
                    <a:pt x="768" y="1210"/>
                    <a:pt x="763" y="1185"/>
                  </a:cubicBezTo>
                  <a:cubicBezTo>
                    <a:pt x="743" y="1117"/>
                    <a:pt x="702" y="1039"/>
                    <a:pt x="705" y="969"/>
                  </a:cubicBezTo>
                  <a:lnTo>
                    <a:pt x="705" y="969"/>
                  </a:lnTo>
                  <a:cubicBezTo>
                    <a:pt x="774" y="973"/>
                    <a:pt x="858" y="1171"/>
                    <a:pt x="909" y="1171"/>
                  </a:cubicBezTo>
                  <a:cubicBezTo>
                    <a:pt x="916" y="1171"/>
                    <a:pt x="922" y="1167"/>
                    <a:pt x="927" y="1160"/>
                  </a:cubicBezTo>
                  <a:cubicBezTo>
                    <a:pt x="984" y="1088"/>
                    <a:pt x="824" y="940"/>
                    <a:pt x="833" y="854"/>
                  </a:cubicBezTo>
                  <a:lnTo>
                    <a:pt x="833" y="854"/>
                  </a:lnTo>
                  <a:cubicBezTo>
                    <a:pt x="878" y="883"/>
                    <a:pt x="1002" y="1060"/>
                    <a:pt x="1065" y="1060"/>
                  </a:cubicBezTo>
                  <a:cubicBezTo>
                    <a:pt x="1072" y="1060"/>
                    <a:pt x="1078" y="1059"/>
                    <a:pt x="1083" y="1054"/>
                  </a:cubicBezTo>
                  <a:cubicBezTo>
                    <a:pt x="1103" y="1036"/>
                    <a:pt x="1105" y="1005"/>
                    <a:pt x="1096" y="980"/>
                  </a:cubicBezTo>
                  <a:cubicBezTo>
                    <a:pt x="1087" y="955"/>
                    <a:pt x="1069" y="935"/>
                    <a:pt x="1049" y="915"/>
                  </a:cubicBezTo>
                  <a:cubicBezTo>
                    <a:pt x="1006" y="870"/>
                    <a:pt x="934" y="811"/>
                    <a:pt x="923" y="748"/>
                  </a:cubicBezTo>
                  <a:lnTo>
                    <a:pt x="923" y="748"/>
                  </a:lnTo>
                  <a:cubicBezTo>
                    <a:pt x="1002" y="780"/>
                    <a:pt x="1078" y="838"/>
                    <a:pt x="1152" y="886"/>
                  </a:cubicBezTo>
                  <a:cubicBezTo>
                    <a:pt x="1179" y="852"/>
                    <a:pt x="1170" y="800"/>
                    <a:pt x="1143" y="766"/>
                  </a:cubicBezTo>
                  <a:cubicBezTo>
                    <a:pt x="1116" y="735"/>
                    <a:pt x="1076" y="715"/>
                    <a:pt x="1038" y="694"/>
                  </a:cubicBezTo>
                  <a:cubicBezTo>
                    <a:pt x="779" y="550"/>
                    <a:pt x="601" y="298"/>
                    <a:pt x="401" y="80"/>
                  </a:cubicBezTo>
                  <a:cubicBezTo>
                    <a:pt x="365" y="40"/>
                    <a:pt x="322" y="1"/>
                    <a:pt x="271" y="1"/>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055;p30">
              <a:extLst>
                <a:ext uri="{FF2B5EF4-FFF2-40B4-BE49-F238E27FC236}">
                  <a16:creationId xmlns:a16="http://schemas.microsoft.com/office/drawing/2014/main" id="{E956812D-7E8B-6435-4C9B-8CFA6D97B584}"/>
                </a:ext>
              </a:extLst>
            </p:cNvPr>
            <p:cNvSpPr/>
            <p:nvPr/>
          </p:nvSpPr>
          <p:spPr>
            <a:xfrm>
              <a:off x="5760381" y="3530330"/>
              <a:ext cx="112437" cy="98489"/>
            </a:xfrm>
            <a:custGeom>
              <a:avLst/>
              <a:gdLst/>
              <a:ahLst/>
              <a:cxnLst/>
              <a:rect l="l" t="t" r="r" b="b"/>
              <a:pathLst>
                <a:path w="1193" h="1045" extrusionOk="0">
                  <a:moveTo>
                    <a:pt x="482" y="65"/>
                  </a:moveTo>
                  <a:cubicBezTo>
                    <a:pt x="500" y="65"/>
                    <a:pt x="519" y="68"/>
                    <a:pt x="538" y="74"/>
                  </a:cubicBezTo>
                  <a:lnTo>
                    <a:pt x="907" y="193"/>
                  </a:lnTo>
                  <a:cubicBezTo>
                    <a:pt x="1002" y="225"/>
                    <a:pt x="1053" y="326"/>
                    <a:pt x="1024" y="421"/>
                  </a:cubicBezTo>
                  <a:lnTo>
                    <a:pt x="934" y="695"/>
                  </a:lnTo>
                  <a:cubicBezTo>
                    <a:pt x="911" y="772"/>
                    <a:pt x="839" y="820"/>
                    <a:pt x="763" y="820"/>
                  </a:cubicBezTo>
                  <a:cubicBezTo>
                    <a:pt x="745" y="820"/>
                    <a:pt x="727" y="818"/>
                    <a:pt x="709" y="812"/>
                  </a:cubicBezTo>
                  <a:lnTo>
                    <a:pt x="338" y="691"/>
                  </a:lnTo>
                  <a:cubicBezTo>
                    <a:pt x="243" y="661"/>
                    <a:pt x="192" y="560"/>
                    <a:pt x="223" y="466"/>
                  </a:cubicBezTo>
                  <a:lnTo>
                    <a:pt x="311" y="189"/>
                  </a:lnTo>
                  <a:cubicBezTo>
                    <a:pt x="336" y="113"/>
                    <a:pt x="406" y="65"/>
                    <a:pt x="482" y="65"/>
                  </a:cubicBezTo>
                  <a:close/>
                  <a:moveTo>
                    <a:pt x="403" y="1"/>
                  </a:moveTo>
                  <a:cubicBezTo>
                    <a:pt x="298" y="1"/>
                    <a:pt x="200" y="68"/>
                    <a:pt x="167" y="173"/>
                  </a:cubicBezTo>
                  <a:lnTo>
                    <a:pt x="43" y="553"/>
                  </a:lnTo>
                  <a:cubicBezTo>
                    <a:pt x="0" y="684"/>
                    <a:pt x="72" y="823"/>
                    <a:pt x="203" y="866"/>
                  </a:cubicBezTo>
                  <a:lnTo>
                    <a:pt x="716" y="1033"/>
                  </a:lnTo>
                  <a:cubicBezTo>
                    <a:pt x="742" y="1041"/>
                    <a:pt x="767" y="1045"/>
                    <a:pt x="793" y="1045"/>
                  </a:cubicBezTo>
                  <a:cubicBezTo>
                    <a:pt x="897" y="1045"/>
                    <a:pt x="994" y="978"/>
                    <a:pt x="1029" y="873"/>
                  </a:cubicBezTo>
                  <a:lnTo>
                    <a:pt x="1152" y="490"/>
                  </a:lnTo>
                  <a:cubicBezTo>
                    <a:pt x="1193" y="360"/>
                    <a:pt x="1123" y="220"/>
                    <a:pt x="990" y="178"/>
                  </a:cubicBezTo>
                  <a:lnTo>
                    <a:pt x="480" y="13"/>
                  </a:lnTo>
                  <a:cubicBezTo>
                    <a:pt x="454" y="5"/>
                    <a:pt x="428" y="1"/>
                    <a:pt x="403" y="1"/>
                  </a:cubicBezTo>
                  <a:close/>
                </a:path>
              </a:pathLst>
            </a:custGeom>
            <a:solidFill>
              <a:srgbClr val="5A58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056;p30">
              <a:extLst>
                <a:ext uri="{FF2B5EF4-FFF2-40B4-BE49-F238E27FC236}">
                  <a16:creationId xmlns:a16="http://schemas.microsoft.com/office/drawing/2014/main" id="{269CE15F-2EBF-C245-A683-560ABFFD7A14}"/>
                </a:ext>
              </a:extLst>
            </p:cNvPr>
            <p:cNvSpPr/>
            <p:nvPr/>
          </p:nvSpPr>
          <p:spPr>
            <a:xfrm>
              <a:off x="5720515" y="3412992"/>
              <a:ext cx="222990" cy="186327"/>
            </a:xfrm>
            <a:custGeom>
              <a:avLst/>
              <a:gdLst/>
              <a:ahLst/>
              <a:cxnLst/>
              <a:rect l="l" t="t" r="r" b="b"/>
              <a:pathLst>
                <a:path w="2366" h="1977" extrusionOk="0">
                  <a:moveTo>
                    <a:pt x="779" y="0"/>
                  </a:moveTo>
                  <a:lnTo>
                    <a:pt x="0" y="1369"/>
                  </a:lnTo>
                  <a:lnTo>
                    <a:pt x="2084" y="1976"/>
                  </a:lnTo>
                  <a:lnTo>
                    <a:pt x="2365" y="1483"/>
                  </a:lnTo>
                  <a:lnTo>
                    <a:pt x="779" y="0"/>
                  </a:lnTo>
                  <a:close/>
                </a:path>
              </a:pathLst>
            </a:custGeom>
            <a:solidFill>
              <a:srgbClr val="5A58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057;p30">
              <a:extLst>
                <a:ext uri="{FF2B5EF4-FFF2-40B4-BE49-F238E27FC236}">
                  <a16:creationId xmlns:a16="http://schemas.microsoft.com/office/drawing/2014/main" id="{565E727C-A15B-7B37-863E-3A30A4D05B9D}"/>
                </a:ext>
              </a:extLst>
            </p:cNvPr>
            <p:cNvSpPr/>
            <p:nvPr/>
          </p:nvSpPr>
          <p:spPr>
            <a:xfrm>
              <a:off x="5716650" y="3407903"/>
              <a:ext cx="99148" cy="149571"/>
            </a:xfrm>
            <a:custGeom>
              <a:avLst/>
              <a:gdLst/>
              <a:ahLst/>
              <a:cxnLst/>
              <a:rect l="l" t="t" r="r" b="b"/>
              <a:pathLst>
                <a:path w="1052" h="1587" extrusionOk="0">
                  <a:moveTo>
                    <a:pt x="836" y="0"/>
                  </a:moveTo>
                  <a:lnTo>
                    <a:pt x="1" y="1465"/>
                  </a:lnTo>
                  <a:lnTo>
                    <a:pt x="217" y="1587"/>
                  </a:lnTo>
                  <a:lnTo>
                    <a:pt x="1052" y="122"/>
                  </a:lnTo>
                  <a:lnTo>
                    <a:pt x="836" y="0"/>
                  </a:lnTo>
                  <a:close/>
                </a:path>
              </a:pathLst>
            </a:custGeom>
            <a:solidFill>
              <a:srgbClr val="FBB5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058;p30">
              <a:extLst>
                <a:ext uri="{FF2B5EF4-FFF2-40B4-BE49-F238E27FC236}">
                  <a16:creationId xmlns:a16="http://schemas.microsoft.com/office/drawing/2014/main" id="{256AD60A-C16E-BE32-AC39-0CC4725D765F}"/>
                </a:ext>
              </a:extLst>
            </p:cNvPr>
            <p:cNvSpPr/>
            <p:nvPr/>
          </p:nvSpPr>
          <p:spPr>
            <a:xfrm>
              <a:off x="5739176" y="3563882"/>
              <a:ext cx="113285" cy="147874"/>
            </a:xfrm>
            <a:custGeom>
              <a:avLst/>
              <a:gdLst/>
              <a:ahLst/>
              <a:cxnLst/>
              <a:rect l="l" t="t" r="r" b="b"/>
              <a:pathLst>
                <a:path w="1202" h="1569" extrusionOk="0">
                  <a:moveTo>
                    <a:pt x="254" y="0"/>
                  </a:moveTo>
                  <a:cubicBezTo>
                    <a:pt x="242" y="0"/>
                    <a:pt x="229" y="3"/>
                    <a:pt x="219" y="8"/>
                  </a:cubicBezTo>
                  <a:cubicBezTo>
                    <a:pt x="180" y="29"/>
                    <a:pt x="158" y="71"/>
                    <a:pt x="140" y="112"/>
                  </a:cubicBezTo>
                  <a:cubicBezTo>
                    <a:pt x="104" y="191"/>
                    <a:pt x="70" y="274"/>
                    <a:pt x="43" y="359"/>
                  </a:cubicBezTo>
                  <a:cubicBezTo>
                    <a:pt x="21" y="434"/>
                    <a:pt x="0" y="510"/>
                    <a:pt x="9" y="587"/>
                  </a:cubicBezTo>
                  <a:cubicBezTo>
                    <a:pt x="16" y="636"/>
                    <a:pt x="32" y="683"/>
                    <a:pt x="50" y="728"/>
                  </a:cubicBezTo>
                  <a:cubicBezTo>
                    <a:pt x="81" y="809"/>
                    <a:pt x="122" y="881"/>
                    <a:pt x="167" y="949"/>
                  </a:cubicBezTo>
                  <a:cubicBezTo>
                    <a:pt x="232" y="1048"/>
                    <a:pt x="309" y="1140"/>
                    <a:pt x="383" y="1239"/>
                  </a:cubicBezTo>
                  <a:cubicBezTo>
                    <a:pt x="477" y="1363"/>
                    <a:pt x="628" y="1568"/>
                    <a:pt x="805" y="1568"/>
                  </a:cubicBezTo>
                  <a:cubicBezTo>
                    <a:pt x="811" y="1568"/>
                    <a:pt x="816" y="1568"/>
                    <a:pt x="822" y="1568"/>
                  </a:cubicBezTo>
                  <a:cubicBezTo>
                    <a:pt x="1202" y="1536"/>
                    <a:pt x="761" y="940"/>
                    <a:pt x="720" y="776"/>
                  </a:cubicBezTo>
                  <a:cubicBezTo>
                    <a:pt x="689" y="636"/>
                    <a:pt x="700" y="490"/>
                    <a:pt x="651" y="357"/>
                  </a:cubicBezTo>
                  <a:cubicBezTo>
                    <a:pt x="633" y="308"/>
                    <a:pt x="603" y="258"/>
                    <a:pt x="556" y="236"/>
                  </a:cubicBezTo>
                  <a:cubicBezTo>
                    <a:pt x="543" y="229"/>
                    <a:pt x="529" y="226"/>
                    <a:pt x="515" y="226"/>
                  </a:cubicBezTo>
                  <a:cubicBezTo>
                    <a:pt x="476" y="226"/>
                    <a:pt x="438" y="247"/>
                    <a:pt x="430" y="285"/>
                  </a:cubicBezTo>
                  <a:cubicBezTo>
                    <a:pt x="430" y="285"/>
                    <a:pt x="484" y="357"/>
                    <a:pt x="486" y="377"/>
                  </a:cubicBezTo>
                  <a:cubicBezTo>
                    <a:pt x="491" y="409"/>
                    <a:pt x="482" y="467"/>
                    <a:pt x="448" y="485"/>
                  </a:cubicBezTo>
                  <a:cubicBezTo>
                    <a:pt x="438" y="490"/>
                    <a:pt x="428" y="492"/>
                    <a:pt x="418" y="492"/>
                  </a:cubicBezTo>
                  <a:cubicBezTo>
                    <a:pt x="353" y="492"/>
                    <a:pt x="285" y="405"/>
                    <a:pt x="275" y="350"/>
                  </a:cubicBezTo>
                  <a:cubicBezTo>
                    <a:pt x="270" y="328"/>
                    <a:pt x="270" y="305"/>
                    <a:pt x="273" y="281"/>
                  </a:cubicBezTo>
                  <a:cubicBezTo>
                    <a:pt x="277" y="220"/>
                    <a:pt x="291" y="159"/>
                    <a:pt x="313" y="101"/>
                  </a:cubicBezTo>
                  <a:cubicBezTo>
                    <a:pt x="318" y="85"/>
                    <a:pt x="324" y="69"/>
                    <a:pt x="322" y="51"/>
                  </a:cubicBezTo>
                  <a:cubicBezTo>
                    <a:pt x="321" y="20"/>
                    <a:pt x="287" y="0"/>
                    <a:pt x="254" y="0"/>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059;p30">
              <a:extLst>
                <a:ext uri="{FF2B5EF4-FFF2-40B4-BE49-F238E27FC236}">
                  <a16:creationId xmlns:a16="http://schemas.microsoft.com/office/drawing/2014/main" id="{14C58B5B-41CE-E87F-3BC5-9073620901C0}"/>
                </a:ext>
              </a:extLst>
            </p:cNvPr>
            <p:cNvSpPr/>
            <p:nvPr/>
          </p:nvSpPr>
          <p:spPr>
            <a:xfrm>
              <a:off x="5953588" y="3680842"/>
              <a:ext cx="242687" cy="391127"/>
            </a:xfrm>
            <a:custGeom>
              <a:avLst/>
              <a:gdLst/>
              <a:ahLst/>
              <a:cxnLst/>
              <a:rect l="l" t="t" r="r" b="b"/>
              <a:pathLst>
                <a:path w="2575" h="4150" extrusionOk="0">
                  <a:moveTo>
                    <a:pt x="509" y="1"/>
                  </a:moveTo>
                  <a:cubicBezTo>
                    <a:pt x="468" y="1"/>
                    <a:pt x="429" y="26"/>
                    <a:pt x="394" y="88"/>
                  </a:cubicBezTo>
                  <a:cubicBezTo>
                    <a:pt x="324" y="214"/>
                    <a:pt x="311" y="441"/>
                    <a:pt x="259" y="585"/>
                  </a:cubicBezTo>
                  <a:cubicBezTo>
                    <a:pt x="183" y="792"/>
                    <a:pt x="97" y="993"/>
                    <a:pt x="0" y="1191"/>
                  </a:cubicBezTo>
                  <a:cubicBezTo>
                    <a:pt x="565" y="1764"/>
                    <a:pt x="1067" y="2401"/>
                    <a:pt x="1488" y="3087"/>
                  </a:cubicBezTo>
                  <a:cubicBezTo>
                    <a:pt x="1713" y="3450"/>
                    <a:pt x="1915" y="3830"/>
                    <a:pt x="2199" y="4149"/>
                  </a:cubicBezTo>
                  <a:cubicBezTo>
                    <a:pt x="2307" y="4030"/>
                    <a:pt x="2415" y="3913"/>
                    <a:pt x="2523" y="3794"/>
                  </a:cubicBezTo>
                  <a:cubicBezTo>
                    <a:pt x="2545" y="3771"/>
                    <a:pt x="2565" y="3747"/>
                    <a:pt x="2570" y="3715"/>
                  </a:cubicBezTo>
                  <a:cubicBezTo>
                    <a:pt x="2574" y="3686"/>
                    <a:pt x="2561" y="3657"/>
                    <a:pt x="2547" y="3630"/>
                  </a:cubicBezTo>
                  <a:cubicBezTo>
                    <a:pt x="2221" y="2941"/>
                    <a:pt x="1893" y="2255"/>
                    <a:pt x="1535" y="1582"/>
                  </a:cubicBezTo>
                  <a:cubicBezTo>
                    <a:pt x="1355" y="1240"/>
                    <a:pt x="1166" y="903"/>
                    <a:pt x="966" y="572"/>
                  </a:cubicBezTo>
                  <a:cubicBezTo>
                    <a:pt x="896" y="455"/>
                    <a:pt x="683" y="1"/>
                    <a:pt x="509" y="1"/>
                  </a:cubicBezTo>
                  <a:close/>
                </a:path>
              </a:pathLst>
            </a:custGeom>
            <a:solidFill>
              <a:srgbClr val="D12F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060;p30">
              <a:extLst>
                <a:ext uri="{FF2B5EF4-FFF2-40B4-BE49-F238E27FC236}">
                  <a16:creationId xmlns:a16="http://schemas.microsoft.com/office/drawing/2014/main" id="{270562D7-E4E9-AD36-A3C5-32086E5C9032}"/>
                </a:ext>
              </a:extLst>
            </p:cNvPr>
            <p:cNvSpPr/>
            <p:nvPr/>
          </p:nvSpPr>
          <p:spPr>
            <a:xfrm>
              <a:off x="5955285" y="3596585"/>
              <a:ext cx="75775" cy="104992"/>
            </a:xfrm>
            <a:custGeom>
              <a:avLst/>
              <a:gdLst/>
              <a:ahLst/>
              <a:cxnLst/>
              <a:rect l="l" t="t" r="r" b="b"/>
              <a:pathLst>
                <a:path w="804" h="1114" extrusionOk="0">
                  <a:moveTo>
                    <a:pt x="325" y="1"/>
                  </a:moveTo>
                  <a:cubicBezTo>
                    <a:pt x="257" y="1"/>
                    <a:pt x="189" y="8"/>
                    <a:pt x="124" y="28"/>
                  </a:cubicBezTo>
                  <a:cubicBezTo>
                    <a:pt x="81" y="42"/>
                    <a:pt x="34" y="57"/>
                    <a:pt x="12" y="98"/>
                  </a:cubicBezTo>
                  <a:cubicBezTo>
                    <a:pt x="0" y="123"/>
                    <a:pt x="0" y="150"/>
                    <a:pt x="0" y="177"/>
                  </a:cubicBezTo>
                  <a:cubicBezTo>
                    <a:pt x="3" y="433"/>
                    <a:pt x="18" y="687"/>
                    <a:pt x="45" y="939"/>
                  </a:cubicBezTo>
                  <a:cubicBezTo>
                    <a:pt x="50" y="980"/>
                    <a:pt x="57" y="1025"/>
                    <a:pt x="90" y="1047"/>
                  </a:cubicBezTo>
                  <a:cubicBezTo>
                    <a:pt x="102" y="1054"/>
                    <a:pt x="270" y="1088"/>
                    <a:pt x="277" y="1090"/>
                  </a:cubicBezTo>
                  <a:cubicBezTo>
                    <a:pt x="315" y="1094"/>
                    <a:pt x="346" y="1113"/>
                    <a:pt x="374" y="1113"/>
                  </a:cubicBezTo>
                  <a:cubicBezTo>
                    <a:pt x="398" y="1113"/>
                    <a:pt x="420" y="1099"/>
                    <a:pt x="441" y="1050"/>
                  </a:cubicBezTo>
                  <a:cubicBezTo>
                    <a:pt x="459" y="1011"/>
                    <a:pt x="462" y="969"/>
                    <a:pt x="466" y="928"/>
                  </a:cubicBezTo>
                  <a:cubicBezTo>
                    <a:pt x="493" y="708"/>
                    <a:pt x="581" y="498"/>
                    <a:pt x="696" y="309"/>
                  </a:cubicBezTo>
                  <a:cubicBezTo>
                    <a:pt x="743" y="231"/>
                    <a:pt x="797" y="152"/>
                    <a:pt x="804" y="60"/>
                  </a:cubicBezTo>
                  <a:cubicBezTo>
                    <a:pt x="650" y="41"/>
                    <a:pt x="485" y="1"/>
                    <a:pt x="325" y="1"/>
                  </a:cubicBezTo>
                  <a:close/>
                </a:path>
              </a:pathLst>
            </a:custGeom>
            <a:solidFill>
              <a:srgbClr val="DCB38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061;p30">
              <a:extLst>
                <a:ext uri="{FF2B5EF4-FFF2-40B4-BE49-F238E27FC236}">
                  <a16:creationId xmlns:a16="http://schemas.microsoft.com/office/drawing/2014/main" id="{72E4A01F-AC7B-488A-1419-4F52766EE875}"/>
                </a:ext>
              </a:extLst>
            </p:cNvPr>
            <p:cNvSpPr/>
            <p:nvPr/>
          </p:nvSpPr>
          <p:spPr>
            <a:xfrm>
              <a:off x="5835402" y="4549142"/>
              <a:ext cx="155603" cy="55418"/>
            </a:xfrm>
            <a:custGeom>
              <a:avLst/>
              <a:gdLst/>
              <a:ahLst/>
              <a:cxnLst/>
              <a:rect l="l" t="t" r="r" b="b"/>
              <a:pathLst>
                <a:path w="1651" h="588" extrusionOk="0">
                  <a:moveTo>
                    <a:pt x="969" y="0"/>
                  </a:moveTo>
                  <a:cubicBezTo>
                    <a:pt x="887" y="0"/>
                    <a:pt x="811" y="63"/>
                    <a:pt x="732" y="96"/>
                  </a:cubicBezTo>
                  <a:cubicBezTo>
                    <a:pt x="674" y="118"/>
                    <a:pt x="611" y="125"/>
                    <a:pt x="550" y="132"/>
                  </a:cubicBezTo>
                  <a:cubicBezTo>
                    <a:pt x="390" y="145"/>
                    <a:pt x="217" y="159"/>
                    <a:pt x="100" y="269"/>
                  </a:cubicBezTo>
                  <a:cubicBezTo>
                    <a:pt x="39" y="328"/>
                    <a:pt x="1" y="424"/>
                    <a:pt x="44" y="494"/>
                  </a:cubicBezTo>
                  <a:cubicBezTo>
                    <a:pt x="82" y="555"/>
                    <a:pt x="163" y="573"/>
                    <a:pt x="235" y="580"/>
                  </a:cubicBezTo>
                  <a:cubicBezTo>
                    <a:pt x="295" y="585"/>
                    <a:pt x="356" y="587"/>
                    <a:pt x="417" y="587"/>
                  </a:cubicBezTo>
                  <a:cubicBezTo>
                    <a:pt x="591" y="587"/>
                    <a:pt x="770" y="569"/>
                    <a:pt x="942" y="553"/>
                  </a:cubicBezTo>
                  <a:cubicBezTo>
                    <a:pt x="1052" y="544"/>
                    <a:pt x="1160" y="530"/>
                    <a:pt x="1268" y="514"/>
                  </a:cubicBezTo>
                  <a:cubicBezTo>
                    <a:pt x="1371" y="499"/>
                    <a:pt x="1583" y="487"/>
                    <a:pt x="1639" y="404"/>
                  </a:cubicBezTo>
                  <a:cubicBezTo>
                    <a:pt x="1650" y="388"/>
                    <a:pt x="1585" y="150"/>
                    <a:pt x="1576" y="148"/>
                  </a:cubicBezTo>
                  <a:cubicBezTo>
                    <a:pt x="1576" y="148"/>
                    <a:pt x="1389" y="78"/>
                    <a:pt x="1241" y="73"/>
                  </a:cubicBezTo>
                  <a:cubicBezTo>
                    <a:pt x="1151" y="71"/>
                    <a:pt x="1077" y="15"/>
                    <a:pt x="989" y="1"/>
                  </a:cubicBezTo>
                  <a:cubicBezTo>
                    <a:pt x="982" y="1"/>
                    <a:pt x="976" y="0"/>
                    <a:pt x="96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062;p30">
              <a:extLst>
                <a:ext uri="{FF2B5EF4-FFF2-40B4-BE49-F238E27FC236}">
                  <a16:creationId xmlns:a16="http://schemas.microsoft.com/office/drawing/2014/main" id="{C06FCD87-B2FC-FDFA-C0DC-EB6AD6F4C858}"/>
                </a:ext>
              </a:extLst>
            </p:cNvPr>
            <p:cNvSpPr/>
            <p:nvPr/>
          </p:nvSpPr>
          <p:spPr>
            <a:xfrm>
              <a:off x="5856231" y="3924943"/>
              <a:ext cx="251829" cy="645124"/>
            </a:xfrm>
            <a:custGeom>
              <a:avLst/>
              <a:gdLst/>
              <a:ahLst/>
              <a:cxnLst/>
              <a:rect l="l" t="t" r="r" b="b"/>
              <a:pathLst>
                <a:path w="2672" h="6845" extrusionOk="0">
                  <a:moveTo>
                    <a:pt x="2444" y="1"/>
                  </a:moveTo>
                  <a:cubicBezTo>
                    <a:pt x="2370" y="1"/>
                    <a:pt x="2206" y="117"/>
                    <a:pt x="2183" y="126"/>
                  </a:cubicBezTo>
                  <a:cubicBezTo>
                    <a:pt x="1987" y="189"/>
                    <a:pt x="1783" y="277"/>
                    <a:pt x="1578" y="308"/>
                  </a:cubicBezTo>
                  <a:cubicBezTo>
                    <a:pt x="1306" y="349"/>
                    <a:pt x="824" y="293"/>
                    <a:pt x="667" y="554"/>
                  </a:cubicBezTo>
                  <a:cubicBezTo>
                    <a:pt x="446" y="925"/>
                    <a:pt x="363" y="1483"/>
                    <a:pt x="270" y="1899"/>
                  </a:cubicBezTo>
                  <a:cubicBezTo>
                    <a:pt x="72" y="2808"/>
                    <a:pt x="0" y="3744"/>
                    <a:pt x="61" y="4671"/>
                  </a:cubicBezTo>
                  <a:cubicBezTo>
                    <a:pt x="106" y="5360"/>
                    <a:pt x="122" y="6096"/>
                    <a:pt x="430" y="6726"/>
                  </a:cubicBezTo>
                  <a:cubicBezTo>
                    <a:pt x="741" y="6795"/>
                    <a:pt x="1056" y="6836"/>
                    <a:pt x="1371" y="6845"/>
                  </a:cubicBezTo>
                  <a:cubicBezTo>
                    <a:pt x="1366" y="6845"/>
                    <a:pt x="1308" y="6588"/>
                    <a:pt x="1256" y="6345"/>
                  </a:cubicBezTo>
                  <a:cubicBezTo>
                    <a:pt x="1213" y="6145"/>
                    <a:pt x="1173" y="5954"/>
                    <a:pt x="1164" y="5918"/>
                  </a:cubicBezTo>
                  <a:cubicBezTo>
                    <a:pt x="1085" y="5565"/>
                    <a:pt x="1002" y="5211"/>
                    <a:pt x="991" y="4847"/>
                  </a:cubicBezTo>
                  <a:cubicBezTo>
                    <a:pt x="975" y="4350"/>
                    <a:pt x="1040" y="3848"/>
                    <a:pt x="1180" y="3371"/>
                  </a:cubicBezTo>
                  <a:cubicBezTo>
                    <a:pt x="1344" y="2822"/>
                    <a:pt x="1652" y="2280"/>
                    <a:pt x="1918" y="1775"/>
                  </a:cubicBezTo>
                  <a:cubicBezTo>
                    <a:pt x="2136" y="1361"/>
                    <a:pt x="2671" y="983"/>
                    <a:pt x="2480" y="27"/>
                  </a:cubicBezTo>
                  <a:cubicBezTo>
                    <a:pt x="2476" y="8"/>
                    <a:pt x="2463" y="1"/>
                    <a:pt x="2444" y="1"/>
                  </a:cubicBezTo>
                  <a:close/>
                </a:path>
              </a:pathLst>
            </a:custGeom>
            <a:solidFill>
              <a:srgbClr val="513C5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063;p30">
              <a:extLst>
                <a:ext uri="{FF2B5EF4-FFF2-40B4-BE49-F238E27FC236}">
                  <a16:creationId xmlns:a16="http://schemas.microsoft.com/office/drawing/2014/main" id="{D63936A7-41B5-A0B9-6586-E5C05FFE1AE3}"/>
                </a:ext>
              </a:extLst>
            </p:cNvPr>
            <p:cNvSpPr/>
            <p:nvPr/>
          </p:nvSpPr>
          <p:spPr>
            <a:xfrm>
              <a:off x="5916643" y="4551969"/>
              <a:ext cx="157299" cy="75775"/>
            </a:xfrm>
            <a:custGeom>
              <a:avLst/>
              <a:gdLst/>
              <a:ahLst/>
              <a:cxnLst/>
              <a:rect l="l" t="t" r="r" b="b"/>
              <a:pathLst>
                <a:path w="1669" h="804" extrusionOk="0">
                  <a:moveTo>
                    <a:pt x="1295" y="0"/>
                  </a:moveTo>
                  <a:cubicBezTo>
                    <a:pt x="1290" y="0"/>
                    <a:pt x="1284" y="0"/>
                    <a:pt x="1279" y="1"/>
                  </a:cubicBezTo>
                  <a:cubicBezTo>
                    <a:pt x="1148" y="3"/>
                    <a:pt x="1025" y="55"/>
                    <a:pt x="903" y="100"/>
                  </a:cubicBezTo>
                  <a:cubicBezTo>
                    <a:pt x="775" y="145"/>
                    <a:pt x="647" y="185"/>
                    <a:pt x="516" y="217"/>
                  </a:cubicBezTo>
                  <a:cubicBezTo>
                    <a:pt x="392" y="248"/>
                    <a:pt x="282" y="293"/>
                    <a:pt x="172" y="363"/>
                  </a:cubicBezTo>
                  <a:cubicBezTo>
                    <a:pt x="111" y="401"/>
                    <a:pt x="50" y="421"/>
                    <a:pt x="23" y="496"/>
                  </a:cubicBezTo>
                  <a:cubicBezTo>
                    <a:pt x="1" y="561"/>
                    <a:pt x="10" y="637"/>
                    <a:pt x="53" y="689"/>
                  </a:cubicBezTo>
                  <a:cubicBezTo>
                    <a:pt x="89" y="732"/>
                    <a:pt x="140" y="757"/>
                    <a:pt x="194" y="772"/>
                  </a:cubicBezTo>
                  <a:cubicBezTo>
                    <a:pt x="263" y="794"/>
                    <a:pt x="334" y="803"/>
                    <a:pt x="406" y="803"/>
                  </a:cubicBezTo>
                  <a:cubicBezTo>
                    <a:pt x="547" y="803"/>
                    <a:pt x="692" y="769"/>
                    <a:pt x="831" y="736"/>
                  </a:cubicBezTo>
                  <a:cubicBezTo>
                    <a:pt x="885" y="723"/>
                    <a:pt x="937" y="712"/>
                    <a:pt x="991" y="698"/>
                  </a:cubicBezTo>
                  <a:cubicBezTo>
                    <a:pt x="1144" y="660"/>
                    <a:pt x="1297" y="624"/>
                    <a:pt x="1450" y="586"/>
                  </a:cubicBezTo>
                  <a:cubicBezTo>
                    <a:pt x="1504" y="574"/>
                    <a:pt x="1589" y="579"/>
                    <a:pt x="1625" y="529"/>
                  </a:cubicBezTo>
                  <a:cubicBezTo>
                    <a:pt x="1668" y="469"/>
                    <a:pt x="1661" y="354"/>
                    <a:pt x="1637" y="289"/>
                  </a:cubicBezTo>
                  <a:cubicBezTo>
                    <a:pt x="1612" y="223"/>
                    <a:pt x="1567" y="165"/>
                    <a:pt x="1520" y="113"/>
                  </a:cubicBezTo>
                  <a:cubicBezTo>
                    <a:pt x="1488" y="79"/>
                    <a:pt x="1454" y="46"/>
                    <a:pt x="1412" y="25"/>
                  </a:cubicBezTo>
                  <a:cubicBezTo>
                    <a:pt x="1376" y="8"/>
                    <a:pt x="1335" y="0"/>
                    <a:pt x="129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064;p30">
              <a:extLst>
                <a:ext uri="{FF2B5EF4-FFF2-40B4-BE49-F238E27FC236}">
                  <a16:creationId xmlns:a16="http://schemas.microsoft.com/office/drawing/2014/main" id="{6E3B73C7-8C33-2B94-0FE6-50377C65209F}"/>
                </a:ext>
              </a:extLst>
            </p:cNvPr>
            <p:cNvSpPr/>
            <p:nvPr/>
          </p:nvSpPr>
          <p:spPr>
            <a:xfrm>
              <a:off x="5907784" y="3917968"/>
              <a:ext cx="183971" cy="670948"/>
            </a:xfrm>
            <a:custGeom>
              <a:avLst/>
              <a:gdLst/>
              <a:ahLst/>
              <a:cxnLst/>
              <a:rect l="l" t="t" r="r" b="b"/>
              <a:pathLst>
                <a:path w="1952" h="7119" extrusionOk="0">
                  <a:moveTo>
                    <a:pt x="1819" y="1"/>
                  </a:moveTo>
                  <a:cubicBezTo>
                    <a:pt x="1733" y="1"/>
                    <a:pt x="1513" y="182"/>
                    <a:pt x="1490" y="196"/>
                  </a:cubicBezTo>
                  <a:cubicBezTo>
                    <a:pt x="1314" y="292"/>
                    <a:pt x="1087" y="331"/>
                    <a:pt x="898" y="394"/>
                  </a:cubicBezTo>
                  <a:cubicBezTo>
                    <a:pt x="617" y="490"/>
                    <a:pt x="444" y="481"/>
                    <a:pt x="160" y="576"/>
                  </a:cubicBezTo>
                  <a:cubicBezTo>
                    <a:pt x="160" y="576"/>
                    <a:pt x="27" y="1087"/>
                    <a:pt x="27" y="1201"/>
                  </a:cubicBezTo>
                  <a:cubicBezTo>
                    <a:pt x="41" y="2291"/>
                    <a:pt x="0" y="3391"/>
                    <a:pt x="111" y="4475"/>
                  </a:cubicBezTo>
                  <a:cubicBezTo>
                    <a:pt x="151" y="4871"/>
                    <a:pt x="329" y="5220"/>
                    <a:pt x="453" y="5589"/>
                  </a:cubicBezTo>
                  <a:cubicBezTo>
                    <a:pt x="601" y="6021"/>
                    <a:pt x="750" y="6453"/>
                    <a:pt x="898" y="6885"/>
                  </a:cubicBezTo>
                  <a:cubicBezTo>
                    <a:pt x="1021" y="6893"/>
                    <a:pt x="1489" y="7119"/>
                    <a:pt x="1673" y="7119"/>
                  </a:cubicBezTo>
                  <a:cubicBezTo>
                    <a:pt x="1701" y="7119"/>
                    <a:pt x="1722" y="7113"/>
                    <a:pt x="1735" y="7101"/>
                  </a:cubicBezTo>
                  <a:cubicBezTo>
                    <a:pt x="1823" y="7016"/>
                    <a:pt x="1650" y="6714"/>
                    <a:pt x="1618" y="6624"/>
                  </a:cubicBezTo>
                  <a:cubicBezTo>
                    <a:pt x="1609" y="6590"/>
                    <a:pt x="1598" y="6559"/>
                    <a:pt x="1587" y="6525"/>
                  </a:cubicBezTo>
                  <a:cubicBezTo>
                    <a:pt x="1515" y="6300"/>
                    <a:pt x="1452" y="6073"/>
                    <a:pt x="1400" y="5843"/>
                  </a:cubicBezTo>
                  <a:cubicBezTo>
                    <a:pt x="1177" y="4869"/>
                    <a:pt x="1179" y="3920"/>
                    <a:pt x="1375" y="2943"/>
                  </a:cubicBezTo>
                  <a:cubicBezTo>
                    <a:pt x="1447" y="2581"/>
                    <a:pt x="1544" y="2225"/>
                    <a:pt x="1629" y="1865"/>
                  </a:cubicBezTo>
                  <a:cubicBezTo>
                    <a:pt x="1704" y="1557"/>
                    <a:pt x="1708" y="1242"/>
                    <a:pt x="1800" y="940"/>
                  </a:cubicBezTo>
                  <a:cubicBezTo>
                    <a:pt x="1893" y="637"/>
                    <a:pt x="1951" y="315"/>
                    <a:pt x="1850" y="20"/>
                  </a:cubicBezTo>
                  <a:cubicBezTo>
                    <a:pt x="1845" y="7"/>
                    <a:pt x="1834" y="1"/>
                    <a:pt x="1819" y="1"/>
                  </a:cubicBezTo>
                  <a:close/>
                </a:path>
              </a:pathLst>
            </a:custGeom>
            <a:solidFill>
              <a:srgbClr val="584B5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065;p30">
              <a:extLst>
                <a:ext uri="{FF2B5EF4-FFF2-40B4-BE49-F238E27FC236}">
                  <a16:creationId xmlns:a16="http://schemas.microsoft.com/office/drawing/2014/main" id="{69629831-C8F4-D592-BE74-B3D2253BDAA7}"/>
                </a:ext>
              </a:extLst>
            </p:cNvPr>
            <p:cNvSpPr/>
            <p:nvPr/>
          </p:nvSpPr>
          <p:spPr>
            <a:xfrm>
              <a:off x="5871876" y="3626745"/>
              <a:ext cx="222801" cy="451163"/>
            </a:xfrm>
            <a:custGeom>
              <a:avLst/>
              <a:gdLst/>
              <a:ahLst/>
              <a:cxnLst/>
              <a:rect l="l" t="t" r="r" b="b"/>
              <a:pathLst>
                <a:path w="2364" h="4787" extrusionOk="0">
                  <a:moveTo>
                    <a:pt x="1693" y="1"/>
                  </a:moveTo>
                  <a:cubicBezTo>
                    <a:pt x="1576" y="77"/>
                    <a:pt x="1455" y="147"/>
                    <a:pt x="1331" y="208"/>
                  </a:cubicBezTo>
                  <a:cubicBezTo>
                    <a:pt x="1223" y="257"/>
                    <a:pt x="1113" y="302"/>
                    <a:pt x="1000" y="338"/>
                  </a:cubicBezTo>
                  <a:cubicBezTo>
                    <a:pt x="946" y="356"/>
                    <a:pt x="888" y="376"/>
                    <a:pt x="856" y="424"/>
                  </a:cubicBezTo>
                  <a:cubicBezTo>
                    <a:pt x="811" y="489"/>
                    <a:pt x="820" y="606"/>
                    <a:pt x="800" y="680"/>
                  </a:cubicBezTo>
                  <a:cubicBezTo>
                    <a:pt x="775" y="779"/>
                    <a:pt x="737" y="876"/>
                    <a:pt x="712" y="975"/>
                  </a:cubicBezTo>
                  <a:cubicBezTo>
                    <a:pt x="656" y="1182"/>
                    <a:pt x="613" y="1393"/>
                    <a:pt x="559" y="1600"/>
                  </a:cubicBezTo>
                  <a:cubicBezTo>
                    <a:pt x="341" y="2415"/>
                    <a:pt x="161" y="3241"/>
                    <a:pt x="19" y="4073"/>
                  </a:cubicBezTo>
                  <a:cubicBezTo>
                    <a:pt x="10" y="4123"/>
                    <a:pt x="1" y="4174"/>
                    <a:pt x="23" y="4219"/>
                  </a:cubicBezTo>
                  <a:cubicBezTo>
                    <a:pt x="48" y="4273"/>
                    <a:pt x="107" y="4300"/>
                    <a:pt x="161" y="4321"/>
                  </a:cubicBezTo>
                  <a:cubicBezTo>
                    <a:pt x="514" y="4465"/>
                    <a:pt x="881" y="4564"/>
                    <a:pt x="1257" y="4618"/>
                  </a:cubicBezTo>
                  <a:cubicBezTo>
                    <a:pt x="1563" y="4663"/>
                    <a:pt x="1871" y="4690"/>
                    <a:pt x="2166" y="4786"/>
                  </a:cubicBezTo>
                  <a:cubicBezTo>
                    <a:pt x="2166" y="4787"/>
                    <a:pt x="2166" y="4787"/>
                    <a:pt x="2166" y="4787"/>
                  </a:cubicBezTo>
                  <a:cubicBezTo>
                    <a:pt x="2194" y="4787"/>
                    <a:pt x="2323" y="4098"/>
                    <a:pt x="2330" y="4035"/>
                  </a:cubicBezTo>
                  <a:cubicBezTo>
                    <a:pt x="2361" y="3769"/>
                    <a:pt x="2364" y="3499"/>
                    <a:pt x="2339" y="3232"/>
                  </a:cubicBezTo>
                  <a:cubicBezTo>
                    <a:pt x="2294" y="2712"/>
                    <a:pt x="2069" y="2237"/>
                    <a:pt x="1909" y="1740"/>
                  </a:cubicBezTo>
                  <a:cubicBezTo>
                    <a:pt x="1729" y="1184"/>
                    <a:pt x="1549" y="586"/>
                    <a:pt x="1693" y="1"/>
                  </a:cubicBezTo>
                  <a:close/>
                </a:path>
              </a:pathLst>
            </a:custGeom>
            <a:solidFill>
              <a:srgbClr val="D12F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066;p30">
              <a:extLst>
                <a:ext uri="{FF2B5EF4-FFF2-40B4-BE49-F238E27FC236}">
                  <a16:creationId xmlns:a16="http://schemas.microsoft.com/office/drawing/2014/main" id="{960255BA-8CDC-A907-60BE-3909F3978DFE}"/>
                </a:ext>
              </a:extLst>
            </p:cNvPr>
            <p:cNvSpPr/>
            <p:nvPr/>
          </p:nvSpPr>
          <p:spPr>
            <a:xfrm>
              <a:off x="5931346" y="3492348"/>
              <a:ext cx="139769" cy="134868"/>
            </a:xfrm>
            <a:custGeom>
              <a:avLst/>
              <a:gdLst/>
              <a:ahLst/>
              <a:cxnLst/>
              <a:rect l="l" t="t" r="r" b="b"/>
              <a:pathLst>
                <a:path w="1483" h="1431" extrusionOk="0">
                  <a:moveTo>
                    <a:pt x="650" y="1"/>
                  </a:moveTo>
                  <a:cubicBezTo>
                    <a:pt x="561" y="1"/>
                    <a:pt x="476" y="34"/>
                    <a:pt x="410" y="115"/>
                  </a:cubicBezTo>
                  <a:cubicBezTo>
                    <a:pt x="410" y="115"/>
                    <a:pt x="115" y="540"/>
                    <a:pt x="81" y="864"/>
                  </a:cubicBezTo>
                  <a:cubicBezTo>
                    <a:pt x="50" y="1190"/>
                    <a:pt x="0" y="1289"/>
                    <a:pt x="164" y="1395"/>
                  </a:cubicBezTo>
                  <a:cubicBezTo>
                    <a:pt x="205" y="1421"/>
                    <a:pt x="257" y="1431"/>
                    <a:pt x="314" y="1431"/>
                  </a:cubicBezTo>
                  <a:cubicBezTo>
                    <a:pt x="432" y="1431"/>
                    <a:pt x="569" y="1389"/>
                    <a:pt x="657" y="1366"/>
                  </a:cubicBezTo>
                  <a:cubicBezTo>
                    <a:pt x="738" y="1346"/>
                    <a:pt x="819" y="1319"/>
                    <a:pt x="900" y="1296"/>
                  </a:cubicBezTo>
                  <a:cubicBezTo>
                    <a:pt x="923" y="1290"/>
                    <a:pt x="946" y="1288"/>
                    <a:pt x="969" y="1288"/>
                  </a:cubicBezTo>
                  <a:cubicBezTo>
                    <a:pt x="1030" y="1288"/>
                    <a:pt x="1090" y="1303"/>
                    <a:pt x="1151" y="1303"/>
                  </a:cubicBezTo>
                  <a:cubicBezTo>
                    <a:pt x="1178" y="1303"/>
                    <a:pt x="1205" y="1300"/>
                    <a:pt x="1233" y="1292"/>
                  </a:cubicBezTo>
                  <a:cubicBezTo>
                    <a:pt x="1305" y="1269"/>
                    <a:pt x="1359" y="1206"/>
                    <a:pt x="1404" y="1145"/>
                  </a:cubicBezTo>
                  <a:cubicBezTo>
                    <a:pt x="1445" y="1091"/>
                    <a:pt x="1483" y="1022"/>
                    <a:pt x="1465" y="956"/>
                  </a:cubicBezTo>
                  <a:cubicBezTo>
                    <a:pt x="1450" y="907"/>
                    <a:pt x="1398" y="872"/>
                    <a:pt x="1346" y="872"/>
                  </a:cubicBezTo>
                  <a:cubicBezTo>
                    <a:pt x="1335" y="872"/>
                    <a:pt x="1323" y="874"/>
                    <a:pt x="1312" y="878"/>
                  </a:cubicBezTo>
                  <a:cubicBezTo>
                    <a:pt x="1258" y="896"/>
                    <a:pt x="1222" y="954"/>
                    <a:pt x="1170" y="968"/>
                  </a:cubicBezTo>
                  <a:cubicBezTo>
                    <a:pt x="1229" y="806"/>
                    <a:pt x="1258" y="637"/>
                    <a:pt x="1226" y="464"/>
                  </a:cubicBezTo>
                  <a:cubicBezTo>
                    <a:pt x="1187" y="258"/>
                    <a:pt x="900" y="1"/>
                    <a:pt x="650" y="1"/>
                  </a:cubicBezTo>
                  <a:close/>
                </a:path>
              </a:pathLst>
            </a:custGeom>
            <a:solidFill>
              <a:srgbClr val="E9CFB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067;p30">
              <a:extLst>
                <a:ext uri="{FF2B5EF4-FFF2-40B4-BE49-F238E27FC236}">
                  <a16:creationId xmlns:a16="http://schemas.microsoft.com/office/drawing/2014/main" id="{C9FBA1CD-6214-F9C3-A557-4FE81F16BBD1}"/>
                </a:ext>
              </a:extLst>
            </p:cNvPr>
            <p:cNvSpPr/>
            <p:nvPr/>
          </p:nvSpPr>
          <p:spPr>
            <a:xfrm>
              <a:off x="5778571" y="3648421"/>
              <a:ext cx="230435" cy="210266"/>
            </a:xfrm>
            <a:custGeom>
              <a:avLst/>
              <a:gdLst/>
              <a:ahLst/>
              <a:cxnLst/>
              <a:rect l="l" t="t" r="r" b="b"/>
              <a:pathLst>
                <a:path w="2445" h="2231" extrusionOk="0">
                  <a:moveTo>
                    <a:pt x="359" y="0"/>
                  </a:moveTo>
                  <a:cubicBezTo>
                    <a:pt x="255" y="45"/>
                    <a:pt x="194" y="155"/>
                    <a:pt x="116" y="234"/>
                  </a:cubicBezTo>
                  <a:cubicBezTo>
                    <a:pt x="73" y="277"/>
                    <a:pt x="12" y="338"/>
                    <a:pt x="5" y="403"/>
                  </a:cubicBezTo>
                  <a:cubicBezTo>
                    <a:pt x="1" y="466"/>
                    <a:pt x="50" y="527"/>
                    <a:pt x="80" y="583"/>
                  </a:cubicBezTo>
                  <a:cubicBezTo>
                    <a:pt x="156" y="727"/>
                    <a:pt x="230" y="871"/>
                    <a:pt x="307" y="1015"/>
                  </a:cubicBezTo>
                  <a:cubicBezTo>
                    <a:pt x="458" y="1305"/>
                    <a:pt x="608" y="1593"/>
                    <a:pt x="759" y="1881"/>
                  </a:cubicBezTo>
                  <a:cubicBezTo>
                    <a:pt x="811" y="1980"/>
                    <a:pt x="865" y="2084"/>
                    <a:pt x="950" y="2153"/>
                  </a:cubicBezTo>
                  <a:cubicBezTo>
                    <a:pt x="998" y="2192"/>
                    <a:pt x="1056" y="2219"/>
                    <a:pt x="1115" y="2228"/>
                  </a:cubicBezTo>
                  <a:cubicBezTo>
                    <a:pt x="1127" y="2229"/>
                    <a:pt x="1139" y="2230"/>
                    <a:pt x="1151" y="2230"/>
                  </a:cubicBezTo>
                  <a:cubicBezTo>
                    <a:pt x="1189" y="2230"/>
                    <a:pt x="1227" y="2222"/>
                    <a:pt x="1261" y="2203"/>
                  </a:cubicBezTo>
                  <a:cubicBezTo>
                    <a:pt x="1302" y="2180"/>
                    <a:pt x="1333" y="2144"/>
                    <a:pt x="1365" y="2111"/>
                  </a:cubicBezTo>
                  <a:cubicBezTo>
                    <a:pt x="1601" y="1843"/>
                    <a:pt x="1835" y="1580"/>
                    <a:pt x="2046" y="1296"/>
                  </a:cubicBezTo>
                  <a:cubicBezTo>
                    <a:pt x="2202" y="1085"/>
                    <a:pt x="2445" y="889"/>
                    <a:pt x="2400" y="596"/>
                  </a:cubicBezTo>
                  <a:cubicBezTo>
                    <a:pt x="2372" y="411"/>
                    <a:pt x="2201" y="181"/>
                    <a:pt x="2016" y="181"/>
                  </a:cubicBezTo>
                  <a:cubicBezTo>
                    <a:pt x="1959" y="181"/>
                    <a:pt x="1900" y="204"/>
                    <a:pt x="1844" y="257"/>
                  </a:cubicBezTo>
                  <a:cubicBezTo>
                    <a:pt x="1702" y="392"/>
                    <a:pt x="1569" y="536"/>
                    <a:pt x="1446" y="689"/>
                  </a:cubicBezTo>
                  <a:cubicBezTo>
                    <a:pt x="1362" y="790"/>
                    <a:pt x="1274" y="987"/>
                    <a:pt x="1121" y="987"/>
                  </a:cubicBezTo>
                  <a:cubicBezTo>
                    <a:pt x="1114" y="987"/>
                    <a:pt x="1107" y="987"/>
                    <a:pt x="1099" y="986"/>
                  </a:cubicBezTo>
                  <a:cubicBezTo>
                    <a:pt x="1029" y="977"/>
                    <a:pt x="975" y="925"/>
                    <a:pt x="930" y="873"/>
                  </a:cubicBezTo>
                  <a:cubicBezTo>
                    <a:pt x="696" y="617"/>
                    <a:pt x="525" y="306"/>
                    <a:pt x="359" y="0"/>
                  </a:cubicBezTo>
                  <a:close/>
                </a:path>
              </a:pathLst>
            </a:custGeom>
            <a:solidFill>
              <a:srgbClr val="D12F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068;p30">
              <a:extLst>
                <a:ext uri="{FF2B5EF4-FFF2-40B4-BE49-F238E27FC236}">
                  <a16:creationId xmlns:a16="http://schemas.microsoft.com/office/drawing/2014/main" id="{01FBC55B-D397-FEFE-7F59-48E724103F06}"/>
                </a:ext>
              </a:extLst>
            </p:cNvPr>
            <p:cNvSpPr/>
            <p:nvPr/>
          </p:nvSpPr>
          <p:spPr>
            <a:xfrm>
              <a:off x="5981391" y="3457571"/>
              <a:ext cx="125820" cy="181615"/>
            </a:xfrm>
            <a:custGeom>
              <a:avLst/>
              <a:gdLst/>
              <a:ahLst/>
              <a:cxnLst/>
              <a:rect l="l" t="t" r="r" b="b"/>
              <a:pathLst>
                <a:path w="1335" h="1927" extrusionOk="0">
                  <a:moveTo>
                    <a:pt x="523" y="1"/>
                  </a:moveTo>
                  <a:cubicBezTo>
                    <a:pt x="446" y="1"/>
                    <a:pt x="368" y="8"/>
                    <a:pt x="293" y="22"/>
                  </a:cubicBezTo>
                  <a:cubicBezTo>
                    <a:pt x="221" y="34"/>
                    <a:pt x="149" y="54"/>
                    <a:pt x="92" y="99"/>
                  </a:cubicBezTo>
                  <a:cubicBezTo>
                    <a:pt x="36" y="146"/>
                    <a:pt x="0" y="225"/>
                    <a:pt x="25" y="292"/>
                  </a:cubicBezTo>
                  <a:cubicBezTo>
                    <a:pt x="45" y="347"/>
                    <a:pt x="95" y="383"/>
                    <a:pt x="142" y="414"/>
                  </a:cubicBezTo>
                  <a:cubicBezTo>
                    <a:pt x="212" y="461"/>
                    <a:pt x="279" y="509"/>
                    <a:pt x="349" y="554"/>
                  </a:cubicBezTo>
                  <a:cubicBezTo>
                    <a:pt x="675" y="776"/>
                    <a:pt x="617" y="1037"/>
                    <a:pt x="590" y="1377"/>
                  </a:cubicBezTo>
                  <a:cubicBezTo>
                    <a:pt x="659" y="1355"/>
                    <a:pt x="731" y="1330"/>
                    <a:pt x="801" y="1307"/>
                  </a:cubicBezTo>
                  <a:cubicBezTo>
                    <a:pt x="810" y="1304"/>
                    <a:pt x="821" y="1300"/>
                    <a:pt x="831" y="1300"/>
                  </a:cubicBezTo>
                  <a:cubicBezTo>
                    <a:pt x="833" y="1300"/>
                    <a:pt x="835" y="1300"/>
                    <a:pt x="837" y="1301"/>
                  </a:cubicBezTo>
                  <a:cubicBezTo>
                    <a:pt x="891" y="1312"/>
                    <a:pt x="848" y="1490"/>
                    <a:pt x="833" y="1512"/>
                  </a:cubicBezTo>
                  <a:cubicBezTo>
                    <a:pt x="785" y="1589"/>
                    <a:pt x="707" y="1618"/>
                    <a:pt x="619" y="1640"/>
                  </a:cubicBezTo>
                  <a:cubicBezTo>
                    <a:pt x="572" y="1652"/>
                    <a:pt x="522" y="1661"/>
                    <a:pt x="482" y="1685"/>
                  </a:cubicBezTo>
                  <a:cubicBezTo>
                    <a:pt x="398" y="1733"/>
                    <a:pt x="362" y="1834"/>
                    <a:pt x="331" y="1926"/>
                  </a:cubicBezTo>
                  <a:cubicBezTo>
                    <a:pt x="515" y="1834"/>
                    <a:pt x="702" y="1742"/>
                    <a:pt x="864" y="1616"/>
                  </a:cubicBezTo>
                  <a:cubicBezTo>
                    <a:pt x="1028" y="1490"/>
                    <a:pt x="1170" y="1325"/>
                    <a:pt x="1235" y="1130"/>
                  </a:cubicBezTo>
                  <a:cubicBezTo>
                    <a:pt x="1244" y="1105"/>
                    <a:pt x="1251" y="1078"/>
                    <a:pt x="1258" y="1053"/>
                  </a:cubicBezTo>
                  <a:cubicBezTo>
                    <a:pt x="1269" y="1006"/>
                    <a:pt x="1278" y="956"/>
                    <a:pt x="1285" y="909"/>
                  </a:cubicBezTo>
                  <a:cubicBezTo>
                    <a:pt x="1334" y="569"/>
                    <a:pt x="1271" y="263"/>
                    <a:pt x="943" y="94"/>
                  </a:cubicBezTo>
                  <a:cubicBezTo>
                    <a:pt x="813" y="28"/>
                    <a:pt x="669" y="1"/>
                    <a:pt x="52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89" name="Google Shape;822;p38">
            <a:extLst>
              <a:ext uri="{FF2B5EF4-FFF2-40B4-BE49-F238E27FC236}">
                <a16:creationId xmlns:a16="http://schemas.microsoft.com/office/drawing/2014/main" id="{9297782F-AFBF-0838-FCF8-04013FB3D372}"/>
              </a:ext>
            </a:extLst>
          </p:cNvPr>
          <p:cNvSpPr txBox="1">
            <a:spLocks noGrp="1"/>
          </p:cNvSpPr>
          <p:nvPr>
            <p:ph type="title"/>
          </p:nvPr>
        </p:nvSpPr>
        <p:spPr>
          <a:xfrm>
            <a:off x="650154" y="302949"/>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tx1">
                    <a:lumMod val="75000"/>
                  </a:schemeClr>
                </a:solidFill>
              </a:rPr>
              <a:t>Group 1</a:t>
            </a:r>
            <a:endParaRPr dirty="0">
              <a:solidFill>
                <a:schemeClr val="tx1">
                  <a:lumMod val="75000"/>
                </a:schemeClr>
              </a:solidFill>
            </a:endParaRPr>
          </a:p>
        </p:txBody>
      </p:sp>
      <p:grpSp>
        <p:nvGrpSpPr>
          <p:cNvPr id="190" name="Google Shape;1069;p30">
            <a:extLst>
              <a:ext uri="{FF2B5EF4-FFF2-40B4-BE49-F238E27FC236}">
                <a16:creationId xmlns:a16="http://schemas.microsoft.com/office/drawing/2014/main" id="{5BC01E31-8A09-B273-E414-14605C6EF5D7}"/>
              </a:ext>
            </a:extLst>
          </p:cNvPr>
          <p:cNvGrpSpPr/>
          <p:nvPr/>
        </p:nvGrpSpPr>
        <p:grpSpPr>
          <a:xfrm>
            <a:off x="687092" y="3134845"/>
            <a:ext cx="1873127" cy="1790365"/>
            <a:chOff x="441373" y="1170444"/>
            <a:chExt cx="1873127" cy="1790365"/>
          </a:xfrm>
        </p:grpSpPr>
        <p:grpSp>
          <p:nvGrpSpPr>
            <p:cNvPr id="191" name="Google Shape;1070;p30">
              <a:extLst>
                <a:ext uri="{FF2B5EF4-FFF2-40B4-BE49-F238E27FC236}">
                  <a16:creationId xmlns:a16="http://schemas.microsoft.com/office/drawing/2014/main" id="{700D4A0F-76EF-5DD6-F079-1A41E2D2972A}"/>
                </a:ext>
              </a:extLst>
            </p:cNvPr>
            <p:cNvGrpSpPr/>
            <p:nvPr/>
          </p:nvGrpSpPr>
          <p:grpSpPr>
            <a:xfrm>
              <a:off x="441373" y="1957305"/>
              <a:ext cx="1873127" cy="1003504"/>
              <a:chOff x="441373" y="1347705"/>
              <a:chExt cx="1873127" cy="1003504"/>
            </a:xfrm>
          </p:grpSpPr>
          <p:sp>
            <p:nvSpPr>
              <p:cNvPr id="193" name="Google Shape;1071;p30">
                <a:extLst>
                  <a:ext uri="{FF2B5EF4-FFF2-40B4-BE49-F238E27FC236}">
                    <a16:creationId xmlns:a16="http://schemas.microsoft.com/office/drawing/2014/main" id="{360AB269-E837-2FF2-0C4F-397BD49DD2DE}"/>
                  </a:ext>
                </a:extLst>
              </p:cNvPr>
              <p:cNvSpPr txBox="1"/>
              <p:nvPr/>
            </p:nvSpPr>
            <p:spPr>
              <a:xfrm>
                <a:off x="457200" y="1347705"/>
                <a:ext cx="185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err="1">
                    <a:solidFill>
                      <a:srgbClr val="000000"/>
                    </a:solidFill>
                    <a:latin typeface="Fira Sans Extra Condensed"/>
                    <a:ea typeface="Fira Sans Extra Condensed"/>
                    <a:cs typeface="Fira Sans Extra Condensed"/>
                    <a:sym typeface="Fira Sans Extra Condensed"/>
                  </a:rPr>
                  <a:t>Nguyễn</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Bảo</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Ngọc</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4" name="Google Shape;1072;p30">
                <a:extLst>
                  <a:ext uri="{FF2B5EF4-FFF2-40B4-BE49-F238E27FC236}">
                    <a16:creationId xmlns:a16="http://schemas.microsoft.com/office/drawing/2014/main" id="{18C17EF5-C338-7F0D-F94C-D291A8B8BBC7}"/>
                  </a:ext>
                </a:extLst>
              </p:cNvPr>
              <p:cNvSpPr txBox="1"/>
              <p:nvPr/>
            </p:nvSpPr>
            <p:spPr>
              <a:xfrm>
                <a:off x="441373" y="1624909"/>
                <a:ext cx="18573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rgbClr val="182B2F"/>
                    </a:solidFill>
                    <a:latin typeface="Roboto"/>
                    <a:ea typeface="Roboto"/>
                    <a:cs typeface="Roboto"/>
                    <a:sym typeface="Roboto"/>
                  </a:rPr>
                  <a:t>Member</a:t>
                </a:r>
                <a:endParaRPr sz="1200" dirty="0">
                  <a:solidFill>
                    <a:srgbClr val="182B2F"/>
                  </a:solidFill>
                  <a:latin typeface="Roboto"/>
                  <a:ea typeface="Roboto"/>
                  <a:cs typeface="Roboto"/>
                  <a:sym typeface="Roboto"/>
                </a:endParaRPr>
              </a:p>
            </p:txBody>
          </p:sp>
        </p:grpSp>
        <p:sp>
          <p:nvSpPr>
            <p:cNvPr id="192" name="Google Shape;1073;p30">
              <a:extLst>
                <a:ext uri="{FF2B5EF4-FFF2-40B4-BE49-F238E27FC236}">
                  <a16:creationId xmlns:a16="http://schemas.microsoft.com/office/drawing/2014/main" id="{E7A7EDF0-49D1-F2A1-13A0-B1F99A8036C4}"/>
                </a:ext>
              </a:extLst>
            </p:cNvPr>
            <p:cNvSpPr/>
            <p:nvPr/>
          </p:nvSpPr>
          <p:spPr>
            <a:xfrm>
              <a:off x="990771" y="1170444"/>
              <a:ext cx="790158" cy="7262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800" b="1" dirty="0">
                  <a:solidFill>
                    <a:schemeClr val="lt1"/>
                  </a:solidFill>
                  <a:latin typeface="Fira Sans Extra Condensed"/>
                  <a:sym typeface="Fira Sans Extra Condensed"/>
                </a:rPr>
                <a:t>09</a:t>
              </a:r>
              <a:endParaRPr sz="2800" dirty="0">
                <a:solidFill>
                  <a:schemeClr val="lt1"/>
                </a:solidFill>
              </a:endParaRPr>
            </a:p>
          </p:txBody>
        </p:sp>
      </p:grpSp>
      <p:grpSp>
        <p:nvGrpSpPr>
          <p:cNvPr id="205" name="Google Shape;1069;p30">
            <a:extLst>
              <a:ext uri="{FF2B5EF4-FFF2-40B4-BE49-F238E27FC236}">
                <a16:creationId xmlns:a16="http://schemas.microsoft.com/office/drawing/2014/main" id="{906F7F79-8368-9A33-C4D2-CAD9511C09F2}"/>
              </a:ext>
            </a:extLst>
          </p:cNvPr>
          <p:cNvGrpSpPr/>
          <p:nvPr/>
        </p:nvGrpSpPr>
        <p:grpSpPr>
          <a:xfrm>
            <a:off x="6660229" y="1037570"/>
            <a:ext cx="1974179" cy="1834647"/>
            <a:chOff x="472965" y="1170444"/>
            <a:chExt cx="1974179" cy="1834647"/>
          </a:xfrm>
        </p:grpSpPr>
        <p:grpSp>
          <p:nvGrpSpPr>
            <p:cNvPr id="206" name="Google Shape;1070;p30">
              <a:extLst>
                <a:ext uri="{FF2B5EF4-FFF2-40B4-BE49-F238E27FC236}">
                  <a16:creationId xmlns:a16="http://schemas.microsoft.com/office/drawing/2014/main" id="{E20BDED9-01C4-CE7E-B011-66DE823B5A2E}"/>
                </a:ext>
              </a:extLst>
            </p:cNvPr>
            <p:cNvGrpSpPr/>
            <p:nvPr/>
          </p:nvGrpSpPr>
          <p:grpSpPr>
            <a:xfrm>
              <a:off x="472965" y="1957305"/>
              <a:ext cx="1974179" cy="1047786"/>
              <a:chOff x="472965" y="1347705"/>
              <a:chExt cx="1974179" cy="1047786"/>
            </a:xfrm>
          </p:grpSpPr>
          <p:sp>
            <p:nvSpPr>
              <p:cNvPr id="208" name="Google Shape;1071;p30">
                <a:extLst>
                  <a:ext uri="{FF2B5EF4-FFF2-40B4-BE49-F238E27FC236}">
                    <a16:creationId xmlns:a16="http://schemas.microsoft.com/office/drawing/2014/main" id="{16E5F202-B7EE-0CBE-810C-BB6269F911BD}"/>
                  </a:ext>
                </a:extLst>
              </p:cNvPr>
              <p:cNvSpPr txBox="1"/>
              <p:nvPr/>
            </p:nvSpPr>
            <p:spPr>
              <a:xfrm>
                <a:off x="472965" y="1347705"/>
                <a:ext cx="1974179"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err="1">
                    <a:solidFill>
                      <a:srgbClr val="000000"/>
                    </a:solidFill>
                    <a:latin typeface="Fira Sans Extra Condensed"/>
                    <a:ea typeface="Fira Sans Extra Condensed"/>
                    <a:cs typeface="Fira Sans Extra Condensed"/>
                    <a:sym typeface="Fira Sans Extra Condensed"/>
                  </a:rPr>
                  <a:t>Lưu</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Hoàng</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Thúy</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Vân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09" name="Google Shape;1072;p30">
                <a:extLst>
                  <a:ext uri="{FF2B5EF4-FFF2-40B4-BE49-F238E27FC236}">
                    <a16:creationId xmlns:a16="http://schemas.microsoft.com/office/drawing/2014/main" id="{80DBB697-9442-675A-15DE-874C47862B9B}"/>
                  </a:ext>
                </a:extLst>
              </p:cNvPr>
              <p:cNvSpPr txBox="1"/>
              <p:nvPr/>
            </p:nvSpPr>
            <p:spPr>
              <a:xfrm>
                <a:off x="497562" y="1669191"/>
                <a:ext cx="18573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rgbClr val="182B2F"/>
                    </a:solidFill>
                    <a:latin typeface="Roboto"/>
                    <a:ea typeface="Roboto"/>
                    <a:cs typeface="Roboto"/>
                    <a:sym typeface="Roboto"/>
                  </a:rPr>
                  <a:t>Member</a:t>
                </a:r>
                <a:endParaRPr sz="1200" dirty="0">
                  <a:solidFill>
                    <a:srgbClr val="182B2F"/>
                  </a:solidFill>
                  <a:latin typeface="Roboto"/>
                  <a:ea typeface="Roboto"/>
                  <a:cs typeface="Roboto"/>
                  <a:sym typeface="Roboto"/>
                </a:endParaRPr>
              </a:p>
            </p:txBody>
          </p:sp>
        </p:grpSp>
        <p:sp>
          <p:nvSpPr>
            <p:cNvPr id="207" name="Google Shape;1073;p30">
              <a:extLst>
                <a:ext uri="{FF2B5EF4-FFF2-40B4-BE49-F238E27FC236}">
                  <a16:creationId xmlns:a16="http://schemas.microsoft.com/office/drawing/2014/main" id="{9C5D5FB2-DBAE-1935-37B1-CDE232EE81BD}"/>
                </a:ext>
              </a:extLst>
            </p:cNvPr>
            <p:cNvSpPr/>
            <p:nvPr/>
          </p:nvSpPr>
          <p:spPr>
            <a:xfrm>
              <a:off x="990771" y="1170444"/>
              <a:ext cx="790158" cy="7262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b="1" dirty="0">
                  <a:solidFill>
                    <a:schemeClr val="lt1"/>
                  </a:solidFill>
                  <a:latin typeface="Fira Sans Extra Condensed"/>
                  <a:sym typeface="Fira Sans Extra Condensed"/>
                </a:rPr>
                <a:t>19</a:t>
              </a:r>
              <a:endParaRPr sz="3000" dirty="0">
                <a:solidFill>
                  <a:schemeClr val="lt1"/>
                </a:solidFill>
              </a:endParaRPr>
            </a:p>
          </p:txBody>
        </p:sp>
      </p:grpSp>
      <p:grpSp>
        <p:nvGrpSpPr>
          <p:cNvPr id="210" name="Google Shape;1069;p30">
            <a:extLst>
              <a:ext uri="{FF2B5EF4-FFF2-40B4-BE49-F238E27FC236}">
                <a16:creationId xmlns:a16="http://schemas.microsoft.com/office/drawing/2014/main" id="{85BE204B-197C-7EAE-123D-7E3A37997C20}"/>
              </a:ext>
            </a:extLst>
          </p:cNvPr>
          <p:cNvGrpSpPr/>
          <p:nvPr/>
        </p:nvGrpSpPr>
        <p:grpSpPr>
          <a:xfrm>
            <a:off x="6557766" y="3107301"/>
            <a:ext cx="2182921" cy="1860409"/>
            <a:chOff x="306135" y="1170444"/>
            <a:chExt cx="2182921" cy="1860409"/>
          </a:xfrm>
        </p:grpSpPr>
        <p:grpSp>
          <p:nvGrpSpPr>
            <p:cNvPr id="211" name="Google Shape;1070;p30">
              <a:extLst>
                <a:ext uri="{FF2B5EF4-FFF2-40B4-BE49-F238E27FC236}">
                  <a16:creationId xmlns:a16="http://schemas.microsoft.com/office/drawing/2014/main" id="{852191E9-C4C2-F0DD-C3BB-9B061ECE0D64}"/>
                </a:ext>
              </a:extLst>
            </p:cNvPr>
            <p:cNvGrpSpPr/>
            <p:nvPr/>
          </p:nvGrpSpPr>
          <p:grpSpPr>
            <a:xfrm>
              <a:off x="306135" y="1957527"/>
              <a:ext cx="2182921" cy="1073326"/>
              <a:chOff x="306135" y="1347927"/>
              <a:chExt cx="2182921" cy="1073326"/>
            </a:xfrm>
          </p:grpSpPr>
          <p:sp>
            <p:nvSpPr>
              <p:cNvPr id="213" name="Google Shape;1071;p30">
                <a:extLst>
                  <a:ext uri="{FF2B5EF4-FFF2-40B4-BE49-F238E27FC236}">
                    <a16:creationId xmlns:a16="http://schemas.microsoft.com/office/drawing/2014/main" id="{B24F592F-1542-5614-37C6-2DEBC73D35E5}"/>
                  </a:ext>
                </a:extLst>
              </p:cNvPr>
              <p:cNvSpPr txBox="1"/>
              <p:nvPr/>
            </p:nvSpPr>
            <p:spPr>
              <a:xfrm>
                <a:off x="306135" y="1347927"/>
                <a:ext cx="2182921"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rgbClr val="000000"/>
                    </a:solidFill>
                    <a:latin typeface="Fira Sans Extra Condensed"/>
                    <a:ea typeface="Fira Sans Extra Condensed"/>
                    <a:cs typeface="Fira Sans Extra Condensed"/>
                    <a:sym typeface="Fira Sans Extra Condensed"/>
                  </a:rPr>
                  <a:t>Lê </a:t>
                </a:r>
                <a:r>
                  <a:rPr lang="en-US" sz="1800" b="1" dirty="0" err="1">
                    <a:solidFill>
                      <a:srgbClr val="000000"/>
                    </a:solidFill>
                    <a:latin typeface="Fira Sans Extra Condensed"/>
                    <a:ea typeface="Fira Sans Extra Condensed"/>
                    <a:cs typeface="Fira Sans Extra Condensed"/>
                    <a:sym typeface="Fira Sans Extra Condensed"/>
                  </a:rPr>
                  <a:t>Nguyễn</a:t>
                </a:r>
                <a:r>
                  <a:rPr lang="en-US" sz="1800" b="1" dirty="0">
                    <a:solidFill>
                      <a:srgbClr val="000000"/>
                    </a:solidFill>
                    <a:latin typeface="Fira Sans Extra Condensed"/>
                    <a:ea typeface="Fira Sans Extra Condensed"/>
                    <a:cs typeface="Fira Sans Extra Condensed"/>
                    <a:sym typeface="Fira Sans Extra Condensed"/>
                  </a:rPr>
                  <a:t> </a:t>
                </a:r>
                <a:r>
                  <a:rPr lang="en-US" sz="1800" b="1" dirty="0" err="1">
                    <a:solidFill>
                      <a:srgbClr val="000000"/>
                    </a:solidFill>
                    <a:latin typeface="Fira Sans Extra Condensed"/>
                    <a:ea typeface="Fira Sans Extra Condensed"/>
                    <a:cs typeface="Fira Sans Extra Condensed"/>
                    <a:sym typeface="Fira Sans Extra Condensed"/>
                  </a:rPr>
                  <a:t>Hoàng</a:t>
                </a:r>
                <a:r>
                  <a:rPr lang="en-US" sz="1800" b="1" dirty="0">
                    <a:solidFill>
                      <a:srgbClr val="000000"/>
                    </a:solidFill>
                    <a:latin typeface="Fira Sans Extra Condensed"/>
                    <a:ea typeface="Fira Sans Extra Condensed"/>
                    <a:cs typeface="Fira Sans Extra Condensed"/>
                    <a:sym typeface="Fira Sans Extra Condensed"/>
                  </a:rPr>
                  <a:t> Nghi</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14" name="Google Shape;1072;p30">
                <a:extLst>
                  <a:ext uri="{FF2B5EF4-FFF2-40B4-BE49-F238E27FC236}">
                    <a16:creationId xmlns:a16="http://schemas.microsoft.com/office/drawing/2014/main" id="{578E9651-EDB2-2C1C-B790-8EB7FD44B5AE}"/>
                  </a:ext>
                </a:extLst>
              </p:cNvPr>
              <p:cNvSpPr txBox="1"/>
              <p:nvPr/>
            </p:nvSpPr>
            <p:spPr>
              <a:xfrm>
                <a:off x="464331" y="1694953"/>
                <a:ext cx="18573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rgbClr val="182B2F"/>
                    </a:solidFill>
                    <a:latin typeface="Roboto"/>
                    <a:ea typeface="Roboto"/>
                    <a:cs typeface="Roboto"/>
                    <a:sym typeface="Roboto"/>
                  </a:rPr>
                  <a:t>Member</a:t>
                </a:r>
                <a:endParaRPr sz="1200" dirty="0">
                  <a:solidFill>
                    <a:srgbClr val="182B2F"/>
                  </a:solidFill>
                  <a:latin typeface="Roboto"/>
                  <a:ea typeface="Roboto"/>
                  <a:cs typeface="Roboto"/>
                  <a:sym typeface="Roboto"/>
                </a:endParaRPr>
              </a:p>
            </p:txBody>
          </p:sp>
        </p:grpSp>
        <p:sp>
          <p:nvSpPr>
            <p:cNvPr id="212" name="Google Shape;1073;p30">
              <a:extLst>
                <a:ext uri="{FF2B5EF4-FFF2-40B4-BE49-F238E27FC236}">
                  <a16:creationId xmlns:a16="http://schemas.microsoft.com/office/drawing/2014/main" id="{0E1C982F-E770-7916-294E-8CC6034A1E06}"/>
                </a:ext>
              </a:extLst>
            </p:cNvPr>
            <p:cNvSpPr/>
            <p:nvPr/>
          </p:nvSpPr>
          <p:spPr>
            <a:xfrm>
              <a:off x="990771" y="1170444"/>
              <a:ext cx="790158" cy="72629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b="1" dirty="0">
                  <a:solidFill>
                    <a:schemeClr val="lt1"/>
                  </a:solidFill>
                  <a:latin typeface="Fira Sans Extra Condensed"/>
                  <a:sym typeface="Fira Sans Extra Condensed"/>
                </a:rPr>
                <a:t>27</a:t>
              </a:r>
              <a:endParaRPr sz="3000" dirty="0">
                <a:solidFill>
                  <a:schemeClr val="lt1"/>
                </a:solidFill>
              </a:endParaRPr>
            </a:p>
          </p:txBody>
        </p:sp>
      </p:grpSp>
      <p:sp>
        <p:nvSpPr>
          <p:cNvPr id="215" name="Google Shape;1089;p30">
            <a:extLst>
              <a:ext uri="{FF2B5EF4-FFF2-40B4-BE49-F238E27FC236}">
                <a16:creationId xmlns:a16="http://schemas.microsoft.com/office/drawing/2014/main" id="{9E53AA8C-7FF8-E755-4CB5-97F8DF85B3CD}"/>
              </a:ext>
            </a:extLst>
          </p:cNvPr>
          <p:cNvSpPr/>
          <p:nvPr/>
        </p:nvSpPr>
        <p:spPr>
          <a:xfrm>
            <a:off x="2651139" y="3542253"/>
            <a:ext cx="499539" cy="457239"/>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 sz="1200" b="1" dirty="0">
                <a:solidFill>
                  <a:schemeClr val="lt1"/>
                </a:solidFill>
                <a:latin typeface="Fira Sans Extra Condensed"/>
                <a:sym typeface="Fira Sans Extra Condensed"/>
              </a:rPr>
              <a:t>09</a:t>
            </a:r>
            <a:endParaRPr sz="1200" dirty="0">
              <a:solidFill>
                <a:schemeClr val="lt1"/>
              </a:solidFill>
            </a:endParaRPr>
          </a:p>
        </p:txBody>
      </p:sp>
      <p:sp>
        <p:nvSpPr>
          <p:cNvPr id="216" name="Google Shape;1089;p30">
            <a:extLst>
              <a:ext uri="{FF2B5EF4-FFF2-40B4-BE49-F238E27FC236}">
                <a16:creationId xmlns:a16="http://schemas.microsoft.com/office/drawing/2014/main" id="{3D0A7E2C-9712-1CCF-166C-BA0A50C0333E}"/>
              </a:ext>
            </a:extLst>
          </p:cNvPr>
          <p:cNvSpPr/>
          <p:nvPr/>
        </p:nvSpPr>
        <p:spPr>
          <a:xfrm>
            <a:off x="5614707" y="2384865"/>
            <a:ext cx="470425" cy="46533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 sz="1200" b="1" dirty="0">
                <a:solidFill>
                  <a:schemeClr val="lt1"/>
                </a:solidFill>
                <a:latin typeface="Fira Sans Extra Condensed"/>
                <a:sym typeface="Fira Sans Extra Condensed"/>
              </a:rPr>
              <a:t>19</a:t>
            </a:r>
            <a:endParaRPr sz="1200" dirty="0">
              <a:solidFill>
                <a:schemeClr val="lt1"/>
              </a:solidFill>
            </a:endParaRPr>
          </a:p>
        </p:txBody>
      </p:sp>
      <p:sp>
        <p:nvSpPr>
          <p:cNvPr id="217" name="Google Shape;1089;p30">
            <a:extLst>
              <a:ext uri="{FF2B5EF4-FFF2-40B4-BE49-F238E27FC236}">
                <a16:creationId xmlns:a16="http://schemas.microsoft.com/office/drawing/2014/main" id="{53CF21F0-6D7E-41DE-AD63-B5D4C64647DD}"/>
              </a:ext>
            </a:extLst>
          </p:cNvPr>
          <p:cNvSpPr/>
          <p:nvPr/>
        </p:nvSpPr>
        <p:spPr>
          <a:xfrm>
            <a:off x="6132418" y="3582313"/>
            <a:ext cx="470425" cy="46533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 sz="1200" b="1" dirty="0">
                <a:solidFill>
                  <a:schemeClr val="lt1"/>
                </a:solidFill>
                <a:latin typeface="Fira Sans Extra Condensed"/>
                <a:sym typeface="Fira Sans Extra Condensed"/>
              </a:rPr>
              <a:t>27</a:t>
            </a:r>
            <a:endParaRPr sz="1200" dirty="0">
              <a:solidFill>
                <a:schemeClr val="lt1"/>
              </a:solidFill>
            </a:endParaRPr>
          </a:p>
        </p:txBody>
      </p:sp>
      <p:grpSp>
        <p:nvGrpSpPr>
          <p:cNvPr id="2" name="Google Shape;55;p15">
            <a:extLst>
              <a:ext uri="{FF2B5EF4-FFF2-40B4-BE49-F238E27FC236}">
                <a16:creationId xmlns:a16="http://schemas.microsoft.com/office/drawing/2014/main" id="{2EDE5786-549F-8135-6EFF-38C919F1380D}"/>
              </a:ext>
            </a:extLst>
          </p:cNvPr>
          <p:cNvGrpSpPr/>
          <p:nvPr/>
        </p:nvGrpSpPr>
        <p:grpSpPr>
          <a:xfrm rot="21023197">
            <a:off x="-5303971" y="5299664"/>
            <a:ext cx="4874137" cy="3853295"/>
            <a:chOff x="1595350" y="1290207"/>
            <a:chExt cx="4874137" cy="3853295"/>
          </a:xfrm>
        </p:grpSpPr>
        <p:sp>
          <p:nvSpPr>
            <p:cNvPr id="3" name="Google Shape;56;p15">
              <a:extLst>
                <a:ext uri="{FF2B5EF4-FFF2-40B4-BE49-F238E27FC236}">
                  <a16:creationId xmlns:a16="http://schemas.microsoft.com/office/drawing/2014/main" id="{69D24952-FDAA-D248-27FA-4D9B4EFEB782}"/>
                </a:ext>
              </a:extLst>
            </p:cNvPr>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6520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 name="Google Shape;57;p15">
              <a:extLst>
                <a:ext uri="{FF2B5EF4-FFF2-40B4-BE49-F238E27FC236}">
                  <a16:creationId xmlns:a16="http://schemas.microsoft.com/office/drawing/2014/main" id="{6FD27186-932F-CA3D-909D-ECCB5E1903CD}"/>
                </a:ext>
              </a:extLst>
            </p:cNvPr>
            <p:cNvGrpSpPr/>
            <p:nvPr/>
          </p:nvGrpSpPr>
          <p:grpSpPr>
            <a:xfrm>
              <a:off x="1806690" y="1389189"/>
              <a:ext cx="4502713" cy="3725654"/>
              <a:chOff x="2346303" y="1389189"/>
              <a:chExt cx="4502713" cy="3725654"/>
            </a:xfrm>
          </p:grpSpPr>
          <p:sp>
            <p:nvSpPr>
              <p:cNvPr id="5" name="Google Shape;58;p15">
                <a:extLst>
                  <a:ext uri="{FF2B5EF4-FFF2-40B4-BE49-F238E27FC236}">
                    <a16:creationId xmlns:a16="http://schemas.microsoft.com/office/drawing/2014/main" id="{DEC31691-96E7-C379-26AD-C699D00197AC}"/>
                  </a:ext>
                </a:extLst>
              </p:cNvPr>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59;p15">
                <a:extLst>
                  <a:ext uri="{FF2B5EF4-FFF2-40B4-BE49-F238E27FC236}">
                    <a16:creationId xmlns:a16="http://schemas.microsoft.com/office/drawing/2014/main" id="{8BCF29B8-BC29-0684-1F5E-22EF77FACBEE}"/>
                  </a:ext>
                </a:extLst>
              </p:cNvPr>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60;p15">
                <a:extLst>
                  <a:ext uri="{FF2B5EF4-FFF2-40B4-BE49-F238E27FC236}">
                    <a16:creationId xmlns:a16="http://schemas.microsoft.com/office/drawing/2014/main" id="{9A2973CB-0589-757F-6EC8-7819945D5A16}"/>
                  </a:ext>
                </a:extLst>
              </p:cNvPr>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61;p15">
                <a:extLst>
                  <a:ext uri="{FF2B5EF4-FFF2-40B4-BE49-F238E27FC236}">
                    <a16:creationId xmlns:a16="http://schemas.microsoft.com/office/drawing/2014/main" id="{5CE0C195-D6DA-7CEC-1E0F-C58D172CE7B5}"/>
                  </a:ext>
                </a:extLst>
              </p:cNvPr>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62;p15">
                <a:extLst>
                  <a:ext uri="{FF2B5EF4-FFF2-40B4-BE49-F238E27FC236}">
                    <a16:creationId xmlns:a16="http://schemas.microsoft.com/office/drawing/2014/main" id="{2AEE5D3C-2A31-F2B7-6214-A964E9A73E00}"/>
                  </a:ext>
                </a:extLst>
              </p:cNvPr>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63;p15">
                <a:extLst>
                  <a:ext uri="{FF2B5EF4-FFF2-40B4-BE49-F238E27FC236}">
                    <a16:creationId xmlns:a16="http://schemas.microsoft.com/office/drawing/2014/main" id="{A5F81073-E749-E8DD-0F01-DAF2189ADEC9}"/>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64;p15">
                <a:extLst>
                  <a:ext uri="{FF2B5EF4-FFF2-40B4-BE49-F238E27FC236}">
                    <a16:creationId xmlns:a16="http://schemas.microsoft.com/office/drawing/2014/main" id="{F11A65A5-31D0-CB4D-E628-505CE950B6C8}"/>
                  </a:ext>
                </a:extLst>
              </p:cNvPr>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65;p15">
                <a:extLst>
                  <a:ext uri="{FF2B5EF4-FFF2-40B4-BE49-F238E27FC236}">
                    <a16:creationId xmlns:a16="http://schemas.microsoft.com/office/drawing/2014/main" id="{0BD11E07-6B71-51DF-511D-7C2A7349FA22}"/>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66;p15">
                <a:extLst>
                  <a:ext uri="{FF2B5EF4-FFF2-40B4-BE49-F238E27FC236}">
                    <a16:creationId xmlns:a16="http://schemas.microsoft.com/office/drawing/2014/main" id="{0BF00415-C6D9-18A7-F18D-870FB3CC4C57}"/>
                  </a:ext>
                </a:extLst>
              </p:cNvPr>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67;p15">
                <a:extLst>
                  <a:ext uri="{FF2B5EF4-FFF2-40B4-BE49-F238E27FC236}">
                    <a16:creationId xmlns:a16="http://schemas.microsoft.com/office/drawing/2014/main" id="{93BFB892-6C5D-95A7-9B85-F19E3F9E73E9}"/>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68;p15">
                <a:extLst>
                  <a:ext uri="{FF2B5EF4-FFF2-40B4-BE49-F238E27FC236}">
                    <a16:creationId xmlns:a16="http://schemas.microsoft.com/office/drawing/2014/main" id="{0804B846-53BE-EF88-7D92-A14EEEBEC71E}"/>
                  </a:ext>
                </a:extLst>
              </p:cNvPr>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9;p15">
                <a:extLst>
                  <a:ext uri="{FF2B5EF4-FFF2-40B4-BE49-F238E27FC236}">
                    <a16:creationId xmlns:a16="http://schemas.microsoft.com/office/drawing/2014/main" id="{128E6123-3BA2-7892-B2C2-84FE688713C4}"/>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70;p15">
                <a:extLst>
                  <a:ext uri="{FF2B5EF4-FFF2-40B4-BE49-F238E27FC236}">
                    <a16:creationId xmlns:a16="http://schemas.microsoft.com/office/drawing/2014/main" id="{D3FC3A52-1931-5D00-9B82-E25633F2B3DD}"/>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71;p15">
                <a:extLst>
                  <a:ext uri="{FF2B5EF4-FFF2-40B4-BE49-F238E27FC236}">
                    <a16:creationId xmlns:a16="http://schemas.microsoft.com/office/drawing/2014/main" id="{25CD42A5-96FF-0661-4518-868A3C3B2DE0}"/>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72;p15">
                <a:extLst>
                  <a:ext uri="{FF2B5EF4-FFF2-40B4-BE49-F238E27FC236}">
                    <a16:creationId xmlns:a16="http://schemas.microsoft.com/office/drawing/2014/main" id="{25BD8A30-67DC-53C2-A643-DFF8C6FDAD55}"/>
                  </a:ext>
                </a:extLst>
              </p:cNvPr>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73;p15">
                <a:extLst>
                  <a:ext uri="{FF2B5EF4-FFF2-40B4-BE49-F238E27FC236}">
                    <a16:creationId xmlns:a16="http://schemas.microsoft.com/office/drawing/2014/main" id="{D6EFC12B-AD15-42E3-93EE-325F2021472D}"/>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74;p15">
                <a:extLst>
                  <a:ext uri="{FF2B5EF4-FFF2-40B4-BE49-F238E27FC236}">
                    <a16:creationId xmlns:a16="http://schemas.microsoft.com/office/drawing/2014/main" id="{8EF29B48-4120-D5FF-581D-BC4EB0931A45}"/>
                  </a:ext>
                </a:extLst>
              </p:cNvPr>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75;p15">
                <a:extLst>
                  <a:ext uri="{FF2B5EF4-FFF2-40B4-BE49-F238E27FC236}">
                    <a16:creationId xmlns:a16="http://schemas.microsoft.com/office/drawing/2014/main" id="{B532CCD3-DBAB-479C-CA2F-4227CF49415D}"/>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76;p15">
                <a:extLst>
                  <a:ext uri="{FF2B5EF4-FFF2-40B4-BE49-F238E27FC236}">
                    <a16:creationId xmlns:a16="http://schemas.microsoft.com/office/drawing/2014/main" id="{0A438CE2-9149-2D3B-4AF5-3BA42949255E}"/>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77;p15">
                <a:extLst>
                  <a:ext uri="{FF2B5EF4-FFF2-40B4-BE49-F238E27FC236}">
                    <a16:creationId xmlns:a16="http://schemas.microsoft.com/office/drawing/2014/main" id="{00D3A4CF-D551-1AEE-D6E8-6809525B36EE}"/>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78;p15">
                <a:extLst>
                  <a:ext uri="{FF2B5EF4-FFF2-40B4-BE49-F238E27FC236}">
                    <a16:creationId xmlns:a16="http://schemas.microsoft.com/office/drawing/2014/main" id="{7F7E1C96-2998-A026-CFAB-74E0BFC8B949}"/>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79;p15">
                <a:extLst>
                  <a:ext uri="{FF2B5EF4-FFF2-40B4-BE49-F238E27FC236}">
                    <a16:creationId xmlns:a16="http://schemas.microsoft.com/office/drawing/2014/main" id="{D7C73834-3FBD-68D6-7C2D-9839DA817F94}"/>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80;p15">
                <a:extLst>
                  <a:ext uri="{FF2B5EF4-FFF2-40B4-BE49-F238E27FC236}">
                    <a16:creationId xmlns:a16="http://schemas.microsoft.com/office/drawing/2014/main" id="{DFF0D36E-44C6-36DA-2D09-9E9B01CF830E}"/>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81;p15">
                <a:extLst>
                  <a:ext uri="{FF2B5EF4-FFF2-40B4-BE49-F238E27FC236}">
                    <a16:creationId xmlns:a16="http://schemas.microsoft.com/office/drawing/2014/main" id="{F3C5E404-7A7E-A673-274E-BE81A58242ED}"/>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82;p15">
                <a:extLst>
                  <a:ext uri="{FF2B5EF4-FFF2-40B4-BE49-F238E27FC236}">
                    <a16:creationId xmlns:a16="http://schemas.microsoft.com/office/drawing/2014/main" id="{B6A5C538-A179-0DFC-A471-9ADA85760D5A}"/>
                  </a:ext>
                </a:extLst>
              </p:cNvPr>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83;p15">
                <a:extLst>
                  <a:ext uri="{FF2B5EF4-FFF2-40B4-BE49-F238E27FC236}">
                    <a16:creationId xmlns:a16="http://schemas.microsoft.com/office/drawing/2014/main" id="{7A9A6B5B-0B33-3B28-2D93-04AD570C1506}"/>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4;p15">
                <a:extLst>
                  <a:ext uri="{FF2B5EF4-FFF2-40B4-BE49-F238E27FC236}">
                    <a16:creationId xmlns:a16="http://schemas.microsoft.com/office/drawing/2014/main" id="{CD055E6E-5560-D123-9F3F-672BEF626FD4}"/>
                  </a:ext>
                </a:extLst>
              </p:cNvPr>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5;p15">
                <a:extLst>
                  <a:ext uri="{FF2B5EF4-FFF2-40B4-BE49-F238E27FC236}">
                    <a16:creationId xmlns:a16="http://schemas.microsoft.com/office/drawing/2014/main" id="{0E60A1B3-A067-6BB8-C355-4EED3798EC93}"/>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6;p15">
                <a:extLst>
                  <a:ext uri="{FF2B5EF4-FFF2-40B4-BE49-F238E27FC236}">
                    <a16:creationId xmlns:a16="http://schemas.microsoft.com/office/drawing/2014/main" id="{11FDB8AA-4ADE-AAA4-D865-A2C3A486AADF}"/>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7;p15">
                <a:extLst>
                  <a:ext uri="{FF2B5EF4-FFF2-40B4-BE49-F238E27FC236}">
                    <a16:creationId xmlns:a16="http://schemas.microsoft.com/office/drawing/2014/main" id="{12CEBC9F-194A-CDDF-E9D1-E4373DBDA12D}"/>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8;p15">
                <a:extLst>
                  <a:ext uri="{FF2B5EF4-FFF2-40B4-BE49-F238E27FC236}">
                    <a16:creationId xmlns:a16="http://schemas.microsoft.com/office/drawing/2014/main" id="{FDEABEF9-C2C8-873E-24FD-6E9C287F964F}"/>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9;p15">
                <a:extLst>
                  <a:ext uri="{FF2B5EF4-FFF2-40B4-BE49-F238E27FC236}">
                    <a16:creationId xmlns:a16="http://schemas.microsoft.com/office/drawing/2014/main" id="{1FAACE4D-BFDF-4E8E-526E-C6C149971F94}"/>
                  </a:ext>
                </a:extLst>
              </p:cNvPr>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90;p15">
                <a:extLst>
                  <a:ext uri="{FF2B5EF4-FFF2-40B4-BE49-F238E27FC236}">
                    <a16:creationId xmlns:a16="http://schemas.microsoft.com/office/drawing/2014/main" id="{BEFDC4A5-DE4C-BDAB-B831-7648AC41AD14}"/>
                  </a:ext>
                </a:extLst>
              </p:cNvPr>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91;p15">
                <a:extLst>
                  <a:ext uri="{FF2B5EF4-FFF2-40B4-BE49-F238E27FC236}">
                    <a16:creationId xmlns:a16="http://schemas.microsoft.com/office/drawing/2014/main" id="{DC5DAE7E-6B3E-1A84-8161-7D55537F2416}"/>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92;p15">
                <a:extLst>
                  <a:ext uri="{FF2B5EF4-FFF2-40B4-BE49-F238E27FC236}">
                    <a16:creationId xmlns:a16="http://schemas.microsoft.com/office/drawing/2014/main" id="{3DE6D1A1-0E7A-7EA9-5390-C525BA3E905A}"/>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93;p15">
                <a:extLst>
                  <a:ext uri="{FF2B5EF4-FFF2-40B4-BE49-F238E27FC236}">
                    <a16:creationId xmlns:a16="http://schemas.microsoft.com/office/drawing/2014/main" id="{CDE50AF0-A2C8-A176-8BD8-384908697EA4}"/>
                  </a:ext>
                </a:extLst>
              </p:cNvPr>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94;p15">
                <a:extLst>
                  <a:ext uri="{FF2B5EF4-FFF2-40B4-BE49-F238E27FC236}">
                    <a16:creationId xmlns:a16="http://schemas.microsoft.com/office/drawing/2014/main" id="{EC062D51-EEC0-7BEB-82A2-EC7434608A90}"/>
                  </a:ext>
                </a:extLst>
              </p:cNvPr>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95;p15">
                <a:extLst>
                  <a:ext uri="{FF2B5EF4-FFF2-40B4-BE49-F238E27FC236}">
                    <a16:creationId xmlns:a16="http://schemas.microsoft.com/office/drawing/2014/main" id="{9FF8595F-BFBE-2351-66B4-A96FE8D61487}"/>
                  </a:ext>
                </a:extLst>
              </p:cNvPr>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96;p15">
                <a:extLst>
                  <a:ext uri="{FF2B5EF4-FFF2-40B4-BE49-F238E27FC236}">
                    <a16:creationId xmlns:a16="http://schemas.microsoft.com/office/drawing/2014/main" id="{459D6208-F341-B5E9-DFF0-928409563D29}"/>
                  </a:ext>
                </a:extLst>
              </p:cNvPr>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97;p15">
                <a:extLst>
                  <a:ext uri="{FF2B5EF4-FFF2-40B4-BE49-F238E27FC236}">
                    <a16:creationId xmlns:a16="http://schemas.microsoft.com/office/drawing/2014/main" id="{C7E2F581-E67C-C3E6-2E24-64A04D8F5A66}"/>
                  </a:ext>
                </a:extLst>
              </p:cNvPr>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98;p15">
                <a:extLst>
                  <a:ext uri="{FF2B5EF4-FFF2-40B4-BE49-F238E27FC236}">
                    <a16:creationId xmlns:a16="http://schemas.microsoft.com/office/drawing/2014/main" id="{25B4650D-E205-B444-238C-8982FF445865}"/>
                  </a:ext>
                </a:extLst>
              </p:cNvPr>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99;p15">
                <a:extLst>
                  <a:ext uri="{FF2B5EF4-FFF2-40B4-BE49-F238E27FC236}">
                    <a16:creationId xmlns:a16="http://schemas.microsoft.com/office/drawing/2014/main" id="{12335DF6-5F31-5267-AB5C-F4DCD3A352BB}"/>
                  </a:ext>
                </a:extLst>
              </p:cNvPr>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00;p15">
                <a:extLst>
                  <a:ext uri="{FF2B5EF4-FFF2-40B4-BE49-F238E27FC236}">
                    <a16:creationId xmlns:a16="http://schemas.microsoft.com/office/drawing/2014/main" id="{76004300-F963-AB40-8DD7-BA6F406C915B}"/>
                  </a:ext>
                </a:extLst>
              </p:cNvPr>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01;p15">
                <a:extLst>
                  <a:ext uri="{FF2B5EF4-FFF2-40B4-BE49-F238E27FC236}">
                    <a16:creationId xmlns:a16="http://schemas.microsoft.com/office/drawing/2014/main" id="{824ECD7A-F729-BDC3-CA86-499C7587B810}"/>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02;p15">
                <a:extLst>
                  <a:ext uri="{FF2B5EF4-FFF2-40B4-BE49-F238E27FC236}">
                    <a16:creationId xmlns:a16="http://schemas.microsoft.com/office/drawing/2014/main" id="{CDB13AAC-39F4-1EAC-F5C7-EA2071554EDB}"/>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03;p15">
                <a:extLst>
                  <a:ext uri="{FF2B5EF4-FFF2-40B4-BE49-F238E27FC236}">
                    <a16:creationId xmlns:a16="http://schemas.microsoft.com/office/drawing/2014/main" id="{3FD4189F-4F0B-3633-BD51-EC452503A596}"/>
                  </a:ext>
                </a:extLst>
              </p:cNvPr>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04;p15">
                <a:extLst>
                  <a:ext uri="{FF2B5EF4-FFF2-40B4-BE49-F238E27FC236}">
                    <a16:creationId xmlns:a16="http://schemas.microsoft.com/office/drawing/2014/main" id="{728E4CD4-8CE2-9787-1DF6-E01BB989636C}"/>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05;p15">
                <a:extLst>
                  <a:ext uri="{FF2B5EF4-FFF2-40B4-BE49-F238E27FC236}">
                    <a16:creationId xmlns:a16="http://schemas.microsoft.com/office/drawing/2014/main" id="{590D77E7-04FA-A800-1AF7-3B2AD0236258}"/>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06;p15">
                <a:extLst>
                  <a:ext uri="{FF2B5EF4-FFF2-40B4-BE49-F238E27FC236}">
                    <a16:creationId xmlns:a16="http://schemas.microsoft.com/office/drawing/2014/main" id="{5550AAC6-CE64-3A7C-F509-C49B19FA5BEE}"/>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07;p15">
                <a:extLst>
                  <a:ext uri="{FF2B5EF4-FFF2-40B4-BE49-F238E27FC236}">
                    <a16:creationId xmlns:a16="http://schemas.microsoft.com/office/drawing/2014/main" id="{19D35D57-95D0-6210-C67C-2EC480F0DA69}"/>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08;p15">
                <a:extLst>
                  <a:ext uri="{FF2B5EF4-FFF2-40B4-BE49-F238E27FC236}">
                    <a16:creationId xmlns:a16="http://schemas.microsoft.com/office/drawing/2014/main" id="{BC86306E-88A1-F9CE-2851-4F2CE16E4538}"/>
                  </a:ext>
                </a:extLst>
              </p:cNvPr>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09;p15">
                <a:extLst>
                  <a:ext uri="{FF2B5EF4-FFF2-40B4-BE49-F238E27FC236}">
                    <a16:creationId xmlns:a16="http://schemas.microsoft.com/office/drawing/2014/main" id="{0BD0E3DC-A8C1-2440-032A-B55058FCFF66}"/>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10;p15">
                <a:extLst>
                  <a:ext uri="{FF2B5EF4-FFF2-40B4-BE49-F238E27FC236}">
                    <a16:creationId xmlns:a16="http://schemas.microsoft.com/office/drawing/2014/main" id="{3BA2E79D-D4E7-33E7-962D-54DF477933CF}"/>
                  </a:ext>
                </a:extLst>
              </p:cNvPr>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11;p15">
                <a:extLst>
                  <a:ext uri="{FF2B5EF4-FFF2-40B4-BE49-F238E27FC236}">
                    <a16:creationId xmlns:a16="http://schemas.microsoft.com/office/drawing/2014/main" id="{B53E895E-84DB-5F81-50B7-DF3E3070A040}"/>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12;p15">
                <a:extLst>
                  <a:ext uri="{FF2B5EF4-FFF2-40B4-BE49-F238E27FC236}">
                    <a16:creationId xmlns:a16="http://schemas.microsoft.com/office/drawing/2014/main" id="{C2A5FD0B-8064-3F1A-EC9F-BCF3C38CF6AC}"/>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13;p15">
                <a:extLst>
                  <a:ext uri="{FF2B5EF4-FFF2-40B4-BE49-F238E27FC236}">
                    <a16:creationId xmlns:a16="http://schemas.microsoft.com/office/drawing/2014/main" id="{D97AD8AD-CC78-277E-ECAB-8B3E1B099D5C}"/>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114;p15">
                <a:extLst>
                  <a:ext uri="{FF2B5EF4-FFF2-40B4-BE49-F238E27FC236}">
                    <a16:creationId xmlns:a16="http://schemas.microsoft.com/office/drawing/2014/main" id="{D2076DF9-7A04-29EB-C3EC-463EB2DEA8DF}"/>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15;p15">
                <a:extLst>
                  <a:ext uri="{FF2B5EF4-FFF2-40B4-BE49-F238E27FC236}">
                    <a16:creationId xmlns:a16="http://schemas.microsoft.com/office/drawing/2014/main" id="{60D8E86A-80FD-CA24-8B94-FF87E4382B3A}"/>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16;p15">
                <a:extLst>
                  <a:ext uri="{FF2B5EF4-FFF2-40B4-BE49-F238E27FC236}">
                    <a16:creationId xmlns:a16="http://schemas.microsoft.com/office/drawing/2014/main" id="{8010E7BF-B138-16DB-84A1-88C4405A9BCE}"/>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117;p15">
                <a:extLst>
                  <a:ext uri="{FF2B5EF4-FFF2-40B4-BE49-F238E27FC236}">
                    <a16:creationId xmlns:a16="http://schemas.microsoft.com/office/drawing/2014/main" id="{6025FCA1-54AE-EF34-E33B-B84DDB42831A}"/>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118;p15">
                <a:extLst>
                  <a:ext uri="{FF2B5EF4-FFF2-40B4-BE49-F238E27FC236}">
                    <a16:creationId xmlns:a16="http://schemas.microsoft.com/office/drawing/2014/main" id="{9BCC43FA-79C2-498D-FE9F-1F48B6631C0B}"/>
                  </a:ext>
                </a:extLst>
              </p:cNvPr>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119;p15">
                <a:extLst>
                  <a:ext uri="{FF2B5EF4-FFF2-40B4-BE49-F238E27FC236}">
                    <a16:creationId xmlns:a16="http://schemas.microsoft.com/office/drawing/2014/main" id="{0F628AFB-7D61-CFD9-87CC-A7694A2B6787}"/>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20;p15">
                <a:extLst>
                  <a:ext uri="{FF2B5EF4-FFF2-40B4-BE49-F238E27FC236}">
                    <a16:creationId xmlns:a16="http://schemas.microsoft.com/office/drawing/2014/main" id="{4A1808B4-06B2-D804-3F1B-B5D53DAF46EB}"/>
                  </a:ext>
                </a:extLst>
              </p:cNvPr>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21;p15">
                <a:extLst>
                  <a:ext uri="{FF2B5EF4-FFF2-40B4-BE49-F238E27FC236}">
                    <a16:creationId xmlns:a16="http://schemas.microsoft.com/office/drawing/2014/main" id="{B1041729-0686-0DF9-64D7-7E17F2D59FD2}"/>
                  </a:ext>
                </a:extLst>
              </p:cNvPr>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22;p15">
                <a:extLst>
                  <a:ext uri="{FF2B5EF4-FFF2-40B4-BE49-F238E27FC236}">
                    <a16:creationId xmlns:a16="http://schemas.microsoft.com/office/drawing/2014/main" id="{47FB0C08-9D99-A0E0-FE4C-8321FD7552F0}"/>
                  </a:ext>
                </a:extLst>
              </p:cNvPr>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23;p15">
                <a:extLst>
                  <a:ext uri="{FF2B5EF4-FFF2-40B4-BE49-F238E27FC236}">
                    <a16:creationId xmlns:a16="http://schemas.microsoft.com/office/drawing/2014/main" id="{44CC63A4-DC02-2777-1C13-36099F1F8B93}"/>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24;p15">
                <a:extLst>
                  <a:ext uri="{FF2B5EF4-FFF2-40B4-BE49-F238E27FC236}">
                    <a16:creationId xmlns:a16="http://schemas.microsoft.com/office/drawing/2014/main" id="{332906F7-03B5-9EE6-19EC-19924E06FB8A}"/>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25;p15">
                <a:extLst>
                  <a:ext uri="{FF2B5EF4-FFF2-40B4-BE49-F238E27FC236}">
                    <a16:creationId xmlns:a16="http://schemas.microsoft.com/office/drawing/2014/main" id="{DB23EF36-1DCB-DBFD-40E6-7089001F51A4}"/>
                  </a:ext>
                </a:extLst>
              </p:cNvPr>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26;p15">
                <a:extLst>
                  <a:ext uri="{FF2B5EF4-FFF2-40B4-BE49-F238E27FC236}">
                    <a16:creationId xmlns:a16="http://schemas.microsoft.com/office/drawing/2014/main" id="{5143DEC0-0B20-EF55-DF6D-9B8CB7131BC4}"/>
                  </a:ext>
                </a:extLst>
              </p:cNvPr>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27;p15">
                <a:extLst>
                  <a:ext uri="{FF2B5EF4-FFF2-40B4-BE49-F238E27FC236}">
                    <a16:creationId xmlns:a16="http://schemas.microsoft.com/office/drawing/2014/main" id="{399CD4EC-02B7-1B61-086A-9A0C70219F49}"/>
                  </a:ext>
                </a:extLst>
              </p:cNvPr>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28;p15">
                <a:extLst>
                  <a:ext uri="{FF2B5EF4-FFF2-40B4-BE49-F238E27FC236}">
                    <a16:creationId xmlns:a16="http://schemas.microsoft.com/office/drawing/2014/main" id="{EB287E48-6D09-BAA5-FA9E-C80B4F81D0D5}"/>
                  </a:ext>
                </a:extLst>
              </p:cNvPr>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29;p15">
                <a:extLst>
                  <a:ext uri="{FF2B5EF4-FFF2-40B4-BE49-F238E27FC236}">
                    <a16:creationId xmlns:a16="http://schemas.microsoft.com/office/drawing/2014/main" id="{08AE3924-87C6-5901-140E-95A55E0BB5B2}"/>
                  </a:ext>
                </a:extLst>
              </p:cNvPr>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30;p15">
                <a:extLst>
                  <a:ext uri="{FF2B5EF4-FFF2-40B4-BE49-F238E27FC236}">
                    <a16:creationId xmlns:a16="http://schemas.microsoft.com/office/drawing/2014/main" id="{F379FD94-036D-C9EC-CEA9-EC2581ABA71F}"/>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31;p15">
                <a:extLst>
                  <a:ext uri="{FF2B5EF4-FFF2-40B4-BE49-F238E27FC236}">
                    <a16:creationId xmlns:a16="http://schemas.microsoft.com/office/drawing/2014/main" id="{252ADAB9-CD18-8DB2-44B7-3937773A8697}"/>
                  </a:ext>
                </a:extLst>
              </p:cNvPr>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32;p15">
                <a:extLst>
                  <a:ext uri="{FF2B5EF4-FFF2-40B4-BE49-F238E27FC236}">
                    <a16:creationId xmlns:a16="http://schemas.microsoft.com/office/drawing/2014/main" id="{880FDC2D-2661-A681-FC06-367747787C48}"/>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33;p15">
                <a:extLst>
                  <a:ext uri="{FF2B5EF4-FFF2-40B4-BE49-F238E27FC236}">
                    <a16:creationId xmlns:a16="http://schemas.microsoft.com/office/drawing/2014/main" id="{DADFB950-ED7E-3AFA-62EA-EBB571ACA61D}"/>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34;p15">
                <a:extLst>
                  <a:ext uri="{FF2B5EF4-FFF2-40B4-BE49-F238E27FC236}">
                    <a16:creationId xmlns:a16="http://schemas.microsoft.com/office/drawing/2014/main" id="{4B714EA1-D919-8298-5B46-C64EF9992E07}"/>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35;p15">
                <a:extLst>
                  <a:ext uri="{FF2B5EF4-FFF2-40B4-BE49-F238E27FC236}">
                    <a16:creationId xmlns:a16="http://schemas.microsoft.com/office/drawing/2014/main" id="{F131911F-3890-91E8-B3E0-9B50DEEA0B02}"/>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136;p15">
                <a:extLst>
                  <a:ext uri="{FF2B5EF4-FFF2-40B4-BE49-F238E27FC236}">
                    <a16:creationId xmlns:a16="http://schemas.microsoft.com/office/drawing/2014/main" id="{B00D3EE9-0466-EBAD-6C06-BD1D2DD74A29}"/>
                  </a:ext>
                </a:extLst>
              </p:cNvPr>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137;p15">
                <a:extLst>
                  <a:ext uri="{FF2B5EF4-FFF2-40B4-BE49-F238E27FC236}">
                    <a16:creationId xmlns:a16="http://schemas.microsoft.com/office/drawing/2014/main" id="{74940A33-F9ED-3678-C912-6731D8F6114C}"/>
                  </a:ext>
                </a:extLst>
              </p:cNvPr>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138;p15">
                <a:extLst>
                  <a:ext uri="{FF2B5EF4-FFF2-40B4-BE49-F238E27FC236}">
                    <a16:creationId xmlns:a16="http://schemas.microsoft.com/office/drawing/2014/main" id="{B6AB733E-7B0B-4C34-A183-424C31BAC01D}"/>
                  </a:ext>
                </a:extLst>
              </p:cNvPr>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139;p15">
                <a:extLst>
                  <a:ext uri="{FF2B5EF4-FFF2-40B4-BE49-F238E27FC236}">
                    <a16:creationId xmlns:a16="http://schemas.microsoft.com/office/drawing/2014/main" id="{BEC00B91-5101-5D13-4BCF-D1B2072E045D}"/>
                  </a:ext>
                </a:extLst>
              </p:cNvPr>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140;p15">
                <a:extLst>
                  <a:ext uri="{FF2B5EF4-FFF2-40B4-BE49-F238E27FC236}">
                    <a16:creationId xmlns:a16="http://schemas.microsoft.com/office/drawing/2014/main" id="{6F9F2FE3-FD0B-A9A5-6438-AE6302D60089}"/>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41;p15">
                <a:extLst>
                  <a:ext uri="{FF2B5EF4-FFF2-40B4-BE49-F238E27FC236}">
                    <a16:creationId xmlns:a16="http://schemas.microsoft.com/office/drawing/2014/main" id="{4A492837-8C4C-DA98-58DD-38AF39493DA1}"/>
                  </a:ext>
                </a:extLst>
              </p:cNvPr>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42;p15">
                <a:extLst>
                  <a:ext uri="{FF2B5EF4-FFF2-40B4-BE49-F238E27FC236}">
                    <a16:creationId xmlns:a16="http://schemas.microsoft.com/office/drawing/2014/main" id="{6E6784DF-36FB-B619-10EB-87DDCB4FF5AD}"/>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43;p15">
                <a:extLst>
                  <a:ext uri="{FF2B5EF4-FFF2-40B4-BE49-F238E27FC236}">
                    <a16:creationId xmlns:a16="http://schemas.microsoft.com/office/drawing/2014/main" id="{74C737CE-46F0-FFFB-5803-474A210CE14D}"/>
                  </a:ext>
                </a:extLst>
              </p:cNvPr>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44;p15">
                <a:extLst>
                  <a:ext uri="{FF2B5EF4-FFF2-40B4-BE49-F238E27FC236}">
                    <a16:creationId xmlns:a16="http://schemas.microsoft.com/office/drawing/2014/main" id="{9B66A8F4-8CB5-49D8-F643-6D0AE43670CD}"/>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45;p15">
                <a:extLst>
                  <a:ext uri="{FF2B5EF4-FFF2-40B4-BE49-F238E27FC236}">
                    <a16:creationId xmlns:a16="http://schemas.microsoft.com/office/drawing/2014/main" id="{3EC2D969-242B-4A07-861B-8CCF2C569FF3}"/>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46;p15">
                <a:extLst>
                  <a:ext uri="{FF2B5EF4-FFF2-40B4-BE49-F238E27FC236}">
                    <a16:creationId xmlns:a16="http://schemas.microsoft.com/office/drawing/2014/main" id="{6A7E4F14-A518-1DAA-C330-5E07EC5CA1F5}"/>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47;p15">
                <a:extLst>
                  <a:ext uri="{FF2B5EF4-FFF2-40B4-BE49-F238E27FC236}">
                    <a16:creationId xmlns:a16="http://schemas.microsoft.com/office/drawing/2014/main" id="{5A8D3321-F6BE-151C-0A49-6A6EF352686C}"/>
                  </a:ext>
                </a:extLst>
              </p:cNvPr>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48;p15">
                <a:extLst>
                  <a:ext uri="{FF2B5EF4-FFF2-40B4-BE49-F238E27FC236}">
                    <a16:creationId xmlns:a16="http://schemas.microsoft.com/office/drawing/2014/main" id="{40C85D28-0397-E196-9AAC-D1734B9D650A}"/>
                  </a:ext>
                </a:extLst>
              </p:cNvPr>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49;p15">
                <a:extLst>
                  <a:ext uri="{FF2B5EF4-FFF2-40B4-BE49-F238E27FC236}">
                    <a16:creationId xmlns:a16="http://schemas.microsoft.com/office/drawing/2014/main" id="{1C4F535C-BB57-D4DF-FBFD-183986CA89B2}"/>
                  </a:ext>
                </a:extLst>
              </p:cNvPr>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50;p15">
                <a:extLst>
                  <a:ext uri="{FF2B5EF4-FFF2-40B4-BE49-F238E27FC236}">
                    <a16:creationId xmlns:a16="http://schemas.microsoft.com/office/drawing/2014/main" id="{4E3D9BB7-A892-1078-BA9E-8D9E44A53A90}"/>
                  </a:ext>
                </a:extLst>
              </p:cNvPr>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51;p15">
                <a:extLst>
                  <a:ext uri="{FF2B5EF4-FFF2-40B4-BE49-F238E27FC236}">
                    <a16:creationId xmlns:a16="http://schemas.microsoft.com/office/drawing/2014/main" id="{F1144B6F-D632-6441-5B45-8CDC29A9C0AB}"/>
                  </a:ext>
                </a:extLst>
              </p:cNvPr>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52;p15">
                <a:extLst>
                  <a:ext uri="{FF2B5EF4-FFF2-40B4-BE49-F238E27FC236}">
                    <a16:creationId xmlns:a16="http://schemas.microsoft.com/office/drawing/2014/main" id="{4DE89C22-9862-2C62-3B09-E70D1DFF4091}"/>
                  </a:ext>
                </a:extLst>
              </p:cNvPr>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53;p15">
                <a:extLst>
                  <a:ext uri="{FF2B5EF4-FFF2-40B4-BE49-F238E27FC236}">
                    <a16:creationId xmlns:a16="http://schemas.microsoft.com/office/drawing/2014/main" id="{CDAE1535-CF89-BFC9-92F6-9DB3B2876B66}"/>
                  </a:ext>
                </a:extLst>
              </p:cNvPr>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54;p15">
                <a:extLst>
                  <a:ext uri="{FF2B5EF4-FFF2-40B4-BE49-F238E27FC236}">
                    <a16:creationId xmlns:a16="http://schemas.microsoft.com/office/drawing/2014/main" id="{B668DCB9-B881-7952-5A96-0200ECB4EBC9}"/>
                  </a:ext>
                </a:extLst>
              </p:cNvPr>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55;p15">
                <a:extLst>
                  <a:ext uri="{FF2B5EF4-FFF2-40B4-BE49-F238E27FC236}">
                    <a16:creationId xmlns:a16="http://schemas.microsoft.com/office/drawing/2014/main" id="{F21C8452-79AC-14F5-C53B-16B908E6B08A}"/>
                  </a:ext>
                </a:extLst>
              </p:cNvPr>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56;p15">
                <a:extLst>
                  <a:ext uri="{FF2B5EF4-FFF2-40B4-BE49-F238E27FC236}">
                    <a16:creationId xmlns:a16="http://schemas.microsoft.com/office/drawing/2014/main" id="{9C8BB68D-C54E-7B70-ACEC-5E24A506718A}"/>
                  </a:ext>
                </a:extLst>
              </p:cNvPr>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57;p15">
                <a:extLst>
                  <a:ext uri="{FF2B5EF4-FFF2-40B4-BE49-F238E27FC236}">
                    <a16:creationId xmlns:a16="http://schemas.microsoft.com/office/drawing/2014/main" id="{65A1E3A4-A569-E72B-4DAC-DD1A42DCAB48}"/>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58;p15">
                <a:extLst>
                  <a:ext uri="{FF2B5EF4-FFF2-40B4-BE49-F238E27FC236}">
                    <a16:creationId xmlns:a16="http://schemas.microsoft.com/office/drawing/2014/main" id="{9824B204-109D-8066-F07A-1A18CC133759}"/>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59;p15">
                <a:extLst>
                  <a:ext uri="{FF2B5EF4-FFF2-40B4-BE49-F238E27FC236}">
                    <a16:creationId xmlns:a16="http://schemas.microsoft.com/office/drawing/2014/main" id="{8C363477-EA6C-61E4-8CD6-141CD4892BB0}"/>
                  </a:ext>
                </a:extLst>
              </p:cNvPr>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60;p15">
                <a:extLst>
                  <a:ext uri="{FF2B5EF4-FFF2-40B4-BE49-F238E27FC236}">
                    <a16:creationId xmlns:a16="http://schemas.microsoft.com/office/drawing/2014/main" id="{4A4EF0B9-3033-E2C2-4EEC-BD2660BFB574}"/>
                  </a:ext>
                </a:extLst>
              </p:cNvPr>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61;p15">
                <a:extLst>
                  <a:ext uri="{FF2B5EF4-FFF2-40B4-BE49-F238E27FC236}">
                    <a16:creationId xmlns:a16="http://schemas.microsoft.com/office/drawing/2014/main" id="{383361D7-699D-9C2B-E9C9-737303EF754D}"/>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62;p15">
                <a:extLst>
                  <a:ext uri="{FF2B5EF4-FFF2-40B4-BE49-F238E27FC236}">
                    <a16:creationId xmlns:a16="http://schemas.microsoft.com/office/drawing/2014/main" id="{933C4C60-130A-A6B5-A754-115630545BD1}"/>
                  </a:ext>
                </a:extLst>
              </p:cNvPr>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63;p15">
                <a:extLst>
                  <a:ext uri="{FF2B5EF4-FFF2-40B4-BE49-F238E27FC236}">
                    <a16:creationId xmlns:a16="http://schemas.microsoft.com/office/drawing/2014/main" id="{505D93E3-DE5C-F5C7-ACE8-8615B582209B}"/>
                  </a:ext>
                </a:extLst>
              </p:cNvPr>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64;p15">
                <a:extLst>
                  <a:ext uri="{FF2B5EF4-FFF2-40B4-BE49-F238E27FC236}">
                    <a16:creationId xmlns:a16="http://schemas.microsoft.com/office/drawing/2014/main" id="{0761AB73-1DCD-FD38-6693-956716E1B8D6}"/>
                  </a:ext>
                </a:extLst>
              </p:cNvPr>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Google Shape;165;p15">
                <a:extLst>
                  <a:ext uri="{FF2B5EF4-FFF2-40B4-BE49-F238E27FC236}">
                    <a16:creationId xmlns:a16="http://schemas.microsoft.com/office/drawing/2014/main" id="{D7D6F0BC-1839-3E07-3676-A1B34B98D267}"/>
                  </a:ext>
                </a:extLst>
              </p:cNvPr>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Google Shape;166;p15">
                <a:extLst>
                  <a:ext uri="{FF2B5EF4-FFF2-40B4-BE49-F238E27FC236}">
                    <a16:creationId xmlns:a16="http://schemas.microsoft.com/office/drawing/2014/main" id="{577DD929-435F-9CCD-3933-38F554C55135}"/>
                  </a:ext>
                </a:extLst>
              </p:cNvPr>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4060258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C7125F68-353B-A620-B6DF-37A17CCAD1BE}"/>
                  </a:ext>
                </a:extLst>
              </p:cNvPr>
              <p:cNvGraphicFramePr>
                <a:graphicFrameLocks noChangeAspect="1"/>
              </p:cNvGraphicFramePr>
              <p:nvPr>
                <p:extLst>
                  <p:ext uri="{D42A27DB-BD31-4B8C-83A1-F6EECF244321}">
                    <p14:modId xmlns:p14="http://schemas.microsoft.com/office/powerpoint/2010/main" val="3179387934"/>
                  </p:ext>
                </p:extLst>
              </p:nvPr>
            </p:nvGraphicFramePr>
            <p:xfrm>
              <a:off x="2986191" y="-8249994"/>
              <a:ext cx="1372089" cy="2750637"/>
            </p:xfrm>
            <a:graphic>
              <a:graphicData uri="http://schemas.microsoft.com/office/drawing/2017/model3d">
                <am3d:model3d r:embed="rId4">
                  <am3d:spPr>
                    <a:xfrm>
                      <a:off x="0" y="0"/>
                      <a:ext cx="1372089" cy="2750637"/>
                    </a:xfrm>
                    <a:prstGeom prst="rect">
                      <a:avLst/>
                    </a:prstGeom>
                  </am3d:spPr>
                  <am3d:camera>
                    <am3d:pos x="0" y="0" z="52629833"/>
                    <am3d:up dx="0" dy="36000000" dz="0"/>
                    <am3d:lookAt x="0" y="0" z="0"/>
                    <am3d:perspective fov="2700000"/>
                  </am3d:camera>
                  <am3d:trans>
                    <am3d:meterPerModelUnit n="63144" d="1000000"/>
                    <am3d:preTrans dx="5635733" dy="-18130007" dz="-4343694"/>
                    <am3d:scale>
                      <am3d:sx n="1000000" d="1000000"/>
                      <am3d:sy n="1000000" d="1000000"/>
                      <am3d:sz n="1000000" d="1000000"/>
                    </am3d:scale>
                    <am3d:rot ax="-10791018" ay="-104984" az="10799720"/>
                    <am3d:postTrans dx="0" dy="0" dz="0"/>
                  </am3d:trans>
                  <am3d:raster rName="Office3DRenderer" rVer="16.0.8326">
                    <am3d:blip r:embed="rId5"/>
                  </am3d:raster>
                  <am3d:objViewport viewportSz="32640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C7125F68-353B-A620-B6DF-37A17CCAD1BE}"/>
                  </a:ext>
                </a:extLst>
              </p:cNvPr>
              <p:cNvPicPr>
                <a:picLocks noGrp="1" noRot="1" noChangeAspect="1" noMove="1" noResize="1" noEditPoints="1" noAdjustHandles="1" noChangeArrowheads="1" noChangeShapeType="1" noCrop="1"/>
              </p:cNvPicPr>
              <p:nvPr/>
            </p:nvPicPr>
            <p:blipFill>
              <a:blip r:embed="rId5"/>
              <a:stretch>
                <a:fillRect/>
              </a:stretch>
            </p:blipFill>
            <p:spPr>
              <a:xfrm>
                <a:off x="2986191" y="-8249994"/>
                <a:ext cx="1372089" cy="275063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8" name="Ink 227">
                <a:extLst>
                  <a:ext uri="{FF2B5EF4-FFF2-40B4-BE49-F238E27FC236}">
                    <a16:creationId xmlns:a16="http://schemas.microsoft.com/office/drawing/2014/main" id="{7882504C-FDAF-7F00-9172-57EA5A8B4291}"/>
                  </a:ext>
                </a:extLst>
              </p14:cNvPr>
              <p14:cNvContentPartPr/>
              <p14:nvPr/>
            </p14:nvContentPartPr>
            <p14:xfrm>
              <a:off x="873628" y="-2415348"/>
              <a:ext cx="4680" cy="7200"/>
            </p14:xfrm>
          </p:contentPart>
        </mc:Choice>
        <mc:Fallback>
          <p:pic>
            <p:nvPicPr>
              <p:cNvPr id="228" name="Ink 227">
                <a:extLst>
                  <a:ext uri="{FF2B5EF4-FFF2-40B4-BE49-F238E27FC236}">
                    <a16:creationId xmlns:a16="http://schemas.microsoft.com/office/drawing/2014/main" id="{7882504C-FDAF-7F00-9172-57EA5A8B4291}"/>
                  </a:ext>
                </a:extLst>
              </p:cNvPr>
              <p:cNvPicPr/>
              <p:nvPr/>
            </p:nvPicPr>
            <p:blipFill>
              <a:blip r:embed="rId7"/>
              <a:stretch>
                <a:fillRect/>
              </a:stretch>
            </p:blipFill>
            <p:spPr>
              <a:xfrm>
                <a:off x="869308" y="-2419668"/>
                <a:ext cx="1332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6" name="Ink 45">
                <a:extLst>
                  <a:ext uri="{FF2B5EF4-FFF2-40B4-BE49-F238E27FC236}">
                    <a16:creationId xmlns:a16="http://schemas.microsoft.com/office/drawing/2014/main" id="{A60822AB-83FC-9EB5-9899-A0BEEABCC95E}"/>
                  </a:ext>
                </a:extLst>
              </p14:cNvPr>
              <p14:cNvContentPartPr/>
              <p14:nvPr/>
            </p14:nvContentPartPr>
            <p14:xfrm>
              <a:off x="-2085682" y="-4083069"/>
              <a:ext cx="360" cy="360"/>
            </p14:xfrm>
          </p:contentPart>
        </mc:Choice>
        <mc:Fallback>
          <p:pic>
            <p:nvPicPr>
              <p:cNvPr id="46" name="Ink 45">
                <a:extLst>
                  <a:ext uri="{FF2B5EF4-FFF2-40B4-BE49-F238E27FC236}">
                    <a16:creationId xmlns:a16="http://schemas.microsoft.com/office/drawing/2014/main" id="{A60822AB-83FC-9EB5-9899-A0BEEABCC95E}"/>
                  </a:ext>
                </a:extLst>
              </p:cNvPr>
              <p:cNvPicPr/>
              <p:nvPr/>
            </p:nvPicPr>
            <p:blipFill>
              <a:blip r:embed="rId9"/>
              <a:stretch>
                <a:fillRect/>
              </a:stretch>
            </p:blipFill>
            <p:spPr>
              <a:xfrm>
                <a:off x="-2094682" y="-4092069"/>
                <a:ext cx="18000" cy="18000"/>
              </a:xfrm>
              <a:prstGeom prst="rect">
                <a:avLst/>
              </a:prstGeom>
            </p:spPr>
          </p:pic>
        </mc:Fallback>
      </mc:AlternateContent>
      <p:sp>
        <p:nvSpPr>
          <p:cNvPr id="26" name="Google Shape;727;p35">
            <a:extLst>
              <a:ext uri="{FF2B5EF4-FFF2-40B4-BE49-F238E27FC236}">
                <a16:creationId xmlns:a16="http://schemas.microsoft.com/office/drawing/2014/main" id="{64074A43-8BE1-E3B3-AA11-FE5E50C67F0D}"/>
              </a:ext>
            </a:extLst>
          </p:cNvPr>
          <p:cNvSpPr txBox="1">
            <a:spLocks noGrp="1"/>
          </p:cNvSpPr>
          <p:nvPr>
            <p:ph type="title"/>
          </p:nvPr>
        </p:nvSpPr>
        <p:spPr>
          <a:xfrm>
            <a:off x="1287050" y="-6215359"/>
            <a:ext cx="4473382"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50000"/>
                  </a:schemeClr>
                </a:solidFill>
              </a:rPr>
              <a:t> </a:t>
            </a:r>
            <a:endParaRPr dirty="0">
              <a:solidFill>
                <a:schemeClr val="tx1">
                  <a:lumMod val="50000"/>
                </a:schemeClr>
              </a:solidFill>
            </a:endParaRPr>
          </a:p>
        </p:txBody>
      </p:sp>
      <p:sp>
        <p:nvSpPr>
          <p:cNvPr id="41" name="Google Shape;100;p15">
            <a:extLst>
              <a:ext uri="{FF2B5EF4-FFF2-40B4-BE49-F238E27FC236}">
                <a16:creationId xmlns:a16="http://schemas.microsoft.com/office/drawing/2014/main" id="{69F746AF-98BB-456E-B529-92DD5C7B7D48}"/>
              </a:ext>
            </a:extLst>
          </p:cNvPr>
          <p:cNvSpPr txBox="1">
            <a:spLocks/>
          </p:cNvSpPr>
          <p:nvPr/>
        </p:nvSpPr>
        <p:spPr>
          <a:xfrm>
            <a:off x="524642" y="-4335333"/>
            <a:ext cx="2076631"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OffState</a:t>
            </a:r>
            <a:r>
              <a:rPr lang="vi-VN" sz="3200" dirty="0">
                <a:solidFill>
                  <a:schemeClr val="accent2">
                    <a:lumMod val="50000"/>
                  </a:schemeClr>
                </a:solidFill>
              </a:rPr>
              <a:t> </a:t>
            </a:r>
          </a:p>
        </p:txBody>
      </p:sp>
      <p:sp>
        <p:nvSpPr>
          <p:cNvPr id="42" name="Google Shape;100;p15">
            <a:extLst>
              <a:ext uri="{FF2B5EF4-FFF2-40B4-BE49-F238E27FC236}">
                <a16:creationId xmlns:a16="http://schemas.microsoft.com/office/drawing/2014/main" id="{9BD9F8C8-20EE-0F26-FF91-AAB80FC11DEE}"/>
              </a:ext>
            </a:extLst>
          </p:cNvPr>
          <p:cNvSpPr txBox="1">
            <a:spLocks/>
          </p:cNvSpPr>
          <p:nvPr/>
        </p:nvSpPr>
        <p:spPr>
          <a:xfrm>
            <a:off x="5387697" y="-3694532"/>
            <a:ext cx="2804390"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rgbClr val="182B2F"/>
                </a:solidFill>
              </a:rPr>
              <a:t>LockedState</a:t>
            </a:r>
            <a:r>
              <a:rPr lang="vi-VN" sz="3200" dirty="0">
                <a:solidFill>
                  <a:srgbClr val="182B2F"/>
                </a:solidFill>
              </a:rPr>
              <a:t> </a:t>
            </a:r>
          </a:p>
        </p:txBody>
      </p:sp>
      <p:sp>
        <p:nvSpPr>
          <p:cNvPr id="44" name="Google Shape;100;p15">
            <a:extLst>
              <a:ext uri="{FF2B5EF4-FFF2-40B4-BE49-F238E27FC236}">
                <a16:creationId xmlns:a16="http://schemas.microsoft.com/office/drawing/2014/main" id="{8A6D49EF-6140-4BE0-952B-CE7EDDDE84DC}"/>
              </a:ext>
            </a:extLst>
          </p:cNvPr>
          <p:cNvSpPr txBox="1">
            <a:spLocks/>
          </p:cNvSpPr>
          <p:nvPr/>
        </p:nvSpPr>
        <p:spPr>
          <a:xfrm>
            <a:off x="2832335" y="-1682407"/>
            <a:ext cx="2324298"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2800" dirty="0" err="1">
                <a:solidFill>
                  <a:schemeClr val="accent6"/>
                </a:solidFill>
              </a:rPr>
              <a:t>ReadyState</a:t>
            </a:r>
            <a:r>
              <a:rPr lang="vi-VN" sz="3200" dirty="0">
                <a:solidFill>
                  <a:schemeClr val="accent2">
                    <a:lumMod val="50000"/>
                  </a:schemeClr>
                </a:solidFill>
              </a:rPr>
              <a:t> </a:t>
            </a:r>
          </a:p>
        </p:txBody>
      </p:sp>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64203BA3-236B-493B-8811-A823F145FFFA}"/>
                  </a:ext>
                </a:extLst>
              </p14:cNvPr>
              <p14:cNvContentPartPr/>
              <p14:nvPr/>
            </p14:nvContentPartPr>
            <p14:xfrm>
              <a:off x="2116493" y="-5779840"/>
              <a:ext cx="360" cy="360"/>
            </p14:xfrm>
          </p:contentPart>
        </mc:Choice>
        <mc:Fallback>
          <p:pic>
            <p:nvPicPr>
              <p:cNvPr id="8" name="Ink 7">
                <a:extLst>
                  <a:ext uri="{FF2B5EF4-FFF2-40B4-BE49-F238E27FC236}">
                    <a16:creationId xmlns:a16="http://schemas.microsoft.com/office/drawing/2014/main" id="{64203BA3-236B-493B-8811-A823F145FFFA}"/>
                  </a:ext>
                </a:extLst>
              </p:cNvPr>
              <p:cNvPicPr/>
              <p:nvPr/>
            </p:nvPicPr>
            <p:blipFill>
              <a:blip r:embed="rId11"/>
              <a:stretch>
                <a:fillRect/>
              </a:stretch>
            </p:blipFill>
            <p:spPr>
              <a:xfrm>
                <a:off x="2098493" y="-57978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9A9FFF4-F410-C83F-7AC1-831C2A52BB17}"/>
                  </a:ext>
                </a:extLst>
              </p14:cNvPr>
              <p14:cNvContentPartPr/>
              <p14:nvPr/>
            </p14:nvContentPartPr>
            <p14:xfrm>
              <a:off x="2344733" y="-3919720"/>
              <a:ext cx="2912400" cy="681120"/>
            </p14:xfrm>
          </p:contentPart>
        </mc:Choice>
        <mc:Fallback>
          <p:pic>
            <p:nvPicPr>
              <p:cNvPr id="9" name="Ink 8">
                <a:extLst>
                  <a:ext uri="{FF2B5EF4-FFF2-40B4-BE49-F238E27FC236}">
                    <a16:creationId xmlns:a16="http://schemas.microsoft.com/office/drawing/2014/main" id="{E9A9FFF4-F410-C83F-7AC1-831C2A52BB17}"/>
                  </a:ext>
                </a:extLst>
              </p:cNvPr>
              <p:cNvPicPr/>
              <p:nvPr/>
            </p:nvPicPr>
            <p:blipFill>
              <a:blip r:embed="rId13"/>
              <a:stretch>
                <a:fillRect/>
              </a:stretch>
            </p:blipFill>
            <p:spPr>
              <a:xfrm>
                <a:off x="2326733" y="-3937730"/>
                <a:ext cx="2948040" cy="71677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488B5041-295E-AAE6-94EF-647BF2D3AFA4}"/>
                  </a:ext>
                </a:extLst>
              </p14:cNvPr>
              <p14:cNvContentPartPr/>
              <p14:nvPr/>
            </p14:nvContentPartPr>
            <p14:xfrm>
              <a:off x="4941053" y="-3480880"/>
              <a:ext cx="400320" cy="297000"/>
            </p14:xfrm>
          </p:contentPart>
        </mc:Choice>
        <mc:Fallback>
          <p:pic>
            <p:nvPicPr>
              <p:cNvPr id="11" name="Ink 10">
                <a:extLst>
                  <a:ext uri="{FF2B5EF4-FFF2-40B4-BE49-F238E27FC236}">
                    <a16:creationId xmlns:a16="http://schemas.microsoft.com/office/drawing/2014/main" id="{488B5041-295E-AAE6-94EF-647BF2D3AFA4}"/>
                  </a:ext>
                </a:extLst>
              </p:cNvPr>
              <p:cNvPicPr/>
              <p:nvPr/>
            </p:nvPicPr>
            <p:blipFill>
              <a:blip r:embed="rId15"/>
              <a:stretch>
                <a:fillRect/>
              </a:stretch>
            </p:blipFill>
            <p:spPr>
              <a:xfrm>
                <a:off x="4923053" y="-3498902"/>
                <a:ext cx="435960" cy="33268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083D35F6-409F-592F-5D2E-45915541D966}"/>
                  </a:ext>
                </a:extLst>
              </p14:cNvPr>
              <p14:cNvContentPartPr/>
              <p14:nvPr/>
            </p14:nvContentPartPr>
            <p14:xfrm>
              <a:off x="5038613" y="-2709400"/>
              <a:ext cx="1209240" cy="1444680"/>
            </p14:xfrm>
          </p:contentPart>
        </mc:Choice>
        <mc:Fallback>
          <p:pic>
            <p:nvPicPr>
              <p:cNvPr id="12" name="Ink 11">
                <a:extLst>
                  <a:ext uri="{FF2B5EF4-FFF2-40B4-BE49-F238E27FC236}">
                    <a16:creationId xmlns:a16="http://schemas.microsoft.com/office/drawing/2014/main" id="{083D35F6-409F-592F-5D2E-45915541D966}"/>
                  </a:ext>
                </a:extLst>
              </p:cNvPr>
              <p:cNvPicPr/>
              <p:nvPr/>
            </p:nvPicPr>
            <p:blipFill>
              <a:blip r:embed="rId17"/>
              <a:stretch>
                <a:fillRect/>
              </a:stretch>
            </p:blipFill>
            <p:spPr>
              <a:xfrm>
                <a:off x="5020613" y="-2727396"/>
                <a:ext cx="1244880" cy="148031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41576F04-B25C-06F4-9D07-46116953E18D}"/>
                  </a:ext>
                </a:extLst>
              </p14:cNvPr>
              <p14:cNvContentPartPr/>
              <p14:nvPr/>
            </p14:nvContentPartPr>
            <p14:xfrm>
              <a:off x="5006933" y="-1503040"/>
              <a:ext cx="301680" cy="291240"/>
            </p14:xfrm>
          </p:contentPart>
        </mc:Choice>
        <mc:Fallback>
          <p:pic>
            <p:nvPicPr>
              <p:cNvPr id="13" name="Ink 12">
                <a:extLst>
                  <a:ext uri="{FF2B5EF4-FFF2-40B4-BE49-F238E27FC236}">
                    <a16:creationId xmlns:a16="http://schemas.microsoft.com/office/drawing/2014/main" id="{41576F04-B25C-06F4-9D07-46116953E18D}"/>
                  </a:ext>
                </a:extLst>
              </p:cNvPr>
              <p:cNvPicPr/>
              <p:nvPr/>
            </p:nvPicPr>
            <p:blipFill>
              <a:blip r:embed="rId19"/>
              <a:stretch>
                <a:fillRect/>
              </a:stretch>
            </p:blipFill>
            <p:spPr>
              <a:xfrm>
                <a:off x="4988911" y="-1521040"/>
                <a:ext cx="337363"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524ED48E-7B36-A79E-53FC-57AC18FB9E36}"/>
                  </a:ext>
                </a:extLst>
              </p14:cNvPr>
              <p14:cNvContentPartPr/>
              <p14:nvPr/>
            </p14:nvContentPartPr>
            <p14:xfrm>
              <a:off x="1167705" y="-3337998"/>
              <a:ext cx="1654920" cy="2287800"/>
            </p14:xfrm>
          </p:contentPart>
        </mc:Choice>
        <mc:Fallback>
          <p:pic>
            <p:nvPicPr>
              <p:cNvPr id="17" name="Ink 16">
                <a:extLst>
                  <a:ext uri="{FF2B5EF4-FFF2-40B4-BE49-F238E27FC236}">
                    <a16:creationId xmlns:a16="http://schemas.microsoft.com/office/drawing/2014/main" id="{524ED48E-7B36-A79E-53FC-57AC18FB9E36}"/>
                  </a:ext>
                </a:extLst>
              </p:cNvPr>
              <p:cNvPicPr/>
              <p:nvPr/>
            </p:nvPicPr>
            <p:blipFill>
              <a:blip r:embed="rId21"/>
              <a:stretch>
                <a:fillRect/>
              </a:stretch>
            </p:blipFill>
            <p:spPr>
              <a:xfrm>
                <a:off x="1149709" y="-3355998"/>
                <a:ext cx="1690552" cy="232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E29FBFEA-C691-A2C9-0670-73B59992FF5F}"/>
                  </a:ext>
                </a:extLst>
              </p14:cNvPr>
              <p14:cNvContentPartPr/>
              <p14:nvPr/>
            </p14:nvContentPartPr>
            <p14:xfrm>
              <a:off x="2263373" y="-3186040"/>
              <a:ext cx="3266280" cy="608400"/>
            </p14:xfrm>
          </p:contentPart>
        </mc:Choice>
        <mc:Fallback>
          <p:pic>
            <p:nvPicPr>
              <p:cNvPr id="20" name="Ink 19">
                <a:extLst>
                  <a:ext uri="{FF2B5EF4-FFF2-40B4-BE49-F238E27FC236}">
                    <a16:creationId xmlns:a16="http://schemas.microsoft.com/office/drawing/2014/main" id="{E29FBFEA-C691-A2C9-0670-73B59992FF5F}"/>
                  </a:ext>
                </a:extLst>
              </p:cNvPr>
              <p:cNvPicPr/>
              <p:nvPr/>
            </p:nvPicPr>
            <p:blipFill>
              <a:blip r:embed="rId23"/>
              <a:stretch>
                <a:fillRect/>
              </a:stretch>
            </p:blipFill>
            <p:spPr>
              <a:xfrm>
                <a:off x="2245373" y="-3204040"/>
                <a:ext cx="3301920" cy="644040"/>
              </a:xfrm>
              <a:prstGeom prst="rect">
                <a:avLst/>
              </a:prstGeom>
            </p:spPr>
          </p:pic>
        </mc:Fallback>
      </mc:AlternateContent>
      <p:sp>
        <p:nvSpPr>
          <p:cNvPr id="22" name="Google Shape;1072;p30">
            <a:extLst>
              <a:ext uri="{FF2B5EF4-FFF2-40B4-BE49-F238E27FC236}">
                <a16:creationId xmlns:a16="http://schemas.microsoft.com/office/drawing/2014/main" id="{6FCAD404-D0C2-2B5F-C0C6-F03FF4FBA269}"/>
              </a:ext>
            </a:extLst>
          </p:cNvPr>
          <p:cNvSpPr txBox="1"/>
          <p:nvPr/>
        </p:nvSpPr>
        <p:spPr>
          <a:xfrm>
            <a:off x="3672235" y="-4628643"/>
            <a:ext cx="2756180"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rgbClr val="FD6559"/>
                </a:solidFill>
                <a:latin typeface="Roboto"/>
                <a:ea typeface="Roboto"/>
                <a:cs typeface="Roboto"/>
                <a:sym typeface="Roboto"/>
              </a:rPr>
              <a:t>Home</a:t>
            </a:r>
            <a:r>
              <a:rPr lang="en-US" sz="2000" dirty="0">
                <a:latin typeface="Roboto"/>
                <a:ea typeface="Roboto"/>
                <a:cs typeface="Roboto"/>
                <a:sym typeface="Roboto"/>
              </a:rPr>
              <a:t> or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3" name="Google Shape;1072;p30">
            <a:extLst>
              <a:ext uri="{FF2B5EF4-FFF2-40B4-BE49-F238E27FC236}">
                <a16:creationId xmlns:a16="http://schemas.microsoft.com/office/drawing/2014/main" id="{F4163467-757A-B7CF-6989-A642E70C4DF7}"/>
              </a:ext>
            </a:extLst>
          </p:cNvPr>
          <p:cNvSpPr txBox="1"/>
          <p:nvPr/>
        </p:nvSpPr>
        <p:spPr>
          <a:xfrm>
            <a:off x="5898309" y="-1987060"/>
            <a:ext cx="1754459" cy="9137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rgbClr val="FD6559"/>
                </a:solidFill>
                <a:latin typeface="Roboto"/>
                <a:ea typeface="Roboto"/>
                <a:cs typeface="Roboto"/>
                <a:sym typeface="Roboto"/>
              </a:rPr>
              <a:t>Home</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4" name="Google Shape;1072;p30">
            <a:extLst>
              <a:ext uri="{FF2B5EF4-FFF2-40B4-BE49-F238E27FC236}">
                <a16:creationId xmlns:a16="http://schemas.microsoft.com/office/drawing/2014/main" id="{32C5B5F4-D79F-1DCD-9A9A-D96DC817239D}"/>
              </a:ext>
            </a:extLst>
          </p:cNvPr>
          <p:cNvSpPr txBox="1"/>
          <p:nvPr/>
        </p:nvSpPr>
        <p:spPr>
          <a:xfrm>
            <a:off x="2448753" y="-2515646"/>
            <a:ext cx="2756180"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p:sp>
        <p:nvSpPr>
          <p:cNvPr id="25" name="Google Shape;1072;p30">
            <a:extLst>
              <a:ext uri="{FF2B5EF4-FFF2-40B4-BE49-F238E27FC236}">
                <a16:creationId xmlns:a16="http://schemas.microsoft.com/office/drawing/2014/main" id="{C748222D-1121-731E-2CBC-616680C17B12}"/>
              </a:ext>
            </a:extLst>
          </p:cNvPr>
          <p:cNvSpPr txBox="1"/>
          <p:nvPr/>
        </p:nvSpPr>
        <p:spPr>
          <a:xfrm>
            <a:off x="32903" y="-2415348"/>
            <a:ext cx="1619063" cy="829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Roboto"/>
                <a:ea typeface="Roboto"/>
                <a:cs typeface="Roboto"/>
                <a:sym typeface="Roboto"/>
              </a:rPr>
              <a:t>Use the </a:t>
            </a:r>
            <a:r>
              <a:rPr lang="en-US" sz="2000" dirty="0">
                <a:solidFill>
                  <a:schemeClr val="accent3">
                    <a:lumMod val="90000"/>
                    <a:lumOff val="10000"/>
                  </a:schemeClr>
                </a:solidFill>
                <a:latin typeface="Roboto"/>
                <a:ea typeface="Roboto"/>
                <a:cs typeface="Roboto"/>
                <a:sym typeface="Roboto"/>
              </a:rPr>
              <a:t>Power</a:t>
            </a:r>
            <a:r>
              <a:rPr lang="en-US" sz="2000" dirty="0">
                <a:latin typeface="Roboto"/>
                <a:ea typeface="Roboto"/>
                <a:cs typeface="Roboto"/>
                <a:sym typeface="Roboto"/>
              </a:rPr>
              <a:t> button</a:t>
            </a:r>
            <a:endParaRPr sz="2000" dirty="0">
              <a:latin typeface="Roboto"/>
              <a:ea typeface="Roboto"/>
              <a:cs typeface="Roboto"/>
              <a:sym typeface="Roboto"/>
            </a:endParaRPr>
          </a:p>
        </p:txBody>
      </p:sp>
      <mc:AlternateContent xmlns:mc="http://schemas.openxmlformats.org/markup-compatibility/2006">
        <mc:Choice xmlns:p14="http://schemas.microsoft.com/office/powerpoint/2010/main" Requires="p14">
          <p:contentPart p14:bwMode="auto" r:id="rId24">
            <p14:nvContentPartPr>
              <p14:cNvPr id="2" name="Ink 1">
                <a:extLst>
                  <a:ext uri="{FF2B5EF4-FFF2-40B4-BE49-F238E27FC236}">
                    <a16:creationId xmlns:a16="http://schemas.microsoft.com/office/drawing/2014/main" id="{96709651-57A9-0A8F-8EFC-FFA1777FDD17}"/>
                  </a:ext>
                </a:extLst>
              </p14:cNvPr>
              <p14:cNvContentPartPr/>
              <p14:nvPr/>
            </p14:nvContentPartPr>
            <p14:xfrm>
              <a:off x="1639058" y="-3740435"/>
              <a:ext cx="360" cy="360"/>
            </p14:xfrm>
          </p:contentPart>
        </mc:Choice>
        <mc:Fallback>
          <p:pic>
            <p:nvPicPr>
              <p:cNvPr id="2" name="Ink 1">
                <a:extLst>
                  <a:ext uri="{FF2B5EF4-FFF2-40B4-BE49-F238E27FC236}">
                    <a16:creationId xmlns:a16="http://schemas.microsoft.com/office/drawing/2014/main" id="{96709651-57A9-0A8F-8EFC-FFA1777FDD17}"/>
                  </a:ext>
                </a:extLst>
              </p:cNvPr>
              <p:cNvPicPr/>
              <p:nvPr/>
            </p:nvPicPr>
            <p:blipFill>
              <a:blip r:embed="rId9"/>
              <a:stretch>
                <a:fillRect/>
              </a:stretch>
            </p:blipFill>
            <p:spPr>
              <a:xfrm>
                <a:off x="1630058" y="-3749435"/>
                <a:ext cx="18000" cy="18000"/>
              </a:xfrm>
              <a:prstGeom prst="rect">
                <a:avLst/>
              </a:prstGeom>
            </p:spPr>
          </p:pic>
        </mc:Fallback>
      </mc:AlternateContent>
      <p:sp>
        <p:nvSpPr>
          <p:cNvPr id="3" name="Title 1">
            <a:extLst>
              <a:ext uri="{FF2B5EF4-FFF2-40B4-BE49-F238E27FC236}">
                <a16:creationId xmlns:a16="http://schemas.microsoft.com/office/drawing/2014/main" id="{342B20B9-098E-F979-6DA8-33076E23E677}"/>
              </a:ext>
            </a:extLst>
          </p:cNvPr>
          <p:cNvSpPr txBox="1">
            <a:spLocks/>
          </p:cNvSpPr>
          <p:nvPr/>
        </p:nvSpPr>
        <p:spPr>
          <a:xfrm>
            <a:off x="840770" y="2163614"/>
            <a:ext cx="775114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a:solidFill>
                  <a:srgbClr val="002060"/>
                </a:solidFill>
              </a:rPr>
              <a:t>What is the object that changes state?</a:t>
            </a:r>
            <a:endParaRPr lang="vi-VN" dirty="0">
              <a:solidFill>
                <a:srgbClr val="002060"/>
              </a:solidFill>
            </a:endParaRPr>
          </a:p>
        </p:txBody>
      </p:sp>
      <p:pic>
        <p:nvPicPr>
          <p:cNvPr id="4" name="Picture 3">
            <a:extLst>
              <a:ext uri="{FF2B5EF4-FFF2-40B4-BE49-F238E27FC236}">
                <a16:creationId xmlns:a16="http://schemas.microsoft.com/office/drawing/2014/main" id="{A549DDF0-56AC-30DA-B123-3C9531621DB7}"/>
              </a:ext>
            </a:extLst>
          </p:cNvPr>
          <p:cNvPicPr>
            <a:picLocks noChangeAspect="1"/>
          </p:cNvPicPr>
          <p:nvPr/>
        </p:nvPicPr>
        <p:blipFill>
          <a:blip r:embed="rId25"/>
          <a:stretch>
            <a:fillRect/>
          </a:stretch>
        </p:blipFill>
        <p:spPr>
          <a:xfrm>
            <a:off x="13579633" y="211141"/>
            <a:ext cx="4370795" cy="4382545"/>
          </a:xfrm>
          <a:prstGeom prst="rect">
            <a:avLst/>
          </a:prstGeom>
          <a:solidFill>
            <a:srgbClr val="FFFFFF">
              <a:shade val="85000"/>
            </a:srgbClr>
          </a:solidFill>
          <a:ln w="3175"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4196588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4">
            <p14:nvContentPartPr>
              <p14:cNvPr id="46" name="Ink 45">
                <a:extLst>
                  <a:ext uri="{FF2B5EF4-FFF2-40B4-BE49-F238E27FC236}">
                    <a16:creationId xmlns:a16="http://schemas.microsoft.com/office/drawing/2014/main" id="{A60822AB-83FC-9EB5-9899-A0BEEABCC95E}"/>
                  </a:ext>
                </a:extLst>
              </p14:cNvPr>
              <p14:cNvContentPartPr/>
              <p14:nvPr/>
            </p14:nvContentPartPr>
            <p14:xfrm>
              <a:off x="-2085682" y="-4083069"/>
              <a:ext cx="360" cy="360"/>
            </p14:xfrm>
          </p:contentPart>
        </mc:Choice>
        <mc:Fallback>
          <p:pic>
            <p:nvPicPr>
              <p:cNvPr id="46" name="Ink 45">
                <a:extLst>
                  <a:ext uri="{FF2B5EF4-FFF2-40B4-BE49-F238E27FC236}">
                    <a16:creationId xmlns:a16="http://schemas.microsoft.com/office/drawing/2014/main" id="{A60822AB-83FC-9EB5-9899-A0BEEABCC95E}"/>
                  </a:ext>
                </a:extLst>
              </p:cNvPr>
              <p:cNvPicPr/>
              <p:nvPr/>
            </p:nvPicPr>
            <p:blipFill>
              <a:blip r:embed="rId5"/>
              <a:stretch>
                <a:fillRect/>
              </a:stretch>
            </p:blipFill>
            <p:spPr>
              <a:xfrm>
                <a:off x="-2094682" y="-4092069"/>
                <a:ext cx="18000" cy="18000"/>
              </a:xfrm>
              <a:prstGeom prst="rect">
                <a:avLst/>
              </a:prstGeom>
            </p:spPr>
          </p:pic>
        </mc:Fallback>
      </mc:AlternateContent>
      <p:sp>
        <p:nvSpPr>
          <p:cNvPr id="3" name="Title 1">
            <a:extLst>
              <a:ext uri="{FF2B5EF4-FFF2-40B4-BE49-F238E27FC236}">
                <a16:creationId xmlns:a16="http://schemas.microsoft.com/office/drawing/2014/main" id="{342B20B9-098E-F979-6DA8-33076E23E677}"/>
              </a:ext>
            </a:extLst>
          </p:cNvPr>
          <p:cNvSpPr txBox="1">
            <a:spLocks/>
          </p:cNvSpPr>
          <p:nvPr/>
        </p:nvSpPr>
        <p:spPr>
          <a:xfrm>
            <a:off x="985149" y="-3467165"/>
            <a:ext cx="775114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dirty="0">
                <a:solidFill>
                  <a:srgbClr val="002060"/>
                </a:solidFill>
              </a:rPr>
              <a:t>What is the object that changes state?</a:t>
            </a:r>
            <a:endParaRPr lang="vi-VN" dirty="0">
              <a:solidFill>
                <a:srgbClr val="002060"/>
              </a:solidFill>
            </a:endParaRPr>
          </a:p>
        </p:txBody>
      </p:sp>
      <p:pic>
        <p:nvPicPr>
          <p:cNvPr id="6" name="Picture 5">
            <a:extLst>
              <a:ext uri="{FF2B5EF4-FFF2-40B4-BE49-F238E27FC236}">
                <a16:creationId xmlns:a16="http://schemas.microsoft.com/office/drawing/2014/main" id="{19711760-EFC8-D3D1-D88E-3E97FF3FEB44}"/>
              </a:ext>
            </a:extLst>
          </p:cNvPr>
          <p:cNvPicPr>
            <a:picLocks noChangeAspect="1"/>
          </p:cNvPicPr>
          <p:nvPr/>
        </p:nvPicPr>
        <p:blipFill>
          <a:blip r:embed="rId6"/>
          <a:stretch>
            <a:fillRect/>
          </a:stretch>
        </p:blipFill>
        <p:spPr>
          <a:xfrm>
            <a:off x="2245886" y="314433"/>
            <a:ext cx="4370795" cy="4382545"/>
          </a:xfrm>
          <a:prstGeom prst="rect">
            <a:avLst/>
          </a:prstGeom>
          <a:solidFill>
            <a:srgbClr val="FFFFFF">
              <a:shade val="85000"/>
            </a:srgbClr>
          </a:solidFill>
          <a:ln w="3175"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6430749-AC5B-103E-C3C0-823CC28BCBC9}"/>
              </a:ext>
            </a:extLst>
          </p:cNvPr>
          <p:cNvPicPr>
            <a:picLocks noChangeAspect="1"/>
          </p:cNvPicPr>
          <p:nvPr/>
        </p:nvPicPr>
        <p:blipFill>
          <a:blip r:embed="rId7"/>
          <a:stretch>
            <a:fillRect/>
          </a:stretch>
        </p:blipFill>
        <p:spPr>
          <a:xfrm>
            <a:off x="5201729" y="446522"/>
            <a:ext cx="3649441" cy="2457379"/>
          </a:xfrm>
          <a:prstGeom prst="rect">
            <a:avLst/>
          </a:prstGeom>
          <a:ln>
            <a:solidFill>
              <a:schemeClr val="accent6"/>
            </a:solidFill>
          </a:ln>
        </p:spPr>
      </p:pic>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56DF7449-878C-930F-D8F0-D8C080437314}"/>
                  </a:ext>
                </a:extLst>
              </p14:cNvPr>
              <p14:cNvContentPartPr/>
              <p14:nvPr/>
            </p14:nvContentPartPr>
            <p14:xfrm>
              <a:off x="2605014" y="826927"/>
              <a:ext cx="1635840" cy="27360"/>
            </p14:xfrm>
          </p:contentPart>
        </mc:Choice>
        <mc:Fallback>
          <p:pic>
            <p:nvPicPr>
              <p:cNvPr id="14" name="Ink 13">
                <a:extLst>
                  <a:ext uri="{FF2B5EF4-FFF2-40B4-BE49-F238E27FC236}">
                    <a16:creationId xmlns:a16="http://schemas.microsoft.com/office/drawing/2014/main" id="{56DF7449-878C-930F-D8F0-D8C080437314}"/>
                  </a:ext>
                </a:extLst>
              </p:cNvPr>
              <p:cNvPicPr/>
              <p:nvPr/>
            </p:nvPicPr>
            <p:blipFill>
              <a:blip r:embed="rId9"/>
              <a:stretch>
                <a:fillRect/>
              </a:stretch>
            </p:blipFill>
            <p:spPr>
              <a:xfrm>
                <a:off x="2596374" y="818287"/>
                <a:ext cx="16534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0286A93D-23AB-82F8-EDBE-AF063EBA9DDD}"/>
                  </a:ext>
                </a:extLst>
              </p14:cNvPr>
              <p14:cNvContentPartPr/>
              <p14:nvPr/>
            </p14:nvContentPartPr>
            <p14:xfrm>
              <a:off x="3692214" y="611287"/>
              <a:ext cx="1632960" cy="407520"/>
            </p14:xfrm>
          </p:contentPart>
        </mc:Choice>
        <mc:Fallback>
          <p:pic>
            <p:nvPicPr>
              <p:cNvPr id="15" name="Ink 14">
                <a:extLst>
                  <a:ext uri="{FF2B5EF4-FFF2-40B4-BE49-F238E27FC236}">
                    <a16:creationId xmlns:a16="http://schemas.microsoft.com/office/drawing/2014/main" id="{0286A93D-23AB-82F8-EDBE-AF063EBA9DDD}"/>
                  </a:ext>
                </a:extLst>
              </p:cNvPr>
              <p:cNvPicPr/>
              <p:nvPr/>
            </p:nvPicPr>
            <p:blipFill>
              <a:blip r:embed="rId11"/>
              <a:stretch>
                <a:fillRect/>
              </a:stretch>
            </p:blipFill>
            <p:spPr>
              <a:xfrm>
                <a:off x="3683214" y="602287"/>
                <a:ext cx="1650600" cy="425160"/>
              </a:xfrm>
              <a:prstGeom prst="rect">
                <a:avLst/>
              </a:prstGeom>
            </p:spPr>
          </p:pic>
        </mc:Fallback>
      </mc:AlternateContent>
    </p:spTree>
    <p:custDataLst>
      <p:tags r:id="rId1"/>
    </p:custDataLst>
    <p:extLst>
      <p:ext uri="{BB962C8B-B14F-4D97-AF65-F5344CB8AC3E}">
        <p14:creationId xmlns:p14="http://schemas.microsoft.com/office/powerpoint/2010/main" val="2872889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drawProgress</p:attrName>
                                        </p:attrNameLst>
                                      </p:cBhvr>
                                      <p:tavLst>
                                        <p:tav tm="0">
                                          <p:val>
                                            <p:fltVal val="0"/>
                                          </p:val>
                                        </p:tav>
                                        <p:tav tm="100000">
                                          <p:val>
                                            <p:fltVal val="1"/>
                                          </p:val>
                                        </p:tav>
                                      </p:tavLst>
                                    </p:anim>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4">
            <p14:nvContentPartPr>
              <p14:cNvPr id="46" name="Ink 45">
                <a:extLst>
                  <a:ext uri="{FF2B5EF4-FFF2-40B4-BE49-F238E27FC236}">
                    <a16:creationId xmlns:a16="http://schemas.microsoft.com/office/drawing/2014/main" id="{A60822AB-83FC-9EB5-9899-A0BEEABCC95E}"/>
                  </a:ext>
                </a:extLst>
              </p14:cNvPr>
              <p14:cNvContentPartPr/>
              <p14:nvPr/>
            </p14:nvContentPartPr>
            <p14:xfrm>
              <a:off x="-2085682" y="-4083069"/>
              <a:ext cx="360" cy="360"/>
            </p14:xfrm>
          </p:contentPart>
        </mc:Choice>
        <mc:Fallback>
          <p:pic>
            <p:nvPicPr>
              <p:cNvPr id="46" name="Ink 45">
                <a:extLst>
                  <a:ext uri="{FF2B5EF4-FFF2-40B4-BE49-F238E27FC236}">
                    <a16:creationId xmlns:a16="http://schemas.microsoft.com/office/drawing/2014/main" id="{A60822AB-83FC-9EB5-9899-A0BEEABCC95E}"/>
                  </a:ext>
                </a:extLst>
              </p:cNvPr>
              <p:cNvPicPr/>
              <p:nvPr/>
            </p:nvPicPr>
            <p:blipFill>
              <a:blip r:embed="rId5"/>
              <a:stretch>
                <a:fillRect/>
              </a:stretch>
            </p:blipFill>
            <p:spPr>
              <a:xfrm>
                <a:off x="-2094682" y="-4092069"/>
                <a:ext cx="18000" cy="18000"/>
              </a:xfrm>
              <a:prstGeom prst="rect">
                <a:avLst/>
              </a:prstGeom>
            </p:spPr>
          </p:pic>
        </mc:Fallback>
      </mc:AlternateContent>
      <p:sp>
        <p:nvSpPr>
          <p:cNvPr id="3" name="Title 1">
            <a:extLst>
              <a:ext uri="{FF2B5EF4-FFF2-40B4-BE49-F238E27FC236}">
                <a16:creationId xmlns:a16="http://schemas.microsoft.com/office/drawing/2014/main" id="{342B20B9-098E-F979-6DA8-33076E23E677}"/>
              </a:ext>
            </a:extLst>
          </p:cNvPr>
          <p:cNvSpPr txBox="1">
            <a:spLocks/>
          </p:cNvSpPr>
          <p:nvPr/>
        </p:nvSpPr>
        <p:spPr>
          <a:xfrm>
            <a:off x="985149" y="-3467165"/>
            <a:ext cx="775114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dirty="0">
                <a:solidFill>
                  <a:srgbClr val="002060"/>
                </a:solidFill>
              </a:rPr>
              <a:t>What is the object that changes state?</a:t>
            </a:r>
            <a:endParaRPr lang="vi-VN" dirty="0">
              <a:solidFill>
                <a:srgbClr val="002060"/>
              </a:solidFill>
            </a:endParaRPr>
          </a:p>
        </p:txBody>
      </p:sp>
      <p:pic>
        <p:nvPicPr>
          <p:cNvPr id="6" name="Picture 5">
            <a:extLst>
              <a:ext uri="{FF2B5EF4-FFF2-40B4-BE49-F238E27FC236}">
                <a16:creationId xmlns:a16="http://schemas.microsoft.com/office/drawing/2014/main" id="{19711760-EFC8-D3D1-D88E-3E97FF3FEB44}"/>
              </a:ext>
            </a:extLst>
          </p:cNvPr>
          <p:cNvPicPr>
            <a:picLocks noChangeAspect="1"/>
          </p:cNvPicPr>
          <p:nvPr/>
        </p:nvPicPr>
        <p:blipFill>
          <a:blip r:embed="rId6"/>
          <a:stretch>
            <a:fillRect/>
          </a:stretch>
        </p:blipFill>
        <p:spPr>
          <a:xfrm>
            <a:off x="2245886" y="314433"/>
            <a:ext cx="4370795" cy="4382545"/>
          </a:xfrm>
          <a:prstGeom prst="rect">
            <a:avLst/>
          </a:prstGeom>
          <a:solidFill>
            <a:srgbClr val="FFFFFF">
              <a:shade val="85000"/>
            </a:srgbClr>
          </a:solidFill>
          <a:ln w="3175"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6430749-AC5B-103E-C3C0-823CC28BCBC9}"/>
              </a:ext>
            </a:extLst>
          </p:cNvPr>
          <p:cNvPicPr>
            <a:picLocks noChangeAspect="1"/>
          </p:cNvPicPr>
          <p:nvPr/>
        </p:nvPicPr>
        <p:blipFill>
          <a:blip r:embed="rId7"/>
          <a:stretch>
            <a:fillRect/>
          </a:stretch>
        </p:blipFill>
        <p:spPr>
          <a:xfrm>
            <a:off x="5201729" y="446522"/>
            <a:ext cx="3649441" cy="2457379"/>
          </a:xfrm>
          <a:prstGeom prst="rect">
            <a:avLst/>
          </a:prstGeom>
          <a:ln>
            <a:solidFill>
              <a:schemeClr val="accent6"/>
            </a:solidFill>
          </a:ln>
        </p:spPr>
      </p:pic>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56DF7449-878C-930F-D8F0-D8C080437314}"/>
                  </a:ext>
                </a:extLst>
              </p14:cNvPr>
              <p14:cNvContentPartPr/>
              <p14:nvPr/>
            </p14:nvContentPartPr>
            <p14:xfrm>
              <a:off x="2605014" y="826927"/>
              <a:ext cx="1635840" cy="27360"/>
            </p14:xfrm>
          </p:contentPart>
        </mc:Choice>
        <mc:Fallback>
          <p:pic>
            <p:nvPicPr>
              <p:cNvPr id="14" name="Ink 13">
                <a:extLst>
                  <a:ext uri="{FF2B5EF4-FFF2-40B4-BE49-F238E27FC236}">
                    <a16:creationId xmlns:a16="http://schemas.microsoft.com/office/drawing/2014/main" id="{56DF7449-878C-930F-D8F0-D8C080437314}"/>
                  </a:ext>
                </a:extLst>
              </p:cNvPr>
              <p:cNvPicPr/>
              <p:nvPr/>
            </p:nvPicPr>
            <p:blipFill>
              <a:blip r:embed="rId9"/>
              <a:stretch>
                <a:fillRect/>
              </a:stretch>
            </p:blipFill>
            <p:spPr>
              <a:xfrm>
                <a:off x="2596012" y="817927"/>
                <a:ext cx="1653484"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0286A93D-23AB-82F8-EDBE-AF063EBA9DDD}"/>
                  </a:ext>
                </a:extLst>
              </p14:cNvPr>
              <p14:cNvContentPartPr/>
              <p14:nvPr/>
            </p14:nvContentPartPr>
            <p14:xfrm>
              <a:off x="3692214" y="611287"/>
              <a:ext cx="1632960" cy="407520"/>
            </p14:xfrm>
          </p:contentPart>
        </mc:Choice>
        <mc:Fallback>
          <p:pic>
            <p:nvPicPr>
              <p:cNvPr id="15" name="Ink 14">
                <a:extLst>
                  <a:ext uri="{FF2B5EF4-FFF2-40B4-BE49-F238E27FC236}">
                    <a16:creationId xmlns:a16="http://schemas.microsoft.com/office/drawing/2014/main" id="{0286A93D-23AB-82F8-EDBE-AF063EBA9DDD}"/>
                  </a:ext>
                </a:extLst>
              </p:cNvPr>
              <p:cNvPicPr/>
              <p:nvPr/>
            </p:nvPicPr>
            <p:blipFill>
              <a:blip r:embed="rId11"/>
              <a:stretch>
                <a:fillRect/>
              </a:stretch>
            </p:blipFill>
            <p:spPr>
              <a:xfrm>
                <a:off x="3683214" y="602287"/>
                <a:ext cx="1650600" cy="425160"/>
              </a:xfrm>
              <a:prstGeom prst="rect">
                <a:avLst/>
              </a:prstGeom>
            </p:spPr>
          </p:pic>
        </mc:Fallback>
      </mc:AlternateContent>
      <p:pic>
        <p:nvPicPr>
          <p:cNvPr id="18" name="Picture 17">
            <a:extLst>
              <a:ext uri="{FF2B5EF4-FFF2-40B4-BE49-F238E27FC236}">
                <a16:creationId xmlns:a16="http://schemas.microsoft.com/office/drawing/2014/main" id="{66F4EB38-0A21-CEAE-23AF-C36422EDD2C3}"/>
              </a:ext>
            </a:extLst>
          </p:cNvPr>
          <p:cNvPicPr>
            <a:picLocks noChangeAspect="1"/>
          </p:cNvPicPr>
          <p:nvPr/>
        </p:nvPicPr>
        <p:blipFill>
          <a:blip r:embed="rId12"/>
          <a:stretch>
            <a:fillRect/>
          </a:stretch>
        </p:blipFill>
        <p:spPr>
          <a:xfrm>
            <a:off x="292830" y="326320"/>
            <a:ext cx="3170013" cy="2179385"/>
          </a:xfrm>
          <a:prstGeom prst="rect">
            <a:avLst/>
          </a:prstGeom>
          <a:ln>
            <a:solidFill>
              <a:schemeClr val="accent6"/>
            </a:solidFill>
          </a:ln>
        </p:spPr>
      </p:pic>
      <p:pic>
        <p:nvPicPr>
          <p:cNvPr id="21" name="Picture 20">
            <a:extLst>
              <a:ext uri="{FF2B5EF4-FFF2-40B4-BE49-F238E27FC236}">
                <a16:creationId xmlns:a16="http://schemas.microsoft.com/office/drawing/2014/main" id="{AD222CC7-273D-B25B-9B45-B48AAE4913C7}"/>
              </a:ext>
            </a:extLst>
          </p:cNvPr>
          <p:cNvPicPr>
            <a:picLocks noChangeAspect="1"/>
          </p:cNvPicPr>
          <p:nvPr/>
        </p:nvPicPr>
        <p:blipFill>
          <a:blip r:embed="rId13"/>
          <a:stretch>
            <a:fillRect/>
          </a:stretch>
        </p:blipFill>
        <p:spPr>
          <a:xfrm>
            <a:off x="320899" y="2804507"/>
            <a:ext cx="3250527" cy="2196861"/>
          </a:xfrm>
          <a:prstGeom prst="rect">
            <a:avLst/>
          </a:prstGeom>
          <a:ln>
            <a:solidFill>
              <a:schemeClr val="accent6"/>
            </a:solidFill>
          </a:ln>
        </p:spPr>
      </p:pic>
      <p:pic>
        <p:nvPicPr>
          <p:cNvPr id="28" name="Picture 27">
            <a:extLst>
              <a:ext uri="{FF2B5EF4-FFF2-40B4-BE49-F238E27FC236}">
                <a16:creationId xmlns:a16="http://schemas.microsoft.com/office/drawing/2014/main" id="{45DCA176-B716-B769-2DB4-D7138D2B5804}"/>
              </a:ext>
            </a:extLst>
          </p:cNvPr>
          <p:cNvPicPr>
            <a:picLocks noChangeAspect="1"/>
          </p:cNvPicPr>
          <p:nvPr/>
        </p:nvPicPr>
        <p:blipFill>
          <a:blip r:embed="rId14"/>
          <a:stretch>
            <a:fillRect/>
          </a:stretch>
        </p:blipFill>
        <p:spPr>
          <a:xfrm>
            <a:off x="4372495" y="2994461"/>
            <a:ext cx="2925596" cy="1999371"/>
          </a:xfrm>
          <a:prstGeom prst="rect">
            <a:avLst/>
          </a:prstGeom>
          <a:ln>
            <a:solidFill>
              <a:schemeClr val="accent6"/>
            </a:solidFill>
          </a:ln>
        </p:spPr>
      </p:pic>
    </p:spTree>
    <p:custDataLst>
      <p:tags r:id="rId1"/>
    </p:custDataLst>
    <p:extLst>
      <p:ext uri="{BB962C8B-B14F-4D97-AF65-F5344CB8AC3E}">
        <p14:creationId xmlns:p14="http://schemas.microsoft.com/office/powerpoint/2010/main" val="199563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6"/>
                                        </p:tgtEl>
                                        <p:attrNameLst>
                                          <p:attrName>ppt_x</p:attrName>
                                        </p:attrNameLst>
                                      </p:cBhvr>
                                      <p:tavLst>
                                        <p:tav tm="0">
                                          <p:val>
                                            <p:strVal val="ppt_x"/>
                                          </p:val>
                                        </p:tav>
                                        <p:tav tm="100000">
                                          <p:val>
                                            <p:strVal val="ppt_x"/>
                                          </p:val>
                                        </p:tav>
                                      </p:tavLst>
                                    </p:anim>
                                    <p:anim calcmode="lin" valueType="num">
                                      <p:cBhvr additive="base">
                                        <p:cTn id="15" dur="500"/>
                                        <p:tgtEl>
                                          <p:spTgt spid="6"/>
                                        </p:tgtEl>
                                        <p:attrNameLst>
                                          <p:attrName>ppt_y</p:attrName>
                                        </p:attrNameLst>
                                      </p:cBhvr>
                                      <p:tavLst>
                                        <p:tav tm="0">
                                          <p:val>
                                            <p:strVal val="ppt_y"/>
                                          </p:val>
                                        </p:tav>
                                        <p:tav tm="100000">
                                          <p:val>
                                            <p:strVal val="1+ppt_h/2"/>
                                          </p:val>
                                        </p:tav>
                                      </p:tavLst>
                                    </p:anim>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789421-8E1F-605D-BF8D-75F278E45E62}"/>
              </a:ext>
            </a:extLst>
          </p:cNvPr>
          <p:cNvPicPr>
            <a:picLocks noChangeAspect="1"/>
          </p:cNvPicPr>
          <p:nvPr/>
        </p:nvPicPr>
        <p:blipFill>
          <a:blip r:embed="rId2"/>
          <a:stretch>
            <a:fillRect/>
          </a:stretch>
        </p:blipFill>
        <p:spPr>
          <a:xfrm>
            <a:off x="404039" y="1020945"/>
            <a:ext cx="3863675" cy="3101609"/>
          </a:xfrm>
          <a:prstGeom prst="rect">
            <a:avLst/>
          </a:prstGeom>
          <a:ln>
            <a:solidFill>
              <a:schemeClr val="accent6"/>
            </a:solidFill>
          </a:ln>
        </p:spPr>
      </p:pic>
      <p:pic>
        <p:nvPicPr>
          <p:cNvPr id="6" name="Picture 5">
            <a:extLst>
              <a:ext uri="{FF2B5EF4-FFF2-40B4-BE49-F238E27FC236}">
                <a16:creationId xmlns:a16="http://schemas.microsoft.com/office/drawing/2014/main" id="{BF4F2725-9B3B-4323-0E01-87A3BC284607}"/>
              </a:ext>
            </a:extLst>
          </p:cNvPr>
          <p:cNvPicPr>
            <a:picLocks noChangeAspect="1"/>
          </p:cNvPicPr>
          <p:nvPr/>
        </p:nvPicPr>
        <p:blipFill>
          <a:blip r:embed="rId3"/>
          <a:stretch>
            <a:fillRect/>
          </a:stretch>
        </p:blipFill>
        <p:spPr>
          <a:xfrm>
            <a:off x="4405746" y="1730789"/>
            <a:ext cx="4203599" cy="1898054"/>
          </a:xfrm>
          <a:prstGeom prst="rect">
            <a:avLst/>
          </a:prstGeom>
        </p:spPr>
      </p:pic>
    </p:spTree>
    <p:extLst>
      <p:ext uri="{BB962C8B-B14F-4D97-AF65-F5344CB8AC3E}">
        <p14:creationId xmlns:p14="http://schemas.microsoft.com/office/powerpoint/2010/main" val="3488647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Google Shape;420;p19">
            <a:extLst>
              <a:ext uri="{FF2B5EF4-FFF2-40B4-BE49-F238E27FC236}">
                <a16:creationId xmlns:a16="http://schemas.microsoft.com/office/drawing/2014/main" id="{28B47060-8597-4331-BC62-2FFFCC76F762}"/>
              </a:ext>
            </a:extLst>
          </p:cNvPr>
          <p:cNvGraphicFramePr/>
          <p:nvPr>
            <p:extLst>
              <p:ext uri="{D42A27DB-BD31-4B8C-83A1-F6EECF244321}">
                <p14:modId xmlns:p14="http://schemas.microsoft.com/office/powerpoint/2010/main" val="22973210"/>
              </p:ext>
            </p:extLst>
          </p:nvPr>
        </p:nvGraphicFramePr>
        <p:xfrm>
          <a:off x="379326" y="262745"/>
          <a:ext cx="8148896" cy="3943256"/>
        </p:xfrm>
        <a:graphic>
          <a:graphicData uri="http://schemas.openxmlformats.org/drawingml/2006/table">
            <a:tbl>
              <a:tblPr>
                <a:noFill/>
              </a:tblPr>
              <a:tblGrid>
                <a:gridCol w="1832263">
                  <a:extLst>
                    <a:ext uri="{9D8B030D-6E8A-4147-A177-3AD203B41FA5}">
                      <a16:colId xmlns:a16="http://schemas.microsoft.com/office/drawing/2014/main" val="20000"/>
                    </a:ext>
                  </a:extLst>
                </a:gridCol>
                <a:gridCol w="2293909">
                  <a:extLst>
                    <a:ext uri="{9D8B030D-6E8A-4147-A177-3AD203B41FA5}">
                      <a16:colId xmlns:a16="http://schemas.microsoft.com/office/drawing/2014/main" val="20001"/>
                    </a:ext>
                  </a:extLst>
                </a:gridCol>
                <a:gridCol w="2012155">
                  <a:extLst>
                    <a:ext uri="{9D8B030D-6E8A-4147-A177-3AD203B41FA5}">
                      <a16:colId xmlns:a16="http://schemas.microsoft.com/office/drawing/2014/main" val="20002"/>
                    </a:ext>
                  </a:extLst>
                </a:gridCol>
                <a:gridCol w="2010569">
                  <a:extLst>
                    <a:ext uri="{9D8B030D-6E8A-4147-A177-3AD203B41FA5}">
                      <a16:colId xmlns:a16="http://schemas.microsoft.com/office/drawing/2014/main" val="20003"/>
                    </a:ext>
                  </a:extLst>
                </a:gridCol>
              </a:tblGrid>
              <a:tr h="48123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dirty="0">
                        <a:solidFill>
                          <a:schemeClr val="dk1"/>
                        </a:solidFill>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500" dirty="0">
                          <a:solidFill>
                            <a:schemeClr val="dk1"/>
                          </a:solidFill>
                          <a:latin typeface="Fira Sans Extra Condensed Medium"/>
                          <a:ea typeface="Fira Sans Extra Condensed Medium"/>
                          <a:cs typeface="Fira Sans Extra Condensed Medium"/>
                          <a:sym typeface="Fira Sans Extra Condensed Medium"/>
                        </a:rPr>
                        <a:t>Task</a:t>
                      </a:r>
                      <a:endParaRPr sz="1500" dirty="0">
                        <a:solidFill>
                          <a:schemeClr val="dk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DD4B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500" dirty="0">
                          <a:solidFill>
                            <a:schemeClr val="dk1"/>
                          </a:solidFill>
                          <a:latin typeface="Fira Sans Extra Condensed Medium"/>
                          <a:ea typeface="Fira Sans Extra Condensed Medium"/>
                          <a:cs typeface="Fira Sans Extra Condensed Medium"/>
                          <a:sym typeface="Fira Sans Extra Condensed Medium"/>
                        </a:rPr>
                        <a:t>Hours Budgeted</a:t>
                      </a:r>
                      <a:endParaRPr sz="1500" dirty="0">
                        <a:solidFill>
                          <a:schemeClr val="dk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DD4B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500" dirty="0">
                          <a:solidFill>
                            <a:schemeClr val="dk1"/>
                          </a:solidFill>
                          <a:latin typeface="Fira Sans Extra Condensed Medium"/>
                          <a:ea typeface="Fira Sans Extra Condensed Medium"/>
                          <a:cs typeface="Fira Sans Extra Condensed Medium"/>
                          <a:sym typeface="Fira Sans Extra Condensed Medium"/>
                        </a:rPr>
                        <a:t>Actuals Hours</a:t>
                      </a:r>
                      <a:endParaRPr sz="1500" dirty="0">
                        <a:solidFill>
                          <a:schemeClr val="dk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DD4BF"/>
                    </a:solidFill>
                  </a:tcPr>
                </a:tc>
                <a:extLst>
                  <a:ext uri="{0D108BD9-81ED-4DB2-BD59-A6C34878D82A}">
                    <a16:rowId xmlns:a16="http://schemas.microsoft.com/office/drawing/2014/main" val="10000"/>
                  </a:ext>
                </a:extLst>
              </a:tr>
              <a:tr h="78825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500" dirty="0" err="1">
                          <a:solidFill>
                            <a:schemeClr val="dk1"/>
                          </a:solidFill>
                          <a:latin typeface="Fira Sans Extra Condensed Medium"/>
                          <a:ea typeface="Fira Sans Extra Condensed Medium"/>
                          <a:cs typeface="Fira Sans Extra Condensed Medium"/>
                          <a:sym typeface="Fira Sans Extra Condensed Medium"/>
                        </a:rPr>
                        <a:t>Đào</a:t>
                      </a:r>
                      <a:r>
                        <a:rPr lang="en-US" sz="1500" dirty="0">
                          <a:solidFill>
                            <a:schemeClr val="dk1"/>
                          </a:solidFill>
                          <a:latin typeface="Fira Sans Extra Condensed Medium"/>
                          <a:ea typeface="Fira Sans Extra Condensed Medium"/>
                          <a:cs typeface="Fira Sans Extra Condensed Medium"/>
                          <a:sym typeface="Fira Sans Extra Condensed Medium"/>
                        </a:rPr>
                        <a:t> Minh </a:t>
                      </a:r>
                      <a:r>
                        <a:rPr lang="en-US" sz="1500" dirty="0" err="1">
                          <a:solidFill>
                            <a:schemeClr val="dk1"/>
                          </a:solidFill>
                          <a:latin typeface="Fira Sans Extra Condensed Medium"/>
                          <a:ea typeface="Fira Sans Extra Condensed Medium"/>
                          <a:cs typeface="Fira Sans Extra Condensed Medium"/>
                          <a:sym typeface="Fira Sans Extra Condensed Medium"/>
                        </a:rPr>
                        <a:t>Đức</a:t>
                      </a:r>
                      <a:endParaRPr sz="1500" dirty="0">
                        <a:solidFill>
                          <a:schemeClr val="dk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F2C12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94310" lvl="0" indent="-213359" algn="l" rtl="0">
                        <a:spcBef>
                          <a:spcPts val="0"/>
                        </a:spcBef>
                        <a:spcAft>
                          <a:spcPts val="0"/>
                        </a:spcAft>
                        <a:buClr>
                          <a:schemeClr val="dk1"/>
                        </a:buClr>
                        <a:buSzPts val="1200"/>
                        <a:buFont typeface="Roboto"/>
                        <a:buChar char="●"/>
                      </a:pPr>
                      <a:endParaRPr sz="1200" dirty="0">
                        <a:solidFill>
                          <a:schemeClr val="dk1"/>
                        </a:solidFill>
                        <a:latin typeface="Roboto"/>
                        <a:ea typeface="Roboto"/>
                        <a:cs typeface="Roboto"/>
                        <a:sym typeface="Roboto"/>
                      </a:endParaRPr>
                    </a:p>
                  </a:txBody>
                  <a:tcPr marL="171450" marR="91425" marT="91425" marB="91425" anchor="ctr">
                    <a:lnL w="19050" cap="flat" cmpd="sng">
                      <a:solidFill>
                        <a:srgbClr val="FFFFF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10</a:t>
                      </a: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825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500" dirty="0">
                          <a:solidFill>
                            <a:schemeClr val="lt1"/>
                          </a:solidFill>
                          <a:latin typeface="Fira Sans Extra Condensed Medium"/>
                          <a:ea typeface="Fira Sans Extra Condensed Medium"/>
                          <a:cs typeface="Fira Sans Extra Condensed Medium"/>
                          <a:sym typeface="Fira Sans Extra Condensed Medium"/>
                        </a:rPr>
                        <a:t>Nguyễn Bảo Ngọc</a:t>
                      </a:r>
                      <a:endParaRPr sz="1500" dirty="0">
                        <a:solidFill>
                          <a:schemeClr val="lt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038C7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262890" lvl="0" indent="-201930" algn="l" rtl="0">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Source code (State)</a:t>
                      </a:r>
                    </a:p>
                    <a:p>
                      <a:pPr marL="262890" lvl="0" indent="-201930" algn="l" rtl="0">
                        <a:spcBef>
                          <a:spcPts val="0"/>
                        </a:spcBef>
                        <a:spcAft>
                          <a:spcPts val="0"/>
                        </a:spcAft>
                        <a:buClr>
                          <a:schemeClr val="dk1"/>
                        </a:buClr>
                        <a:buSzPts val="1200"/>
                        <a:buFont typeface="Roboto"/>
                        <a:buChar char="●"/>
                      </a:pPr>
                      <a:r>
                        <a:rPr lang="en-US" sz="1200" dirty="0" err="1">
                          <a:solidFill>
                            <a:schemeClr val="dk1"/>
                          </a:solidFill>
                          <a:latin typeface="Roboto"/>
                          <a:ea typeface="Roboto"/>
                          <a:cs typeface="Roboto"/>
                          <a:sym typeface="Roboto"/>
                        </a:rPr>
                        <a:t>Powerpoint</a:t>
                      </a:r>
                      <a:r>
                        <a:rPr lang="en-US" sz="1200" dirty="0">
                          <a:solidFill>
                            <a:schemeClr val="dk1"/>
                          </a:solidFill>
                          <a:latin typeface="Roboto"/>
                          <a:ea typeface="Roboto"/>
                          <a:cs typeface="Roboto"/>
                          <a:sym typeface="Roboto"/>
                        </a:rPr>
                        <a:t> (State)</a:t>
                      </a:r>
                    </a:p>
                    <a:p>
                      <a:pPr marL="262890" lvl="0" indent="-201930" algn="l" rtl="0">
                        <a:spcBef>
                          <a:spcPts val="0"/>
                        </a:spcBef>
                        <a:spcAft>
                          <a:spcPts val="0"/>
                        </a:spcAft>
                        <a:buClr>
                          <a:schemeClr val="dk1"/>
                        </a:buClr>
                        <a:buSzPts val="1200"/>
                        <a:buFont typeface="Roboto"/>
                        <a:buChar char="●"/>
                      </a:pPr>
                      <a:r>
                        <a:rPr lang="en-US" sz="1200" dirty="0" err="1">
                          <a:solidFill>
                            <a:schemeClr val="dk1"/>
                          </a:solidFill>
                          <a:latin typeface="Roboto"/>
                          <a:ea typeface="Roboto"/>
                          <a:cs typeface="Roboto"/>
                          <a:sym typeface="Roboto"/>
                        </a:rPr>
                        <a:t>Trả</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lời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câu</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hỏi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yêu</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cầu</a:t>
                      </a:r>
                      <a:r>
                        <a:rPr lang="en-US" sz="1200" dirty="0">
                          <a:solidFill>
                            <a:schemeClr val="dk1"/>
                          </a:solidFill>
                          <a:latin typeface="Roboto"/>
                          <a:ea typeface="Roboto"/>
                          <a:cs typeface="Roboto"/>
                          <a:sym typeface="Roboto"/>
                        </a:rPr>
                        <a:t>? (State)</a:t>
                      </a:r>
                    </a:p>
                    <a:p>
                      <a:pPr marL="262890" lvl="0" indent="-201930" algn="l" rtl="0">
                        <a:spcBef>
                          <a:spcPts val="0"/>
                        </a:spcBef>
                        <a:spcAft>
                          <a:spcPts val="0"/>
                        </a:spcAft>
                        <a:buClr>
                          <a:schemeClr val="dk1"/>
                        </a:buClr>
                        <a:buSzPts val="1200"/>
                        <a:buFont typeface="Roboto"/>
                        <a:buChar char="●"/>
                      </a:pPr>
                      <a:endParaRPr sz="1200" dirty="0">
                        <a:solidFill>
                          <a:schemeClr val="dk1"/>
                        </a:solidFill>
                        <a:latin typeface="Roboto"/>
                        <a:ea typeface="Roboto"/>
                        <a:cs typeface="Roboto"/>
                        <a:sym typeface="Roboto"/>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10</a:t>
                      </a: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15</a:t>
                      </a: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8825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500" dirty="0" err="1">
                          <a:solidFill>
                            <a:schemeClr val="dk1"/>
                          </a:solidFill>
                          <a:latin typeface="Fira Sans Extra Condensed Medium"/>
                          <a:ea typeface="Fira Sans Extra Condensed Medium"/>
                          <a:cs typeface="Fira Sans Extra Condensed Medium"/>
                          <a:sym typeface="Fira Sans Extra Condensed Medium"/>
                        </a:rPr>
                        <a:t>Lưu</a:t>
                      </a:r>
                      <a:r>
                        <a:rPr lang="en-US" sz="1500" dirty="0">
                          <a:solidFill>
                            <a:schemeClr val="dk1"/>
                          </a:solidFill>
                          <a:latin typeface="Fira Sans Extra Condensed Medium"/>
                          <a:ea typeface="Fira Sans Extra Condensed Medium"/>
                          <a:cs typeface="Fira Sans Extra Condensed Medium"/>
                          <a:sym typeface="Fira Sans Extra Condensed Medium"/>
                        </a:rPr>
                        <a:t> </a:t>
                      </a:r>
                      <a:r>
                        <a:rPr lang="en-US" sz="1500" dirty="0" err="1">
                          <a:solidFill>
                            <a:schemeClr val="dk1"/>
                          </a:solidFill>
                          <a:latin typeface="Fira Sans Extra Condensed Medium"/>
                          <a:ea typeface="Fira Sans Extra Condensed Medium"/>
                          <a:cs typeface="Fira Sans Extra Condensed Medium"/>
                          <a:sym typeface="Fira Sans Extra Condensed Medium"/>
                        </a:rPr>
                        <a:t>Hoàng</a:t>
                      </a:r>
                      <a:r>
                        <a:rPr lang="en-US" sz="1500" dirty="0">
                          <a:solidFill>
                            <a:schemeClr val="dk1"/>
                          </a:solidFill>
                          <a:latin typeface="Fira Sans Extra Condensed Medium"/>
                          <a:ea typeface="Fira Sans Extra Condensed Medium"/>
                          <a:cs typeface="Fira Sans Extra Condensed Medium"/>
                          <a:sym typeface="Fira Sans Extra Condensed Medium"/>
                        </a:rPr>
                        <a:t> </a:t>
                      </a:r>
                      <a:r>
                        <a:rPr lang="en-US" sz="1500" dirty="0" err="1">
                          <a:solidFill>
                            <a:schemeClr val="dk1"/>
                          </a:solidFill>
                          <a:latin typeface="Fira Sans Extra Condensed Medium"/>
                          <a:ea typeface="Fira Sans Extra Condensed Medium"/>
                          <a:cs typeface="Fira Sans Extra Condensed Medium"/>
                          <a:sym typeface="Fira Sans Extra Condensed Medium"/>
                        </a:rPr>
                        <a:t>Thúy</a:t>
                      </a:r>
                      <a:r>
                        <a:rPr lang="en-US" sz="1500" dirty="0">
                          <a:solidFill>
                            <a:schemeClr val="dk1"/>
                          </a:solidFill>
                          <a:latin typeface="Fira Sans Extra Condensed Medium"/>
                          <a:ea typeface="Fira Sans Extra Condensed Medium"/>
                          <a:cs typeface="Fira Sans Extra Condensed Medium"/>
                          <a:sym typeface="Fira Sans Extra Condensed Medium"/>
                        </a:rPr>
                        <a:t> </a:t>
                      </a:r>
                      <a:r>
                        <a:rPr lang="en-US" sz="1500" dirty="0" err="1">
                          <a:solidFill>
                            <a:schemeClr val="dk1"/>
                          </a:solidFill>
                          <a:latin typeface="Fira Sans Extra Condensed Medium"/>
                          <a:ea typeface="Fira Sans Extra Condensed Medium"/>
                          <a:cs typeface="Fira Sans Extra Condensed Medium"/>
                          <a:sym typeface="Fira Sans Extra Condensed Medium"/>
                        </a:rPr>
                        <a:t>Vân</a:t>
                      </a:r>
                      <a:endParaRPr sz="1500" dirty="0">
                        <a:solidFill>
                          <a:schemeClr val="dk1"/>
                        </a:solidFill>
                        <a:latin typeface="Fira Sans Extra Condensed Medium"/>
                        <a:ea typeface="Fira Sans Extra Condensed Medium"/>
                        <a:cs typeface="Fira Sans Extra Condensed Medium"/>
                        <a:sym typeface="Fira Sans Extra Condensed Medium"/>
                      </a:endParaRP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F27D72"/>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14300" lvl="0" indent="-190500" algn="l" rtl="0">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UML diagram (State)</a:t>
                      </a:r>
                    </a:p>
                    <a:p>
                      <a:pPr marL="114300" lvl="0" indent="-190500" algn="l" rtl="0">
                        <a:spcBef>
                          <a:spcPts val="0"/>
                        </a:spcBef>
                        <a:spcAft>
                          <a:spcPts val="0"/>
                        </a:spcAft>
                        <a:buClr>
                          <a:schemeClr val="dk1"/>
                        </a:buClr>
                        <a:buSzPts val="1200"/>
                        <a:buFont typeface="Roboto"/>
                        <a:buChar char="●"/>
                      </a:pPr>
                      <a:r>
                        <a:rPr lang="en-US" sz="1200" dirty="0" err="1">
                          <a:solidFill>
                            <a:schemeClr val="dk1"/>
                          </a:solidFill>
                          <a:latin typeface="Roboto"/>
                          <a:ea typeface="Roboto"/>
                          <a:cs typeface="Roboto"/>
                          <a:sym typeface="Roboto"/>
                        </a:rPr>
                        <a:t>Trả</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lời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câu</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hỏi</a:t>
                      </a:r>
                      <a:r>
                        <a:rPr lang="en-US" sz="1200">
                          <a:solidFill>
                            <a:schemeClr val="dk1"/>
                          </a:solidFill>
                          <a:latin typeface="Roboto"/>
                          <a:ea typeface="Roboto"/>
                          <a:cs typeface="Roboto"/>
                          <a:sym typeface="Roboto"/>
                        </a:rPr>
                        <a:t>? </a:t>
                      </a:r>
                      <a:r>
                        <a:rPr lang="en-US" sz="1200" dirty="0">
                          <a:solidFill>
                            <a:schemeClr val="dk1"/>
                          </a:solidFill>
                          <a:latin typeface="Roboto"/>
                          <a:ea typeface="Roboto"/>
                          <a:cs typeface="Roboto"/>
                          <a:sym typeface="Roboto"/>
                        </a:rPr>
                        <a:t>(State)</a:t>
                      </a:r>
                    </a:p>
                  </a:txBody>
                  <a:tcPr marL="228600" marR="91425" marT="91425" marB="91425" anchor="ctr">
                    <a:lnL w="19050" cap="flat" cmpd="sng">
                      <a:solidFill>
                        <a:srgbClr val="FFFFF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10</a:t>
                      </a: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19050" cap="flat" cmpd="sng">
                      <a:solidFill>
                        <a:srgbClr val="DDD4B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8825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US" sz="1500" dirty="0">
                          <a:solidFill>
                            <a:schemeClr val="bg1"/>
                          </a:solidFill>
                          <a:latin typeface="Fira Sans Extra Condensed Medium"/>
                          <a:ea typeface="Fira Sans Extra Condensed Medium"/>
                          <a:cs typeface="Fira Sans Extra Condensed Medium"/>
                          <a:sym typeface="Fira Sans Extra Condensed Medium"/>
                        </a:rPr>
                        <a:t>Lê </a:t>
                      </a:r>
                      <a:r>
                        <a:rPr lang="en-US" sz="1500" dirty="0" err="1">
                          <a:solidFill>
                            <a:schemeClr val="bg1"/>
                          </a:solidFill>
                          <a:latin typeface="Fira Sans Extra Condensed Medium"/>
                          <a:ea typeface="Fira Sans Extra Condensed Medium"/>
                          <a:cs typeface="Fira Sans Extra Condensed Medium"/>
                          <a:sym typeface="Fira Sans Extra Condensed Medium"/>
                        </a:rPr>
                        <a:t>Nguyễn</a:t>
                      </a:r>
                      <a:r>
                        <a:rPr lang="en-US" sz="1500" dirty="0">
                          <a:solidFill>
                            <a:schemeClr val="bg1"/>
                          </a:solidFill>
                          <a:latin typeface="Fira Sans Extra Condensed Medium"/>
                          <a:ea typeface="Fira Sans Extra Condensed Medium"/>
                          <a:cs typeface="Fira Sans Extra Condensed Medium"/>
                          <a:sym typeface="Fira Sans Extra Condensed Medium"/>
                        </a:rPr>
                        <a:t> </a:t>
                      </a:r>
                      <a:r>
                        <a:rPr lang="en-US" sz="1500" dirty="0" err="1">
                          <a:solidFill>
                            <a:schemeClr val="bg1"/>
                          </a:solidFill>
                          <a:latin typeface="Fira Sans Extra Condensed Medium"/>
                          <a:ea typeface="Fira Sans Extra Condensed Medium"/>
                          <a:cs typeface="Fira Sans Extra Condensed Medium"/>
                          <a:sym typeface="Fira Sans Extra Condensed Medium"/>
                        </a:rPr>
                        <a:t>Hoàng</a:t>
                      </a:r>
                      <a:r>
                        <a:rPr lang="en-US" sz="1500" dirty="0">
                          <a:solidFill>
                            <a:schemeClr val="bg1"/>
                          </a:solidFill>
                          <a:latin typeface="Fira Sans Extra Condensed Medium"/>
                          <a:ea typeface="Fira Sans Extra Condensed Medium"/>
                          <a:cs typeface="Fira Sans Extra Condensed Medium"/>
                          <a:sym typeface="Fira Sans Extra Condensed Medium"/>
                        </a:rPr>
                        <a:t> Nghi</a:t>
                      </a:r>
                    </a:p>
                  </a:txBody>
                  <a:tcPr marL="91425" marR="91425" marT="91425" marB="91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025959"/>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114300" lvl="0" indent="-190500" algn="l" rtl="0">
                        <a:spcBef>
                          <a:spcPts val="0"/>
                        </a:spcBef>
                        <a:spcAft>
                          <a:spcPts val="0"/>
                        </a:spcAft>
                        <a:buClr>
                          <a:schemeClr val="dk1"/>
                        </a:buClr>
                        <a:buSzPts val="1200"/>
                        <a:buFont typeface="Roboto"/>
                        <a:buChar char="●"/>
                      </a:pPr>
                      <a:endParaRPr lang="en" sz="1200" dirty="0">
                        <a:solidFill>
                          <a:schemeClr val="dk1"/>
                        </a:solidFill>
                        <a:latin typeface="Roboto"/>
                        <a:ea typeface="Roboto"/>
                        <a:cs typeface="Roboto"/>
                        <a:sym typeface="Roboto"/>
                      </a:endParaRPr>
                    </a:p>
                  </a:txBody>
                  <a:tcPr marL="228600" marR="91425" marT="91425" marB="91425" anchor="ctr">
                    <a:lnL w="19050" cap="flat" cmpd="sng">
                      <a:solidFill>
                        <a:srgbClr val="FFFFFF"/>
                      </a:solidFill>
                      <a:prstDash val="solid"/>
                      <a:round/>
                      <a:headEnd type="none" w="sm" len="sm"/>
                      <a:tailEnd type="none" w="sm" len="sm"/>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10</a:t>
                      </a:r>
                    </a:p>
                  </a:txBody>
                  <a:tcPr marL="91425" marR="91425" marT="91425" marB="91425" anchor="ctr">
                    <a:lnL w="19050" cap="flat" cmpd="sng">
                      <a:solidFill>
                        <a:srgbClr val="DDD4BF"/>
                      </a:solidFill>
                      <a:prstDash val="solid"/>
                      <a:round/>
                      <a:headEnd type="none" w="sm" len="sm"/>
                      <a:tailEnd type="none" w="sm" len="sm"/>
                    </a:lnL>
                    <a:lnR w="19050" cap="flat" cmpd="sng" algn="ctr">
                      <a:solidFill>
                        <a:srgbClr val="EDCC7B"/>
                      </a:solidFill>
                      <a:prstDash val="solid"/>
                      <a:round/>
                      <a:headEnd type="none" w="med" len="med"/>
                      <a:tailEnd type="none" w="med" len="med"/>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19050" cap="flat" cmpd="sng" algn="ctr">
                      <a:solidFill>
                        <a:srgbClr val="EDCC7B"/>
                      </a:solidFill>
                      <a:prstDash val="solid"/>
                      <a:round/>
                      <a:headEnd type="none" w="med" len="med"/>
                      <a:tailEnd type="none" w="med" len="med"/>
                    </a:lnL>
                    <a:lnR w="19050" cap="flat" cmpd="sng">
                      <a:solidFill>
                        <a:srgbClr val="DDD4BF"/>
                      </a:solidFill>
                      <a:prstDash val="solid"/>
                      <a:round/>
                      <a:headEnd type="none" w="sm" len="sm"/>
                      <a:tailEnd type="none" w="sm" len="sm"/>
                    </a:lnR>
                    <a:lnT w="19050" cap="flat" cmpd="sng">
                      <a:solidFill>
                        <a:srgbClr val="DDD4BF"/>
                      </a:solidFill>
                      <a:prstDash val="solid"/>
                      <a:round/>
                      <a:headEnd type="none" w="sm" len="sm"/>
                      <a:tailEnd type="none" w="sm" len="sm"/>
                    </a:lnT>
                    <a:lnB w="19050" cap="flat" cmpd="sng">
                      <a:solidFill>
                        <a:srgbClr val="DDD4B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2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82A5BD-5B87-42BF-D04E-E29E419D7C71}"/>
              </a:ext>
            </a:extLst>
          </p:cNvPr>
          <p:cNvSpPr txBox="1">
            <a:spLocks/>
          </p:cNvSpPr>
          <p:nvPr/>
        </p:nvSpPr>
        <p:spPr>
          <a:xfrm>
            <a:off x="86290" y="356454"/>
            <a:ext cx="3622597" cy="4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800" dirty="0">
                <a:latin typeface="Yeseva One" panose="020B0604020202020204" charset="0"/>
              </a:rPr>
              <a:t>Table of contents</a:t>
            </a:r>
          </a:p>
        </p:txBody>
      </p:sp>
      <p:grpSp>
        <p:nvGrpSpPr>
          <p:cNvPr id="4" name="Google Shape;55;p15">
            <a:extLst>
              <a:ext uri="{FF2B5EF4-FFF2-40B4-BE49-F238E27FC236}">
                <a16:creationId xmlns:a16="http://schemas.microsoft.com/office/drawing/2014/main" id="{74E1A6F8-FA79-3229-1F64-FC44CD445AF9}"/>
              </a:ext>
            </a:extLst>
          </p:cNvPr>
          <p:cNvGrpSpPr/>
          <p:nvPr/>
        </p:nvGrpSpPr>
        <p:grpSpPr>
          <a:xfrm rot="21023197">
            <a:off x="-885357" y="1131802"/>
            <a:ext cx="4874137" cy="3853295"/>
            <a:chOff x="1595350" y="1290207"/>
            <a:chExt cx="4874137" cy="3853295"/>
          </a:xfrm>
        </p:grpSpPr>
        <p:sp>
          <p:nvSpPr>
            <p:cNvPr id="5" name="Google Shape;56;p15">
              <a:extLst>
                <a:ext uri="{FF2B5EF4-FFF2-40B4-BE49-F238E27FC236}">
                  <a16:creationId xmlns:a16="http://schemas.microsoft.com/office/drawing/2014/main" id="{50E7CB5A-7602-9713-FEF8-50C410A0E28D}"/>
                </a:ext>
              </a:extLst>
            </p:cNvPr>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6520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 name="Google Shape;57;p15">
              <a:extLst>
                <a:ext uri="{FF2B5EF4-FFF2-40B4-BE49-F238E27FC236}">
                  <a16:creationId xmlns:a16="http://schemas.microsoft.com/office/drawing/2014/main" id="{F5129251-8F94-9BC4-BE68-8BB32F7EAACF}"/>
                </a:ext>
              </a:extLst>
            </p:cNvPr>
            <p:cNvGrpSpPr/>
            <p:nvPr/>
          </p:nvGrpSpPr>
          <p:grpSpPr>
            <a:xfrm>
              <a:off x="1806690" y="1389189"/>
              <a:ext cx="4502713" cy="3725654"/>
              <a:chOff x="2346303" y="1389189"/>
              <a:chExt cx="4502713" cy="3725654"/>
            </a:xfrm>
          </p:grpSpPr>
          <p:sp>
            <p:nvSpPr>
              <p:cNvPr id="7" name="Google Shape;58;p15">
                <a:extLst>
                  <a:ext uri="{FF2B5EF4-FFF2-40B4-BE49-F238E27FC236}">
                    <a16:creationId xmlns:a16="http://schemas.microsoft.com/office/drawing/2014/main" id="{29EF5C19-44BA-E52C-6359-ECC4BD9C345C}"/>
                  </a:ext>
                </a:extLst>
              </p:cNvPr>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59;p15">
                <a:extLst>
                  <a:ext uri="{FF2B5EF4-FFF2-40B4-BE49-F238E27FC236}">
                    <a16:creationId xmlns:a16="http://schemas.microsoft.com/office/drawing/2014/main" id="{272D6943-8E95-F94D-59D0-16EA7E5AC5C8}"/>
                  </a:ext>
                </a:extLst>
              </p:cNvPr>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60;p15">
                <a:extLst>
                  <a:ext uri="{FF2B5EF4-FFF2-40B4-BE49-F238E27FC236}">
                    <a16:creationId xmlns:a16="http://schemas.microsoft.com/office/drawing/2014/main" id="{569A8625-A6A6-E6DD-9760-9615957CB1C8}"/>
                  </a:ext>
                </a:extLst>
              </p:cNvPr>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61;p15">
                <a:extLst>
                  <a:ext uri="{FF2B5EF4-FFF2-40B4-BE49-F238E27FC236}">
                    <a16:creationId xmlns:a16="http://schemas.microsoft.com/office/drawing/2014/main" id="{A9BB1B6E-4802-9C48-3A58-0172FD24DBD7}"/>
                  </a:ext>
                </a:extLst>
              </p:cNvPr>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62;p15">
                <a:extLst>
                  <a:ext uri="{FF2B5EF4-FFF2-40B4-BE49-F238E27FC236}">
                    <a16:creationId xmlns:a16="http://schemas.microsoft.com/office/drawing/2014/main" id="{ED0B3AE3-DB6A-5EC2-9340-B289344594EF}"/>
                  </a:ext>
                </a:extLst>
              </p:cNvPr>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63;p15">
                <a:extLst>
                  <a:ext uri="{FF2B5EF4-FFF2-40B4-BE49-F238E27FC236}">
                    <a16:creationId xmlns:a16="http://schemas.microsoft.com/office/drawing/2014/main" id="{8515D4B1-B031-A052-A489-B7F634332DBD}"/>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64;p15">
                <a:extLst>
                  <a:ext uri="{FF2B5EF4-FFF2-40B4-BE49-F238E27FC236}">
                    <a16:creationId xmlns:a16="http://schemas.microsoft.com/office/drawing/2014/main" id="{316A2B4A-900A-6733-07BC-3B060EF85E14}"/>
                  </a:ext>
                </a:extLst>
              </p:cNvPr>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65;p15">
                <a:extLst>
                  <a:ext uri="{FF2B5EF4-FFF2-40B4-BE49-F238E27FC236}">
                    <a16:creationId xmlns:a16="http://schemas.microsoft.com/office/drawing/2014/main" id="{AA0B9B88-F33A-3B92-B0A5-4393A170BEF2}"/>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66;p15">
                <a:extLst>
                  <a:ext uri="{FF2B5EF4-FFF2-40B4-BE49-F238E27FC236}">
                    <a16:creationId xmlns:a16="http://schemas.microsoft.com/office/drawing/2014/main" id="{63D8B83A-351C-56EE-6F5A-A31CB615CEFE}"/>
                  </a:ext>
                </a:extLst>
              </p:cNvPr>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7;p15">
                <a:extLst>
                  <a:ext uri="{FF2B5EF4-FFF2-40B4-BE49-F238E27FC236}">
                    <a16:creationId xmlns:a16="http://schemas.microsoft.com/office/drawing/2014/main" id="{D0004864-2592-8E35-FBC8-078C17ACB557}"/>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68;p15">
                <a:extLst>
                  <a:ext uri="{FF2B5EF4-FFF2-40B4-BE49-F238E27FC236}">
                    <a16:creationId xmlns:a16="http://schemas.microsoft.com/office/drawing/2014/main" id="{46E60E77-76E8-6B38-6C57-D4800E09EDB6}"/>
                  </a:ext>
                </a:extLst>
              </p:cNvPr>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69;p15">
                <a:extLst>
                  <a:ext uri="{FF2B5EF4-FFF2-40B4-BE49-F238E27FC236}">
                    <a16:creationId xmlns:a16="http://schemas.microsoft.com/office/drawing/2014/main" id="{09E1133B-4875-9C49-6F47-E14F7AF2E607}"/>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70;p15">
                <a:extLst>
                  <a:ext uri="{FF2B5EF4-FFF2-40B4-BE49-F238E27FC236}">
                    <a16:creationId xmlns:a16="http://schemas.microsoft.com/office/drawing/2014/main" id="{344A7C52-C4D7-9F95-5C5B-E87CEFCB05B5}"/>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71;p15">
                <a:extLst>
                  <a:ext uri="{FF2B5EF4-FFF2-40B4-BE49-F238E27FC236}">
                    <a16:creationId xmlns:a16="http://schemas.microsoft.com/office/drawing/2014/main" id="{AC2C6393-1447-0EFB-E60C-EE1439D99E53}"/>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72;p15">
                <a:extLst>
                  <a:ext uri="{FF2B5EF4-FFF2-40B4-BE49-F238E27FC236}">
                    <a16:creationId xmlns:a16="http://schemas.microsoft.com/office/drawing/2014/main" id="{E3A6A006-0658-9DFD-54D2-A0A409D0909C}"/>
                  </a:ext>
                </a:extLst>
              </p:cNvPr>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73;p15">
                <a:extLst>
                  <a:ext uri="{FF2B5EF4-FFF2-40B4-BE49-F238E27FC236}">
                    <a16:creationId xmlns:a16="http://schemas.microsoft.com/office/drawing/2014/main" id="{3C41A0F0-13BF-5DA0-C5AC-E7853671A7F3}"/>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74;p15">
                <a:extLst>
                  <a:ext uri="{FF2B5EF4-FFF2-40B4-BE49-F238E27FC236}">
                    <a16:creationId xmlns:a16="http://schemas.microsoft.com/office/drawing/2014/main" id="{4AA6C8B9-8F3C-4C27-EE74-A99AEF835300}"/>
                  </a:ext>
                </a:extLst>
              </p:cNvPr>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75;p15">
                <a:extLst>
                  <a:ext uri="{FF2B5EF4-FFF2-40B4-BE49-F238E27FC236}">
                    <a16:creationId xmlns:a16="http://schemas.microsoft.com/office/drawing/2014/main" id="{5C6C741A-8CD0-6193-A634-BDC8C467FFA7}"/>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76;p15">
                <a:extLst>
                  <a:ext uri="{FF2B5EF4-FFF2-40B4-BE49-F238E27FC236}">
                    <a16:creationId xmlns:a16="http://schemas.microsoft.com/office/drawing/2014/main" id="{89F5F52B-4E7F-1914-2DF0-11B375E97741}"/>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77;p15">
                <a:extLst>
                  <a:ext uri="{FF2B5EF4-FFF2-40B4-BE49-F238E27FC236}">
                    <a16:creationId xmlns:a16="http://schemas.microsoft.com/office/drawing/2014/main" id="{0F78A363-6856-FD3F-72F3-76862E7DE3B9}"/>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78;p15">
                <a:extLst>
                  <a:ext uri="{FF2B5EF4-FFF2-40B4-BE49-F238E27FC236}">
                    <a16:creationId xmlns:a16="http://schemas.microsoft.com/office/drawing/2014/main" id="{B760EA63-1515-8E6B-C166-7AEB34DF5D1C}"/>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79;p15">
                <a:extLst>
                  <a:ext uri="{FF2B5EF4-FFF2-40B4-BE49-F238E27FC236}">
                    <a16:creationId xmlns:a16="http://schemas.microsoft.com/office/drawing/2014/main" id="{E9FD4FB0-1008-EA6C-91EF-433A32C0010C}"/>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80;p15">
                <a:extLst>
                  <a:ext uri="{FF2B5EF4-FFF2-40B4-BE49-F238E27FC236}">
                    <a16:creationId xmlns:a16="http://schemas.microsoft.com/office/drawing/2014/main" id="{E4FBA448-E9B1-E73C-F8D6-5F05739709D0}"/>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81;p15">
                <a:extLst>
                  <a:ext uri="{FF2B5EF4-FFF2-40B4-BE49-F238E27FC236}">
                    <a16:creationId xmlns:a16="http://schemas.microsoft.com/office/drawing/2014/main" id="{58A95E3E-F1A6-44AD-BEE4-A30C300FAFE9}"/>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82;p15">
                <a:extLst>
                  <a:ext uri="{FF2B5EF4-FFF2-40B4-BE49-F238E27FC236}">
                    <a16:creationId xmlns:a16="http://schemas.microsoft.com/office/drawing/2014/main" id="{041FB35B-C8AB-A764-6EEC-0D5B46B312EA}"/>
                  </a:ext>
                </a:extLst>
              </p:cNvPr>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83;p15">
                <a:extLst>
                  <a:ext uri="{FF2B5EF4-FFF2-40B4-BE49-F238E27FC236}">
                    <a16:creationId xmlns:a16="http://schemas.microsoft.com/office/drawing/2014/main" id="{DCA025C4-9F4B-C09A-4B2F-C2A0BB3EB766}"/>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84;p15">
                <a:extLst>
                  <a:ext uri="{FF2B5EF4-FFF2-40B4-BE49-F238E27FC236}">
                    <a16:creationId xmlns:a16="http://schemas.microsoft.com/office/drawing/2014/main" id="{5C8E546E-1A1A-E831-A489-E79EB1C9A72E}"/>
                  </a:ext>
                </a:extLst>
              </p:cNvPr>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85;p15">
                <a:extLst>
                  <a:ext uri="{FF2B5EF4-FFF2-40B4-BE49-F238E27FC236}">
                    <a16:creationId xmlns:a16="http://schemas.microsoft.com/office/drawing/2014/main" id="{E2E38A2E-D359-2E81-2883-F10397D20A21}"/>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86;p15">
                <a:extLst>
                  <a:ext uri="{FF2B5EF4-FFF2-40B4-BE49-F238E27FC236}">
                    <a16:creationId xmlns:a16="http://schemas.microsoft.com/office/drawing/2014/main" id="{8AAF38CA-BC57-3B16-C959-D00F63860289}"/>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87;p15">
                <a:extLst>
                  <a:ext uri="{FF2B5EF4-FFF2-40B4-BE49-F238E27FC236}">
                    <a16:creationId xmlns:a16="http://schemas.microsoft.com/office/drawing/2014/main" id="{9D70B778-E3D6-30D3-DD01-849EE9BCC4D5}"/>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88;p15">
                <a:extLst>
                  <a:ext uri="{FF2B5EF4-FFF2-40B4-BE49-F238E27FC236}">
                    <a16:creationId xmlns:a16="http://schemas.microsoft.com/office/drawing/2014/main" id="{0CF810E2-FAB6-5A34-4858-4C1C90650A6E}"/>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89;p15">
                <a:extLst>
                  <a:ext uri="{FF2B5EF4-FFF2-40B4-BE49-F238E27FC236}">
                    <a16:creationId xmlns:a16="http://schemas.microsoft.com/office/drawing/2014/main" id="{6AF63590-8839-5325-6577-C83041B52962}"/>
                  </a:ext>
                </a:extLst>
              </p:cNvPr>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90;p15">
                <a:extLst>
                  <a:ext uri="{FF2B5EF4-FFF2-40B4-BE49-F238E27FC236}">
                    <a16:creationId xmlns:a16="http://schemas.microsoft.com/office/drawing/2014/main" id="{04E71BFA-EE82-74AB-DA44-892364C4C779}"/>
                  </a:ext>
                </a:extLst>
              </p:cNvPr>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91;p15">
                <a:extLst>
                  <a:ext uri="{FF2B5EF4-FFF2-40B4-BE49-F238E27FC236}">
                    <a16:creationId xmlns:a16="http://schemas.microsoft.com/office/drawing/2014/main" id="{6D70D046-9E2C-683B-49B5-ED083A028B0A}"/>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92;p15">
                <a:extLst>
                  <a:ext uri="{FF2B5EF4-FFF2-40B4-BE49-F238E27FC236}">
                    <a16:creationId xmlns:a16="http://schemas.microsoft.com/office/drawing/2014/main" id="{DE2ABFE8-6E01-5484-8CCE-7F7E97E84B4B}"/>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93;p15">
                <a:extLst>
                  <a:ext uri="{FF2B5EF4-FFF2-40B4-BE49-F238E27FC236}">
                    <a16:creationId xmlns:a16="http://schemas.microsoft.com/office/drawing/2014/main" id="{F8B798CA-CDBA-6FEF-F947-E116D9640B65}"/>
                  </a:ext>
                </a:extLst>
              </p:cNvPr>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94;p15">
                <a:extLst>
                  <a:ext uri="{FF2B5EF4-FFF2-40B4-BE49-F238E27FC236}">
                    <a16:creationId xmlns:a16="http://schemas.microsoft.com/office/drawing/2014/main" id="{55C74BB5-B1AE-8942-EDEF-370DF2A42BC1}"/>
                  </a:ext>
                </a:extLst>
              </p:cNvPr>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95;p15">
                <a:extLst>
                  <a:ext uri="{FF2B5EF4-FFF2-40B4-BE49-F238E27FC236}">
                    <a16:creationId xmlns:a16="http://schemas.microsoft.com/office/drawing/2014/main" id="{4545037A-0A6D-0B86-7DBE-2FBC097AFB13}"/>
                  </a:ext>
                </a:extLst>
              </p:cNvPr>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96;p15">
                <a:extLst>
                  <a:ext uri="{FF2B5EF4-FFF2-40B4-BE49-F238E27FC236}">
                    <a16:creationId xmlns:a16="http://schemas.microsoft.com/office/drawing/2014/main" id="{37962490-F1FE-5EF5-A4F9-9133CD41723C}"/>
                  </a:ext>
                </a:extLst>
              </p:cNvPr>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97;p15">
                <a:extLst>
                  <a:ext uri="{FF2B5EF4-FFF2-40B4-BE49-F238E27FC236}">
                    <a16:creationId xmlns:a16="http://schemas.microsoft.com/office/drawing/2014/main" id="{36E96BA4-5BA2-5922-7328-43FE0AE10D58}"/>
                  </a:ext>
                </a:extLst>
              </p:cNvPr>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98;p15">
                <a:extLst>
                  <a:ext uri="{FF2B5EF4-FFF2-40B4-BE49-F238E27FC236}">
                    <a16:creationId xmlns:a16="http://schemas.microsoft.com/office/drawing/2014/main" id="{318D6509-F921-4BB6-5EAD-FEC22C728F2C}"/>
                  </a:ext>
                </a:extLst>
              </p:cNvPr>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99;p15">
                <a:extLst>
                  <a:ext uri="{FF2B5EF4-FFF2-40B4-BE49-F238E27FC236}">
                    <a16:creationId xmlns:a16="http://schemas.microsoft.com/office/drawing/2014/main" id="{5FC2F52D-874E-5943-7BD3-41CC2E951381}"/>
                  </a:ext>
                </a:extLst>
              </p:cNvPr>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00;p15">
                <a:extLst>
                  <a:ext uri="{FF2B5EF4-FFF2-40B4-BE49-F238E27FC236}">
                    <a16:creationId xmlns:a16="http://schemas.microsoft.com/office/drawing/2014/main" id="{EE69D77E-0940-CC9A-2316-7FD9BFF84BDC}"/>
                  </a:ext>
                </a:extLst>
              </p:cNvPr>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01;p15">
                <a:extLst>
                  <a:ext uri="{FF2B5EF4-FFF2-40B4-BE49-F238E27FC236}">
                    <a16:creationId xmlns:a16="http://schemas.microsoft.com/office/drawing/2014/main" id="{DB642FFB-3E3B-201B-DD85-C1F5E36E88D8}"/>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02;p15">
                <a:extLst>
                  <a:ext uri="{FF2B5EF4-FFF2-40B4-BE49-F238E27FC236}">
                    <a16:creationId xmlns:a16="http://schemas.microsoft.com/office/drawing/2014/main" id="{5646E14B-C87D-824B-A2AB-2C9834759017}"/>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03;p15">
                <a:extLst>
                  <a:ext uri="{FF2B5EF4-FFF2-40B4-BE49-F238E27FC236}">
                    <a16:creationId xmlns:a16="http://schemas.microsoft.com/office/drawing/2014/main" id="{DC51FA51-9E69-A37B-7B28-72451886798B}"/>
                  </a:ext>
                </a:extLst>
              </p:cNvPr>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04;p15">
                <a:extLst>
                  <a:ext uri="{FF2B5EF4-FFF2-40B4-BE49-F238E27FC236}">
                    <a16:creationId xmlns:a16="http://schemas.microsoft.com/office/drawing/2014/main" id="{2CC061A1-FD89-91D5-25BD-E08A59FA5607}"/>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05;p15">
                <a:extLst>
                  <a:ext uri="{FF2B5EF4-FFF2-40B4-BE49-F238E27FC236}">
                    <a16:creationId xmlns:a16="http://schemas.microsoft.com/office/drawing/2014/main" id="{AC5347B1-4BE7-EAC2-C227-8A6CF1D2F1AF}"/>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06;p15">
                <a:extLst>
                  <a:ext uri="{FF2B5EF4-FFF2-40B4-BE49-F238E27FC236}">
                    <a16:creationId xmlns:a16="http://schemas.microsoft.com/office/drawing/2014/main" id="{523F1008-A033-3B7A-522F-406ADA7D7266}"/>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07;p15">
                <a:extLst>
                  <a:ext uri="{FF2B5EF4-FFF2-40B4-BE49-F238E27FC236}">
                    <a16:creationId xmlns:a16="http://schemas.microsoft.com/office/drawing/2014/main" id="{69DEF959-BD81-F2AF-A384-8F7B3968981B}"/>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08;p15">
                <a:extLst>
                  <a:ext uri="{FF2B5EF4-FFF2-40B4-BE49-F238E27FC236}">
                    <a16:creationId xmlns:a16="http://schemas.microsoft.com/office/drawing/2014/main" id="{BB9498A3-7FC5-3C4F-7FDB-878680BA915E}"/>
                  </a:ext>
                </a:extLst>
              </p:cNvPr>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09;p15">
                <a:extLst>
                  <a:ext uri="{FF2B5EF4-FFF2-40B4-BE49-F238E27FC236}">
                    <a16:creationId xmlns:a16="http://schemas.microsoft.com/office/drawing/2014/main" id="{096497C3-78F6-6C17-ED28-23AE01A6E21B}"/>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10;p15">
                <a:extLst>
                  <a:ext uri="{FF2B5EF4-FFF2-40B4-BE49-F238E27FC236}">
                    <a16:creationId xmlns:a16="http://schemas.microsoft.com/office/drawing/2014/main" id="{34FAA0F0-2C1D-0E21-A9A8-FA279E148A7A}"/>
                  </a:ext>
                </a:extLst>
              </p:cNvPr>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11;p15">
                <a:extLst>
                  <a:ext uri="{FF2B5EF4-FFF2-40B4-BE49-F238E27FC236}">
                    <a16:creationId xmlns:a16="http://schemas.microsoft.com/office/drawing/2014/main" id="{13FC3B6A-0583-3908-C0CF-20959FF2D540}"/>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112;p15">
                <a:extLst>
                  <a:ext uri="{FF2B5EF4-FFF2-40B4-BE49-F238E27FC236}">
                    <a16:creationId xmlns:a16="http://schemas.microsoft.com/office/drawing/2014/main" id="{6731DA04-E23C-081D-794B-1FD3C388F681}"/>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13;p15">
                <a:extLst>
                  <a:ext uri="{FF2B5EF4-FFF2-40B4-BE49-F238E27FC236}">
                    <a16:creationId xmlns:a16="http://schemas.microsoft.com/office/drawing/2014/main" id="{7E2ACDEC-0AED-3284-F479-EDFD8A53F29F}"/>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14;p15">
                <a:extLst>
                  <a:ext uri="{FF2B5EF4-FFF2-40B4-BE49-F238E27FC236}">
                    <a16:creationId xmlns:a16="http://schemas.microsoft.com/office/drawing/2014/main" id="{7F45418E-41AF-7047-3EC5-13BEF3BFBE23}"/>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115;p15">
                <a:extLst>
                  <a:ext uri="{FF2B5EF4-FFF2-40B4-BE49-F238E27FC236}">
                    <a16:creationId xmlns:a16="http://schemas.microsoft.com/office/drawing/2014/main" id="{1B168BB3-5DFD-DEA7-4655-1FC2C711F90D}"/>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116;p15">
                <a:extLst>
                  <a:ext uri="{FF2B5EF4-FFF2-40B4-BE49-F238E27FC236}">
                    <a16:creationId xmlns:a16="http://schemas.microsoft.com/office/drawing/2014/main" id="{5E7C7D83-0AFB-2DB2-C422-9A4325D0DC59}"/>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117;p15">
                <a:extLst>
                  <a:ext uri="{FF2B5EF4-FFF2-40B4-BE49-F238E27FC236}">
                    <a16:creationId xmlns:a16="http://schemas.microsoft.com/office/drawing/2014/main" id="{88ACB9BB-A5E4-B07D-FED1-BC9818A48D05}"/>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18;p15">
                <a:extLst>
                  <a:ext uri="{FF2B5EF4-FFF2-40B4-BE49-F238E27FC236}">
                    <a16:creationId xmlns:a16="http://schemas.microsoft.com/office/drawing/2014/main" id="{DD43DCF8-8372-52B4-3276-3ADC50AEF886}"/>
                  </a:ext>
                </a:extLst>
              </p:cNvPr>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19;p15">
                <a:extLst>
                  <a:ext uri="{FF2B5EF4-FFF2-40B4-BE49-F238E27FC236}">
                    <a16:creationId xmlns:a16="http://schemas.microsoft.com/office/drawing/2014/main" id="{065B147A-6FFB-4133-17B5-1C9A8AF24E5E}"/>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20;p15">
                <a:extLst>
                  <a:ext uri="{FF2B5EF4-FFF2-40B4-BE49-F238E27FC236}">
                    <a16:creationId xmlns:a16="http://schemas.microsoft.com/office/drawing/2014/main" id="{0E7C8B7C-A480-FCDA-21F3-EDA36F2ABC18}"/>
                  </a:ext>
                </a:extLst>
              </p:cNvPr>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21;p15">
                <a:extLst>
                  <a:ext uri="{FF2B5EF4-FFF2-40B4-BE49-F238E27FC236}">
                    <a16:creationId xmlns:a16="http://schemas.microsoft.com/office/drawing/2014/main" id="{4291E643-2772-BA35-2BFB-8929A636D237}"/>
                  </a:ext>
                </a:extLst>
              </p:cNvPr>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22;p15">
                <a:extLst>
                  <a:ext uri="{FF2B5EF4-FFF2-40B4-BE49-F238E27FC236}">
                    <a16:creationId xmlns:a16="http://schemas.microsoft.com/office/drawing/2014/main" id="{62014719-5153-6811-1C8B-EF7AA99CDABF}"/>
                  </a:ext>
                </a:extLst>
              </p:cNvPr>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23;p15">
                <a:extLst>
                  <a:ext uri="{FF2B5EF4-FFF2-40B4-BE49-F238E27FC236}">
                    <a16:creationId xmlns:a16="http://schemas.microsoft.com/office/drawing/2014/main" id="{566ABDDE-9D5B-88FF-490C-931237AED392}"/>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24;p15">
                <a:extLst>
                  <a:ext uri="{FF2B5EF4-FFF2-40B4-BE49-F238E27FC236}">
                    <a16:creationId xmlns:a16="http://schemas.microsoft.com/office/drawing/2014/main" id="{976607A8-A4BA-1A39-BFC6-82988A1EF4D7}"/>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25;p15">
                <a:extLst>
                  <a:ext uri="{FF2B5EF4-FFF2-40B4-BE49-F238E27FC236}">
                    <a16:creationId xmlns:a16="http://schemas.microsoft.com/office/drawing/2014/main" id="{3374D323-2F01-0F9E-FFFC-83B414464B0A}"/>
                  </a:ext>
                </a:extLst>
              </p:cNvPr>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26;p15">
                <a:extLst>
                  <a:ext uri="{FF2B5EF4-FFF2-40B4-BE49-F238E27FC236}">
                    <a16:creationId xmlns:a16="http://schemas.microsoft.com/office/drawing/2014/main" id="{6A77F095-5FD1-7611-1866-30C8E51C0CD0}"/>
                  </a:ext>
                </a:extLst>
              </p:cNvPr>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27;p15">
                <a:extLst>
                  <a:ext uri="{FF2B5EF4-FFF2-40B4-BE49-F238E27FC236}">
                    <a16:creationId xmlns:a16="http://schemas.microsoft.com/office/drawing/2014/main" id="{E095532F-272A-F1CF-AE6D-A5674137DC18}"/>
                  </a:ext>
                </a:extLst>
              </p:cNvPr>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28;p15">
                <a:extLst>
                  <a:ext uri="{FF2B5EF4-FFF2-40B4-BE49-F238E27FC236}">
                    <a16:creationId xmlns:a16="http://schemas.microsoft.com/office/drawing/2014/main" id="{80305C80-A52D-19DB-A88B-A6155DB2E114}"/>
                  </a:ext>
                </a:extLst>
              </p:cNvPr>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29;p15">
                <a:extLst>
                  <a:ext uri="{FF2B5EF4-FFF2-40B4-BE49-F238E27FC236}">
                    <a16:creationId xmlns:a16="http://schemas.microsoft.com/office/drawing/2014/main" id="{325B1E1E-DA05-941E-CC53-3378B220829C}"/>
                  </a:ext>
                </a:extLst>
              </p:cNvPr>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30;p15">
                <a:extLst>
                  <a:ext uri="{FF2B5EF4-FFF2-40B4-BE49-F238E27FC236}">
                    <a16:creationId xmlns:a16="http://schemas.microsoft.com/office/drawing/2014/main" id="{F1FFCBA8-93A0-B2EB-1001-2439C01146F0}"/>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31;p15">
                <a:extLst>
                  <a:ext uri="{FF2B5EF4-FFF2-40B4-BE49-F238E27FC236}">
                    <a16:creationId xmlns:a16="http://schemas.microsoft.com/office/drawing/2014/main" id="{FD0F5F86-808F-1BC5-9030-F9BA140EB7A2}"/>
                  </a:ext>
                </a:extLst>
              </p:cNvPr>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32;p15">
                <a:extLst>
                  <a:ext uri="{FF2B5EF4-FFF2-40B4-BE49-F238E27FC236}">
                    <a16:creationId xmlns:a16="http://schemas.microsoft.com/office/drawing/2014/main" id="{821380F6-B90D-9341-E008-3105CD7FA4E7}"/>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33;p15">
                <a:extLst>
                  <a:ext uri="{FF2B5EF4-FFF2-40B4-BE49-F238E27FC236}">
                    <a16:creationId xmlns:a16="http://schemas.microsoft.com/office/drawing/2014/main" id="{C547E9BA-FB49-4447-043D-740B3ED6E8C5}"/>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134;p15">
                <a:extLst>
                  <a:ext uri="{FF2B5EF4-FFF2-40B4-BE49-F238E27FC236}">
                    <a16:creationId xmlns:a16="http://schemas.microsoft.com/office/drawing/2014/main" id="{EB2046B3-4860-A836-C65F-B29ACB28D278}"/>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135;p15">
                <a:extLst>
                  <a:ext uri="{FF2B5EF4-FFF2-40B4-BE49-F238E27FC236}">
                    <a16:creationId xmlns:a16="http://schemas.microsoft.com/office/drawing/2014/main" id="{052FB342-53C0-21DE-47A1-3977BB1DB33C}"/>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136;p15">
                <a:extLst>
                  <a:ext uri="{FF2B5EF4-FFF2-40B4-BE49-F238E27FC236}">
                    <a16:creationId xmlns:a16="http://schemas.microsoft.com/office/drawing/2014/main" id="{AAAA20C8-7DB8-9EC8-6339-D3AE136FA5B0}"/>
                  </a:ext>
                </a:extLst>
              </p:cNvPr>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137;p15">
                <a:extLst>
                  <a:ext uri="{FF2B5EF4-FFF2-40B4-BE49-F238E27FC236}">
                    <a16:creationId xmlns:a16="http://schemas.microsoft.com/office/drawing/2014/main" id="{34510EC8-F36E-EDF3-2E25-2E3983C1BCFC}"/>
                  </a:ext>
                </a:extLst>
              </p:cNvPr>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138;p15">
                <a:extLst>
                  <a:ext uri="{FF2B5EF4-FFF2-40B4-BE49-F238E27FC236}">
                    <a16:creationId xmlns:a16="http://schemas.microsoft.com/office/drawing/2014/main" id="{5A20C9DB-514A-2A94-6AF4-371D65E5B4A4}"/>
                  </a:ext>
                </a:extLst>
              </p:cNvPr>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139;p15">
                <a:extLst>
                  <a:ext uri="{FF2B5EF4-FFF2-40B4-BE49-F238E27FC236}">
                    <a16:creationId xmlns:a16="http://schemas.microsoft.com/office/drawing/2014/main" id="{25700EC2-4E80-FE3F-D5D1-63932895990C}"/>
                  </a:ext>
                </a:extLst>
              </p:cNvPr>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140;p15">
                <a:extLst>
                  <a:ext uri="{FF2B5EF4-FFF2-40B4-BE49-F238E27FC236}">
                    <a16:creationId xmlns:a16="http://schemas.microsoft.com/office/drawing/2014/main" id="{98A4D026-C91A-A22A-42A0-2FEB781A1684}"/>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141;p15">
                <a:extLst>
                  <a:ext uri="{FF2B5EF4-FFF2-40B4-BE49-F238E27FC236}">
                    <a16:creationId xmlns:a16="http://schemas.microsoft.com/office/drawing/2014/main" id="{E7BF80BA-6656-7CFD-F6E3-DFF0518D022F}"/>
                  </a:ext>
                </a:extLst>
              </p:cNvPr>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142;p15">
                <a:extLst>
                  <a:ext uri="{FF2B5EF4-FFF2-40B4-BE49-F238E27FC236}">
                    <a16:creationId xmlns:a16="http://schemas.microsoft.com/office/drawing/2014/main" id="{81AEDA4B-6451-151E-B90A-85D116363A57}"/>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143;p15">
                <a:extLst>
                  <a:ext uri="{FF2B5EF4-FFF2-40B4-BE49-F238E27FC236}">
                    <a16:creationId xmlns:a16="http://schemas.microsoft.com/office/drawing/2014/main" id="{1A5F16E3-F60B-78B8-8861-C11012C1574D}"/>
                  </a:ext>
                </a:extLst>
              </p:cNvPr>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44;p15">
                <a:extLst>
                  <a:ext uri="{FF2B5EF4-FFF2-40B4-BE49-F238E27FC236}">
                    <a16:creationId xmlns:a16="http://schemas.microsoft.com/office/drawing/2014/main" id="{F8AB8CD5-0952-A249-28EE-53BD391A0FD2}"/>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45;p15">
                <a:extLst>
                  <a:ext uri="{FF2B5EF4-FFF2-40B4-BE49-F238E27FC236}">
                    <a16:creationId xmlns:a16="http://schemas.microsoft.com/office/drawing/2014/main" id="{C12A5E98-03F9-EF47-870C-11B5E6C7A9E4}"/>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46;p15">
                <a:extLst>
                  <a:ext uri="{FF2B5EF4-FFF2-40B4-BE49-F238E27FC236}">
                    <a16:creationId xmlns:a16="http://schemas.microsoft.com/office/drawing/2014/main" id="{243E6118-D7BA-54C9-7115-8E2C96983132}"/>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47;p15">
                <a:extLst>
                  <a:ext uri="{FF2B5EF4-FFF2-40B4-BE49-F238E27FC236}">
                    <a16:creationId xmlns:a16="http://schemas.microsoft.com/office/drawing/2014/main" id="{7D9CB8D8-8F1A-B731-02EE-91BDA074983E}"/>
                  </a:ext>
                </a:extLst>
              </p:cNvPr>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48;p15">
                <a:extLst>
                  <a:ext uri="{FF2B5EF4-FFF2-40B4-BE49-F238E27FC236}">
                    <a16:creationId xmlns:a16="http://schemas.microsoft.com/office/drawing/2014/main" id="{B8825273-8C59-0267-1511-C3F71ACD35B2}"/>
                  </a:ext>
                </a:extLst>
              </p:cNvPr>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49;p15">
                <a:extLst>
                  <a:ext uri="{FF2B5EF4-FFF2-40B4-BE49-F238E27FC236}">
                    <a16:creationId xmlns:a16="http://schemas.microsoft.com/office/drawing/2014/main" id="{6BEF2C0E-DB24-2372-E2FF-6738A4B16D6D}"/>
                  </a:ext>
                </a:extLst>
              </p:cNvPr>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50;p15">
                <a:extLst>
                  <a:ext uri="{FF2B5EF4-FFF2-40B4-BE49-F238E27FC236}">
                    <a16:creationId xmlns:a16="http://schemas.microsoft.com/office/drawing/2014/main" id="{FC1AE7A1-9239-0577-FC6A-0607188D0CD1}"/>
                  </a:ext>
                </a:extLst>
              </p:cNvPr>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51;p15">
                <a:extLst>
                  <a:ext uri="{FF2B5EF4-FFF2-40B4-BE49-F238E27FC236}">
                    <a16:creationId xmlns:a16="http://schemas.microsoft.com/office/drawing/2014/main" id="{B4BAA540-9030-08D6-8B4A-5371F283121E}"/>
                  </a:ext>
                </a:extLst>
              </p:cNvPr>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52;p15">
                <a:extLst>
                  <a:ext uri="{FF2B5EF4-FFF2-40B4-BE49-F238E27FC236}">
                    <a16:creationId xmlns:a16="http://schemas.microsoft.com/office/drawing/2014/main" id="{93C28356-CCF5-2845-A936-0C72E12A4F63}"/>
                  </a:ext>
                </a:extLst>
              </p:cNvPr>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53;p15">
                <a:extLst>
                  <a:ext uri="{FF2B5EF4-FFF2-40B4-BE49-F238E27FC236}">
                    <a16:creationId xmlns:a16="http://schemas.microsoft.com/office/drawing/2014/main" id="{58D42AB2-6406-E628-F2F1-8F132E582068}"/>
                  </a:ext>
                </a:extLst>
              </p:cNvPr>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54;p15">
                <a:extLst>
                  <a:ext uri="{FF2B5EF4-FFF2-40B4-BE49-F238E27FC236}">
                    <a16:creationId xmlns:a16="http://schemas.microsoft.com/office/drawing/2014/main" id="{B2ADDE7B-BE35-63F9-3C76-83B580B9BF04}"/>
                  </a:ext>
                </a:extLst>
              </p:cNvPr>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55;p15">
                <a:extLst>
                  <a:ext uri="{FF2B5EF4-FFF2-40B4-BE49-F238E27FC236}">
                    <a16:creationId xmlns:a16="http://schemas.microsoft.com/office/drawing/2014/main" id="{40FE6DB3-0854-D806-62A4-DCDE6E71CE92}"/>
                  </a:ext>
                </a:extLst>
              </p:cNvPr>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56;p15">
                <a:extLst>
                  <a:ext uri="{FF2B5EF4-FFF2-40B4-BE49-F238E27FC236}">
                    <a16:creationId xmlns:a16="http://schemas.microsoft.com/office/drawing/2014/main" id="{1BF996D6-5F63-8177-8A13-0E644FC06992}"/>
                  </a:ext>
                </a:extLst>
              </p:cNvPr>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57;p15">
                <a:extLst>
                  <a:ext uri="{FF2B5EF4-FFF2-40B4-BE49-F238E27FC236}">
                    <a16:creationId xmlns:a16="http://schemas.microsoft.com/office/drawing/2014/main" id="{75845915-8161-595B-D86E-04B0488CBF20}"/>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58;p15">
                <a:extLst>
                  <a:ext uri="{FF2B5EF4-FFF2-40B4-BE49-F238E27FC236}">
                    <a16:creationId xmlns:a16="http://schemas.microsoft.com/office/drawing/2014/main" id="{27F2CA2C-5F22-0401-F439-91A8D2DA4B85}"/>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59;p15">
                <a:extLst>
                  <a:ext uri="{FF2B5EF4-FFF2-40B4-BE49-F238E27FC236}">
                    <a16:creationId xmlns:a16="http://schemas.microsoft.com/office/drawing/2014/main" id="{582155A6-C0E0-5170-E99F-89F4D60484F7}"/>
                  </a:ext>
                </a:extLst>
              </p:cNvPr>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60;p15">
                <a:extLst>
                  <a:ext uri="{FF2B5EF4-FFF2-40B4-BE49-F238E27FC236}">
                    <a16:creationId xmlns:a16="http://schemas.microsoft.com/office/drawing/2014/main" id="{C12480A8-2137-9E6F-8721-6F9657E2A899}"/>
                  </a:ext>
                </a:extLst>
              </p:cNvPr>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61;p15">
                <a:extLst>
                  <a:ext uri="{FF2B5EF4-FFF2-40B4-BE49-F238E27FC236}">
                    <a16:creationId xmlns:a16="http://schemas.microsoft.com/office/drawing/2014/main" id="{126E248A-7834-4EFF-1988-F9AF1F271A89}"/>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62;p15">
                <a:extLst>
                  <a:ext uri="{FF2B5EF4-FFF2-40B4-BE49-F238E27FC236}">
                    <a16:creationId xmlns:a16="http://schemas.microsoft.com/office/drawing/2014/main" id="{D9FCA736-0F27-489F-89F4-01AA7012AE3C}"/>
                  </a:ext>
                </a:extLst>
              </p:cNvPr>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63;p15">
                <a:extLst>
                  <a:ext uri="{FF2B5EF4-FFF2-40B4-BE49-F238E27FC236}">
                    <a16:creationId xmlns:a16="http://schemas.microsoft.com/office/drawing/2014/main" id="{65783E3C-3035-8105-9DCC-93BE571BA6BD}"/>
                  </a:ext>
                </a:extLst>
              </p:cNvPr>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64;p15">
                <a:extLst>
                  <a:ext uri="{FF2B5EF4-FFF2-40B4-BE49-F238E27FC236}">
                    <a16:creationId xmlns:a16="http://schemas.microsoft.com/office/drawing/2014/main" id="{7525D890-3BEB-E56D-FD8F-0ACD23828F1C}"/>
                  </a:ext>
                </a:extLst>
              </p:cNvPr>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165;p15">
                <a:extLst>
                  <a:ext uri="{FF2B5EF4-FFF2-40B4-BE49-F238E27FC236}">
                    <a16:creationId xmlns:a16="http://schemas.microsoft.com/office/drawing/2014/main" id="{D71DE79B-28C3-6C9C-16CA-B7D1806BCF00}"/>
                  </a:ext>
                </a:extLst>
              </p:cNvPr>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166;p15">
                <a:extLst>
                  <a:ext uri="{FF2B5EF4-FFF2-40B4-BE49-F238E27FC236}">
                    <a16:creationId xmlns:a16="http://schemas.microsoft.com/office/drawing/2014/main" id="{5134AD59-0BBF-F60C-73CA-D5273BC68A90}"/>
                  </a:ext>
                </a:extLst>
              </p:cNvPr>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116" name="Google Shape;169;p15">
            <a:extLst>
              <a:ext uri="{FF2B5EF4-FFF2-40B4-BE49-F238E27FC236}">
                <a16:creationId xmlns:a16="http://schemas.microsoft.com/office/drawing/2014/main" id="{7DAF543E-D0CB-6239-D6E6-B2B76BD0CEEB}"/>
              </a:ext>
            </a:extLst>
          </p:cNvPr>
          <p:cNvSpPr/>
          <p:nvPr/>
        </p:nvSpPr>
        <p:spPr>
          <a:xfrm>
            <a:off x="282701" y="3925029"/>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FF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1</a:t>
            </a:r>
            <a:endParaRPr sz="1800" dirty="0">
              <a:solidFill>
                <a:srgbClr val="FFFFFF"/>
              </a:solidFill>
              <a:latin typeface="Fira Sans Extra Condensed"/>
              <a:ea typeface="Fira Sans Extra Condensed"/>
              <a:cs typeface="Fira Sans Extra Condensed"/>
              <a:sym typeface="Fira Sans Extra Condensed"/>
            </a:endParaRPr>
          </a:p>
        </p:txBody>
      </p:sp>
      <p:grpSp>
        <p:nvGrpSpPr>
          <p:cNvPr id="117" name="Google Shape;1874;p40">
            <a:extLst>
              <a:ext uri="{FF2B5EF4-FFF2-40B4-BE49-F238E27FC236}">
                <a16:creationId xmlns:a16="http://schemas.microsoft.com/office/drawing/2014/main" id="{59C496F5-CEF9-EA5B-59F4-1035E59A37A0}"/>
              </a:ext>
            </a:extLst>
          </p:cNvPr>
          <p:cNvGrpSpPr/>
          <p:nvPr/>
        </p:nvGrpSpPr>
        <p:grpSpPr>
          <a:xfrm>
            <a:off x="4349190" y="658181"/>
            <a:ext cx="3709562" cy="410556"/>
            <a:chOff x="5716275" y="105795"/>
            <a:chExt cx="4035676" cy="410556"/>
          </a:xfrm>
        </p:grpSpPr>
        <p:sp>
          <p:nvSpPr>
            <p:cNvPr id="118" name="Google Shape;1875;p40">
              <a:extLst>
                <a:ext uri="{FF2B5EF4-FFF2-40B4-BE49-F238E27FC236}">
                  <a16:creationId xmlns:a16="http://schemas.microsoft.com/office/drawing/2014/main" id="{6B4B9739-4206-1A62-A311-F63A83268CF3}"/>
                </a:ext>
              </a:extLst>
            </p:cNvPr>
            <p:cNvSpPr txBox="1"/>
            <p:nvPr/>
          </p:nvSpPr>
          <p:spPr>
            <a:xfrm>
              <a:off x="6203520" y="105795"/>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What is State design pattern?</a:t>
              </a:r>
              <a:endParaRPr sz="2000" dirty="0">
                <a:solidFill>
                  <a:schemeClr val="accent6"/>
                </a:solidFill>
                <a:latin typeface="Fira Sans Extra Condensed" panose="020B0503050000020004" pitchFamily="34" charset="0"/>
                <a:ea typeface="Roboto"/>
                <a:cs typeface="Roboto"/>
                <a:sym typeface="Roboto"/>
              </a:endParaRPr>
            </a:p>
          </p:txBody>
        </p:sp>
        <p:sp>
          <p:nvSpPr>
            <p:cNvPr id="119" name="Google Shape;1876;p40">
              <a:extLst>
                <a:ext uri="{FF2B5EF4-FFF2-40B4-BE49-F238E27FC236}">
                  <a16:creationId xmlns:a16="http://schemas.microsoft.com/office/drawing/2014/main" id="{5FD8C2FA-E27E-C9C0-A6A9-E2913DAEECE1}"/>
                </a:ext>
              </a:extLst>
            </p:cNvPr>
            <p:cNvSpPr/>
            <p:nvPr/>
          </p:nvSpPr>
          <p:spPr>
            <a:xfrm>
              <a:off x="5716275" y="212824"/>
              <a:ext cx="487245" cy="303527"/>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1</a:t>
              </a:r>
              <a:endParaRPr lang="en-US" sz="1600" dirty="0">
                <a:solidFill>
                  <a:srgbClr val="FFFFFF"/>
                </a:solidFill>
              </a:endParaRPr>
            </a:p>
          </p:txBody>
        </p:sp>
      </p:grpSp>
      <p:sp>
        <p:nvSpPr>
          <p:cNvPr id="120" name="Google Shape;169;p15">
            <a:extLst>
              <a:ext uri="{FF2B5EF4-FFF2-40B4-BE49-F238E27FC236}">
                <a16:creationId xmlns:a16="http://schemas.microsoft.com/office/drawing/2014/main" id="{62D8D839-594F-723E-2570-D1EC0C5EF95E}"/>
              </a:ext>
            </a:extLst>
          </p:cNvPr>
          <p:cNvSpPr/>
          <p:nvPr/>
        </p:nvSpPr>
        <p:spPr>
          <a:xfrm>
            <a:off x="1382876" y="3685611"/>
            <a:ext cx="337670" cy="4533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FFC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2</a:t>
            </a:r>
            <a:endParaRPr sz="1800" dirty="0">
              <a:solidFill>
                <a:srgbClr val="FFFFFF"/>
              </a:solidFill>
              <a:latin typeface="Fira Sans Extra Condensed"/>
              <a:ea typeface="Fira Sans Extra Condensed"/>
              <a:cs typeface="Fira Sans Extra Condensed"/>
              <a:sym typeface="Fira Sans Extra Condensed"/>
            </a:endParaRPr>
          </a:p>
        </p:txBody>
      </p:sp>
      <p:grpSp>
        <p:nvGrpSpPr>
          <p:cNvPr id="121" name="Google Shape;1874;p40">
            <a:extLst>
              <a:ext uri="{FF2B5EF4-FFF2-40B4-BE49-F238E27FC236}">
                <a16:creationId xmlns:a16="http://schemas.microsoft.com/office/drawing/2014/main" id="{429BF2A3-732C-50D8-B12C-9FD64F4ED3EF}"/>
              </a:ext>
            </a:extLst>
          </p:cNvPr>
          <p:cNvGrpSpPr/>
          <p:nvPr/>
        </p:nvGrpSpPr>
        <p:grpSpPr>
          <a:xfrm>
            <a:off x="4349189" y="1287507"/>
            <a:ext cx="4744051" cy="411696"/>
            <a:chOff x="5716275" y="104655"/>
            <a:chExt cx="4864993" cy="411696"/>
          </a:xfrm>
        </p:grpSpPr>
        <p:sp>
          <p:nvSpPr>
            <p:cNvPr id="122" name="Google Shape;1875;p40">
              <a:extLst>
                <a:ext uri="{FF2B5EF4-FFF2-40B4-BE49-F238E27FC236}">
                  <a16:creationId xmlns:a16="http://schemas.microsoft.com/office/drawing/2014/main" id="{40F2BD71-B387-A5E3-A6E4-B284BDFEF5A8}"/>
                </a:ext>
              </a:extLst>
            </p:cNvPr>
            <p:cNvSpPr txBox="1"/>
            <p:nvPr/>
          </p:nvSpPr>
          <p:spPr>
            <a:xfrm>
              <a:off x="6203519" y="104655"/>
              <a:ext cx="4377749"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Why would we want to use State pattern? </a:t>
              </a:r>
              <a:endParaRPr sz="2000" dirty="0">
                <a:solidFill>
                  <a:schemeClr val="accent6"/>
                </a:solidFill>
                <a:latin typeface="Fira Sans Extra Condensed" panose="020B0503050000020004" pitchFamily="34" charset="0"/>
                <a:ea typeface="Roboto"/>
                <a:cs typeface="Roboto"/>
                <a:sym typeface="Roboto"/>
              </a:endParaRPr>
            </a:p>
          </p:txBody>
        </p:sp>
        <p:sp>
          <p:nvSpPr>
            <p:cNvPr id="123" name="Google Shape;1876;p40">
              <a:extLst>
                <a:ext uri="{FF2B5EF4-FFF2-40B4-BE49-F238E27FC236}">
                  <a16:creationId xmlns:a16="http://schemas.microsoft.com/office/drawing/2014/main" id="{82D805EF-C233-7355-9918-9EC75ED5637E}"/>
                </a:ext>
              </a:extLst>
            </p:cNvPr>
            <p:cNvSpPr/>
            <p:nvPr/>
          </p:nvSpPr>
          <p:spPr>
            <a:xfrm>
              <a:off x="5716275" y="212824"/>
              <a:ext cx="487245" cy="303527"/>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2</a:t>
              </a:r>
              <a:endParaRPr lang="en-US" sz="1600" dirty="0">
                <a:solidFill>
                  <a:srgbClr val="FFFFFF"/>
                </a:solidFill>
              </a:endParaRPr>
            </a:p>
          </p:txBody>
        </p:sp>
      </p:grpSp>
      <p:grpSp>
        <p:nvGrpSpPr>
          <p:cNvPr id="124" name="Google Shape;1874;p40">
            <a:extLst>
              <a:ext uri="{FF2B5EF4-FFF2-40B4-BE49-F238E27FC236}">
                <a16:creationId xmlns:a16="http://schemas.microsoft.com/office/drawing/2014/main" id="{BC1F8F20-F2AB-E6BE-015E-0AE13DCA2EEF}"/>
              </a:ext>
            </a:extLst>
          </p:cNvPr>
          <p:cNvGrpSpPr/>
          <p:nvPr/>
        </p:nvGrpSpPr>
        <p:grpSpPr>
          <a:xfrm>
            <a:off x="4349190" y="1928438"/>
            <a:ext cx="4112284" cy="383665"/>
            <a:chOff x="5716275" y="132686"/>
            <a:chExt cx="4035676" cy="383665"/>
          </a:xfrm>
        </p:grpSpPr>
        <p:sp>
          <p:nvSpPr>
            <p:cNvPr id="125" name="Google Shape;1875;p40">
              <a:extLst>
                <a:ext uri="{FF2B5EF4-FFF2-40B4-BE49-F238E27FC236}">
                  <a16:creationId xmlns:a16="http://schemas.microsoft.com/office/drawing/2014/main" id="{B9ED3E76-EF2E-56EB-9B8A-ED04E1FEE200}"/>
                </a:ext>
              </a:extLst>
            </p:cNvPr>
            <p:cNvSpPr txBox="1"/>
            <p:nvPr/>
          </p:nvSpPr>
          <p:spPr>
            <a:xfrm>
              <a:off x="6203520" y="132686"/>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When should we use State pattern?</a:t>
              </a:r>
              <a:endParaRPr sz="2000" dirty="0">
                <a:solidFill>
                  <a:schemeClr val="accent6"/>
                </a:solidFill>
                <a:latin typeface="Fira Sans Extra Condensed" panose="020B0503050000020004" pitchFamily="34" charset="0"/>
                <a:ea typeface="Roboto"/>
                <a:cs typeface="Roboto"/>
                <a:sym typeface="Roboto"/>
              </a:endParaRPr>
            </a:p>
          </p:txBody>
        </p:sp>
        <p:sp>
          <p:nvSpPr>
            <p:cNvPr id="126" name="Google Shape;1876;p40">
              <a:extLst>
                <a:ext uri="{FF2B5EF4-FFF2-40B4-BE49-F238E27FC236}">
                  <a16:creationId xmlns:a16="http://schemas.microsoft.com/office/drawing/2014/main" id="{BB8DBD4C-3643-D9A7-184E-55D77A0C1DED}"/>
                </a:ext>
              </a:extLst>
            </p:cNvPr>
            <p:cNvSpPr/>
            <p:nvPr/>
          </p:nvSpPr>
          <p:spPr>
            <a:xfrm>
              <a:off x="5716275" y="212824"/>
              <a:ext cx="487245" cy="303527"/>
            </a:xfrm>
            <a:prstGeom prst="roundRect">
              <a:avLst>
                <a:gd name="adj" fmla="val 50000"/>
              </a:avLst>
            </a:prstGeom>
            <a:solidFill>
              <a:srgbClr val="F2F20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3</a:t>
              </a:r>
              <a:endParaRPr lang="en-US" sz="1600" dirty="0">
                <a:solidFill>
                  <a:srgbClr val="FFFFFF"/>
                </a:solidFill>
              </a:endParaRPr>
            </a:p>
          </p:txBody>
        </p:sp>
      </p:grpSp>
      <p:grpSp>
        <p:nvGrpSpPr>
          <p:cNvPr id="127" name="Google Shape;1874;p40">
            <a:extLst>
              <a:ext uri="{FF2B5EF4-FFF2-40B4-BE49-F238E27FC236}">
                <a16:creationId xmlns:a16="http://schemas.microsoft.com/office/drawing/2014/main" id="{A05365BB-06B2-9986-CBE3-BEA054EA594F}"/>
              </a:ext>
            </a:extLst>
          </p:cNvPr>
          <p:cNvGrpSpPr/>
          <p:nvPr/>
        </p:nvGrpSpPr>
        <p:grpSpPr>
          <a:xfrm>
            <a:off x="4350020" y="2513173"/>
            <a:ext cx="3709562" cy="410556"/>
            <a:chOff x="5716275" y="105795"/>
            <a:chExt cx="4035676" cy="410556"/>
          </a:xfrm>
        </p:grpSpPr>
        <p:sp>
          <p:nvSpPr>
            <p:cNvPr id="128" name="Google Shape;1875;p40">
              <a:extLst>
                <a:ext uri="{FF2B5EF4-FFF2-40B4-BE49-F238E27FC236}">
                  <a16:creationId xmlns:a16="http://schemas.microsoft.com/office/drawing/2014/main" id="{A91268B4-435C-68B3-2A69-C5FAA6E89C03}"/>
                </a:ext>
              </a:extLst>
            </p:cNvPr>
            <p:cNvSpPr txBox="1"/>
            <p:nvPr/>
          </p:nvSpPr>
          <p:spPr>
            <a:xfrm>
              <a:off x="6203520" y="105795"/>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Implementation</a:t>
              </a:r>
              <a:endParaRPr sz="2000" dirty="0">
                <a:solidFill>
                  <a:schemeClr val="accent6"/>
                </a:solidFill>
                <a:latin typeface="Fira Sans Extra Condensed" panose="020B0503050000020004" pitchFamily="34" charset="0"/>
                <a:ea typeface="Roboto"/>
                <a:cs typeface="Roboto"/>
                <a:sym typeface="Roboto"/>
              </a:endParaRPr>
            </a:p>
          </p:txBody>
        </p:sp>
        <p:sp>
          <p:nvSpPr>
            <p:cNvPr id="129" name="Google Shape;1876;p40">
              <a:extLst>
                <a:ext uri="{FF2B5EF4-FFF2-40B4-BE49-F238E27FC236}">
                  <a16:creationId xmlns:a16="http://schemas.microsoft.com/office/drawing/2014/main" id="{316AF163-6EDF-2D62-CF1C-5CBEBC533E1A}"/>
                </a:ext>
              </a:extLst>
            </p:cNvPr>
            <p:cNvSpPr/>
            <p:nvPr/>
          </p:nvSpPr>
          <p:spPr>
            <a:xfrm>
              <a:off x="5716275" y="212824"/>
              <a:ext cx="487245" cy="303527"/>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4</a:t>
              </a:r>
              <a:endParaRPr lang="en-US" sz="1600" dirty="0">
                <a:solidFill>
                  <a:srgbClr val="FFFFFF"/>
                </a:solidFill>
              </a:endParaRPr>
            </a:p>
          </p:txBody>
        </p:sp>
      </p:grpSp>
      <p:grpSp>
        <p:nvGrpSpPr>
          <p:cNvPr id="130" name="Google Shape;1874;p40">
            <a:extLst>
              <a:ext uri="{FF2B5EF4-FFF2-40B4-BE49-F238E27FC236}">
                <a16:creationId xmlns:a16="http://schemas.microsoft.com/office/drawing/2014/main" id="{07515074-282C-1002-D2F5-5501F074D963}"/>
              </a:ext>
            </a:extLst>
          </p:cNvPr>
          <p:cNvGrpSpPr/>
          <p:nvPr/>
        </p:nvGrpSpPr>
        <p:grpSpPr>
          <a:xfrm>
            <a:off x="4349190" y="3137523"/>
            <a:ext cx="3709562" cy="410556"/>
            <a:chOff x="5716275" y="105795"/>
            <a:chExt cx="4035676" cy="410556"/>
          </a:xfrm>
        </p:grpSpPr>
        <p:sp>
          <p:nvSpPr>
            <p:cNvPr id="131" name="Google Shape;1875;p40">
              <a:extLst>
                <a:ext uri="{FF2B5EF4-FFF2-40B4-BE49-F238E27FC236}">
                  <a16:creationId xmlns:a16="http://schemas.microsoft.com/office/drawing/2014/main" id="{577F389B-8250-AC17-320F-CE15E07F78FC}"/>
                </a:ext>
              </a:extLst>
            </p:cNvPr>
            <p:cNvSpPr txBox="1"/>
            <p:nvPr/>
          </p:nvSpPr>
          <p:spPr>
            <a:xfrm>
              <a:off x="6203520" y="105795"/>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Sample problem</a:t>
              </a:r>
              <a:endParaRPr sz="2000" dirty="0">
                <a:solidFill>
                  <a:schemeClr val="accent6"/>
                </a:solidFill>
                <a:latin typeface="Fira Sans Extra Condensed" panose="020B0503050000020004" pitchFamily="34" charset="0"/>
                <a:ea typeface="Roboto"/>
                <a:cs typeface="Roboto"/>
                <a:sym typeface="Roboto"/>
              </a:endParaRPr>
            </a:p>
          </p:txBody>
        </p:sp>
        <p:sp>
          <p:nvSpPr>
            <p:cNvPr id="132" name="Google Shape;1876;p40">
              <a:extLst>
                <a:ext uri="{FF2B5EF4-FFF2-40B4-BE49-F238E27FC236}">
                  <a16:creationId xmlns:a16="http://schemas.microsoft.com/office/drawing/2014/main" id="{95D34767-6095-732C-03A5-02622793B139}"/>
                </a:ext>
              </a:extLst>
            </p:cNvPr>
            <p:cNvSpPr/>
            <p:nvPr/>
          </p:nvSpPr>
          <p:spPr>
            <a:xfrm>
              <a:off x="5716275" y="212824"/>
              <a:ext cx="487245" cy="303527"/>
            </a:xfrm>
            <a:prstGeom prst="roundRect">
              <a:avLst>
                <a:gd name="adj" fmla="val 50000"/>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5</a:t>
              </a:r>
              <a:endParaRPr lang="en-US" sz="1600" dirty="0">
                <a:solidFill>
                  <a:srgbClr val="FFFFFF"/>
                </a:solidFill>
              </a:endParaRPr>
            </a:p>
          </p:txBody>
        </p:sp>
      </p:grpSp>
      <p:grpSp>
        <p:nvGrpSpPr>
          <p:cNvPr id="133" name="Google Shape;1874;p40">
            <a:extLst>
              <a:ext uri="{FF2B5EF4-FFF2-40B4-BE49-F238E27FC236}">
                <a16:creationId xmlns:a16="http://schemas.microsoft.com/office/drawing/2014/main" id="{9CA23A30-9B62-CCFF-32E8-35936AFA2E92}"/>
              </a:ext>
            </a:extLst>
          </p:cNvPr>
          <p:cNvGrpSpPr/>
          <p:nvPr/>
        </p:nvGrpSpPr>
        <p:grpSpPr>
          <a:xfrm>
            <a:off x="4349190" y="3726578"/>
            <a:ext cx="3709562" cy="410556"/>
            <a:chOff x="5716275" y="105795"/>
            <a:chExt cx="4035676" cy="410556"/>
          </a:xfrm>
        </p:grpSpPr>
        <p:sp>
          <p:nvSpPr>
            <p:cNvPr id="134" name="Google Shape;1875;p40">
              <a:extLst>
                <a:ext uri="{FF2B5EF4-FFF2-40B4-BE49-F238E27FC236}">
                  <a16:creationId xmlns:a16="http://schemas.microsoft.com/office/drawing/2014/main" id="{EE1A31AE-E1DD-C18D-A1AE-D0F6EF427AA3}"/>
                </a:ext>
              </a:extLst>
            </p:cNvPr>
            <p:cNvSpPr txBox="1"/>
            <p:nvPr/>
          </p:nvSpPr>
          <p:spPr>
            <a:xfrm>
              <a:off x="6203520" y="105795"/>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accent6"/>
                  </a:solidFill>
                  <a:latin typeface="Fira Sans Extra Condensed" panose="020B0503050000020004" pitchFamily="34" charset="0"/>
                  <a:ea typeface="Roboto"/>
                  <a:cs typeface="Roboto"/>
                  <a:sym typeface="Roboto"/>
                </a:rPr>
                <a:t>Task delegation</a:t>
              </a:r>
              <a:endParaRPr sz="2000" dirty="0">
                <a:solidFill>
                  <a:schemeClr val="accent6"/>
                </a:solidFill>
                <a:latin typeface="Fira Sans Extra Condensed" panose="020B0503050000020004" pitchFamily="34" charset="0"/>
                <a:ea typeface="Roboto"/>
                <a:cs typeface="Roboto"/>
                <a:sym typeface="Roboto"/>
              </a:endParaRPr>
            </a:p>
          </p:txBody>
        </p:sp>
        <p:sp>
          <p:nvSpPr>
            <p:cNvPr id="135" name="Google Shape;1876;p40">
              <a:extLst>
                <a:ext uri="{FF2B5EF4-FFF2-40B4-BE49-F238E27FC236}">
                  <a16:creationId xmlns:a16="http://schemas.microsoft.com/office/drawing/2014/main" id="{095916E2-AFF4-D084-9026-0D574B488CCE}"/>
                </a:ext>
              </a:extLst>
            </p:cNvPr>
            <p:cNvSpPr/>
            <p:nvPr/>
          </p:nvSpPr>
          <p:spPr>
            <a:xfrm>
              <a:off x="5716275" y="212824"/>
              <a:ext cx="487245" cy="303527"/>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6</a:t>
              </a:r>
              <a:endParaRPr lang="en-US" sz="1600" dirty="0">
                <a:solidFill>
                  <a:srgbClr val="FFFFFF"/>
                </a:solidFill>
              </a:endParaRPr>
            </a:p>
          </p:txBody>
        </p:sp>
      </p:grpSp>
      <p:sp>
        <p:nvSpPr>
          <p:cNvPr id="136" name="Google Shape;169;p15">
            <a:extLst>
              <a:ext uri="{FF2B5EF4-FFF2-40B4-BE49-F238E27FC236}">
                <a16:creationId xmlns:a16="http://schemas.microsoft.com/office/drawing/2014/main" id="{4ADA1F9A-6473-0180-06F3-41B9C93715C8}"/>
              </a:ext>
            </a:extLst>
          </p:cNvPr>
          <p:cNvSpPr/>
          <p:nvPr/>
        </p:nvSpPr>
        <p:spPr>
          <a:xfrm>
            <a:off x="1597307" y="2814447"/>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F2F2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3</a:t>
            </a:r>
            <a:endParaRPr sz="1800" dirty="0">
              <a:solidFill>
                <a:srgbClr val="FFFFFF"/>
              </a:solidFill>
              <a:latin typeface="Fira Sans Extra Condensed"/>
              <a:ea typeface="Fira Sans Extra Condensed"/>
              <a:cs typeface="Fira Sans Extra Condensed"/>
              <a:sym typeface="Fira Sans Extra Condensed"/>
            </a:endParaRPr>
          </a:p>
        </p:txBody>
      </p:sp>
      <p:sp>
        <p:nvSpPr>
          <p:cNvPr id="137" name="Google Shape;169;p15">
            <a:extLst>
              <a:ext uri="{FF2B5EF4-FFF2-40B4-BE49-F238E27FC236}">
                <a16:creationId xmlns:a16="http://schemas.microsoft.com/office/drawing/2014/main" id="{E2EA46D9-DD7C-DB53-9C78-0B07B23CAE37}"/>
              </a:ext>
            </a:extLst>
          </p:cNvPr>
          <p:cNvSpPr/>
          <p:nvPr/>
        </p:nvSpPr>
        <p:spPr>
          <a:xfrm>
            <a:off x="1444479" y="1717469"/>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92D05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4</a:t>
            </a:r>
            <a:endParaRPr sz="1800" dirty="0">
              <a:solidFill>
                <a:srgbClr val="FFFFFF"/>
              </a:solidFill>
              <a:latin typeface="Fira Sans Extra Condensed"/>
              <a:ea typeface="Fira Sans Extra Condensed"/>
              <a:cs typeface="Fira Sans Extra Condensed"/>
              <a:sym typeface="Fira Sans Extra Condensed"/>
            </a:endParaRPr>
          </a:p>
        </p:txBody>
      </p:sp>
      <p:sp>
        <p:nvSpPr>
          <p:cNvPr id="138" name="Google Shape;169;p15">
            <a:extLst>
              <a:ext uri="{FF2B5EF4-FFF2-40B4-BE49-F238E27FC236}">
                <a16:creationId xmlns:a16="http://schemas.microsoft.com/office/drawing/2014/main" id="{420E40FF-2599-9C54-ABD7-F7C7CB225A40}"/>
              </a:ext>
            </a:extLst>
          </p:cNvPr>
          <p:cNvSpPr/>
          <p:nvPr/>
        </p:nvSpPr>
        <p:spPr>
          <a:xfrm>
            <a:off x="2656287" y="2659594"/>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00B05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5</a:t>
            </a:r>
            <a:endParaRPr sz="1800" dirty="0">
              <a:solidFill>
                <a:srgbClr val="FFFFFF"/>
              </a:solidFill>
              <a:latin typeface="Fira Sans Extra Condensed"/>
              <a:ea typeface="Fira Sans Extra Condensed"/>
              <a:cs typeface="Fira Sans Extra Condensed"/>
              <a:sym typeface="Fira Sans Extra Condensed"/>
            </a:endParaRPr>
          </a:p>
        </p:txBody>
      </p:sp>
      <p:sp>
        <p:nvSpPr>
          <p:cNvPr id="139" name="Google Shape;169;p15">
            <a:extLst>
              <a:ext uri="{FF2B5EF4-FFF2-40B4-BE49-F238E27FC236}">
                <a16:creationId xmlns:a16="http://schemas.microsoft.com/office/drawing/2014/main" id="{CD45A358-3ACF-C432-EC8F-8B231FA4CE00}"/>
              </a:ext>
            </a:extLst>
          </p:cNvPr>
          <p:cNvSpPr/>
          <p:nvPr/>
        </p:nvSpPr>
        <p:spPr>
          <a:xfrm>
            <a:off x="2281324" y="1435227"/>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00B0F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6</a:t>
            </a:r>
            <a:endParaRPr sz="1800" dirty="0">
              <a:solidFill>
                <a:srgbClr val="FFFFFF"/>
              </a:solidFill>
              <a:latin typeface="Fira Sans Extra Condensed"/>
              <a:ea typeface="Fira Sans Extra Condensed"/>
              <a:cs typeface="Fira Sans Extra Condensed"/>
              <a:sym typeface="Fira Sans Extra Condensed"/>
            </a:endParaRPr>
          </a:p>
        </p:txBody>
      </p:sp>
      <p:grpSp>
        <p:nvGrpSpPr>
          <p:cNvPr id="140" name="Google Shape;1874;p40">
            <a:extLst>
              <a:ext uri="{FF2B5EF4-FFF2-40B4-BE49-F238E27FC236}">
                <a16:creationId xmlns:a16="http://schemas.microsoft.com/office/drawing/2014/main" id="{D4F58710-7160-1F7B-4DE8-36AD13C0914D}"/>
              </a:ext>
            </a:extLst>
          </p:cNvPr>
          <p:cNvGrpSpPr/>
          <p:nvPr/>
        </p:nvGrpSpPr>
        <p:grpSpPr>
          <a:xfrm>
            <a:off x="4341708" y="4285810"/>
            <a:ext cx="3709563" cy="410556"/>
            <a:chOff x="5716275" y="105795"/>
            <a:chExt cx="4035677" cy="410556"/>
          </a:xfrm>
        </p:grpSpPr>
        <p:sp>
          <p:nvSpPr>
            <p:cNvPr id="141" name="Google Shape;1875;p40">
              <a:extLst>
                <a:ext uri="{FF2B5EF4-FFF2-40B4-BE49-F238E27FC236}">
                  <a16:creationId xmlns:a16="http://schemas.microsoft.com/office/drawing/2014/main" id="{6FFEA6D6-9D6B-7009-98DD-631CC2B9F72A}"/>
                </a:ext>
              </a:extLst>
            </p:cNvPr>
            <p:cNvSpPr txBox="1"/>
            <p:nvPr/>
          </p:nvSpPr>
          <p:spPr>
            <a:xfrm>
              <a:off x="6203521" y="105795"/>
              <a:ext cx="3548431"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err="1">
                  <a:solidFill>
                    <a:srgbClr val="002060"/>
                  </a:solidFill>
                  <a:latin typeface="Fira Sans Extra Condensed" panose="020B0503050000020004" pitchFamily="34" charset="0"/>
                  <a:ea typeface="Roboto"/>
                  <a:cs typeface="Roboto"/>
                  <a:sym typeface="Roboto"/>
                </a:rPr>
                <a:t>Brigde</a:t>
              </a:r>
              <a:r>
                <a:rPr lang="en-US" sz="2000" dirty="0">
                  <a:solidFill>
                    <a:srgbClr val="002060"/>
                  </a:solidFill>
                  <a:latin typeface="Fira Sans Extra Condensed" panose="020B0503050000020004" pitchFamily="34" charset="0"/>
                  <a:ea typeface="Roboto"/>
                  <a:cs typeface="Roboto"/>
                  <a:sym typeface="Roboto"/>
                </a:rPr>
                <a:t> design pattern</a:t>
              </a:r>
              <a:endParaRPr sz="2000" dirty="0">
                <a:solidFill>
                  <a:srgbClr val="002060"/>
                </a:solidFill>
                <a:latin typeface="Fira Sans Extra Condensed" panose="020B0503050000020004" pitchFamily="34" charset="0"/>
                <a:ea typeface="Roboto"/>
                <a:cs typeface="Roboto"/>
                <a:sym typeface="Roboto"/>
              </a:endParaRPr>
            </a:p>
          </p:txBody>
        </p:sp>
        <p:sp>
          <p:nvSpPr>
            <p:cNvPr id="142" name="Google Shape;1876;p40">
              <a:extLst>
                <a:ext uri="{FF2B5EF4-FFF2-40B4-BE49-F238E27FC236}">
                  <a16:creationId xmlns:a16="http://schemas.microsoft.com/office/drawing/2014/main" id="{E9E7E667-5D9E-977A-DFEE-83E650647E08}"/>
                </a:ext>
              </a:extLst>
            </p:cNvPr>
            <p:cNvSpPr/>
            <p:nvPr/>
          </p:nvSpPr>
          <p:spPr>
            <a:xfrm>
              <a:off x="5716275" y="212824"/>
              <a:ext cx="487245" cy="303527"/>
            </a:xfrm>
            <a:prstGeom prst="roundRect">
              <a:avLst>
                <a:gd name="adj" fmla="val 50000"/>
              </a:avLst>
            </a:pr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dirty="0">
                  <a:solidFill>
                    <a:srgbClr val="FFFFFF"/>
                  </a:solidFill>
                  <a:latin typeface="Fira Sans Extra Condensed Medium"/>
                  <a:sym typeface="Fira Sans Extra Condensed Medium"/>
                </a:rPr>
                <a:t>7</a:t>
              </a:r>
              <a:endParaRPr lang="en-US" sz="1600" dirty="0">
                <a:solidFill>
                  <a:srgbClr val="FFFFFF"/>
                </a:solidFill>
              </a:endParaRPr>
            </a:p>
          </p:txBody>
        </p:sp>
      </p:grpSp>
      <p:sp>
        <p:nvSpPr>
          <p:cNvPr id="143" name="Google Shape;169;p15">
            <a:extLst>
              <a:ext uri="{FF2B5EF4-FFF2-40B4-BE49-F238E27FC236}">
                <a16:creationId xmlns:a16="http://schemas.microsoft.com/office/drawing/2014/main" id="{26EE7C66-5872-5076-0AC6-0FC7FF33A995}"/>
              </a:ext>
            </a:extLst>
          </p:cNvPr>
          <p:cNvSpPr/>
          <p:nvPr/>
        </p:nvSpPr>
        <p:spPr>
          <a:xfrm>
            <a:off x="2904658" y="1015039"/>
            <a:ext cx="383284" cy="466602"/>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7030A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7</a:t>
            </a:r>
            <a:endParaRPr sz="1800" dirty="0">
              <a:solidFill>
                <a:srgbClr val="FFFFFF"/>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485411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250"/>
                                        <p:tgtEl>
                                          <p:spTgt spid="4"/>
                                        </p:tgtEl>
                                      </p:cBhvr>
                                    </p:animEffect>
                                  </p:childTnLst>
                                </p:cTn>
                              </p:par>
                            </p:childTnLst>
                          </p:cTn>
                        </p:par>
                        <p:par>
                          <p:cTn id="8" fill="hold">
                            <p:stCondLst>
                              <p:cond delay="1250"/>
                            </p:stCondLst>
                            <p:childTnLst>
                              <p:par>
                                <p:cTn id="9" presetID="22" presetClass="entr" presetSubtype="4" fill="hold" grpId="0"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down)">
                                      <p:cBhvr>
                                        <p:cTn id="11" dur="500"/>
                                        <p:tgtEl>
                                          <p:spTgt spid="116"/>
                                        </p:tgtEl>
                                      </p:cBhvr>
                                    </p:animEffect>
                                  </p:childTnLst>
                                </p:cTn>
                              </p:par>
                              <p:par>
                                <p:cTn id="12" presetID="2" presetClass="entr" presetSubtype="2"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 calcmode="lin" valueType="num">
                                      <p:cBhvr additive="base">
                                        <p:cTn id="14" dur="500" fill="hold"/>
                                        <p:tgtEl>
                                          <p:spTgt spid="117"/>
                                        </p:tgtEl>
                                        <p:attrNameLst>
                                          <p:attrName>ppt_x</p:attrName>
                                        </p:attrNameLst>
                                      </p:cBhvr>
                                      <p:tavLst>
                                        <p:tav tm="0">
                                          <p:val>
                                            <p:strVal val="1+#ppt_w/2"/>
                                          </p:val>
                                        </p:tav>
                                        <p:tav tm="100000">
                                          <p:val>
                                            <p:strVal val="#ppt_x"/>
                                          </p:val>
                                        </p:tav>
                                      </p:tavLst>
                                    </p:anim>
                                    <p:anim calcmode="lin" valueType="num">
                                      <p:cBhvr additive="base">
                                        <p:cTn id="15" dur="500" fill="hold"/>
                                        <p:tgtEl>
                                          <p:spTgt spid="117"/>
                                        </p:tgtEl>
                                        <p:attrNameLst>
                                          <p:attrName>ppt_y</p:attrName>
                                        </p:attrNameLst>
                                      </p:cBhvr>
                                      <p:tavLst>
                                        <p:tav tm="0">
                                          <p:val>
                                            <p:strVal val="#ppt_y"/>
                                          </p:val>
                                        </p:tav>
                                        <p:tav tm="100000">
                                          <p:val>
                                            <p:strVal val="#ppt_y"/>
                                          </p:val>
                                        </p:tav>
                                      </p:tavLst>
                                    </p:anim>
                                  </p:childTnLst>
                                </p:cTn>
                              </p:par>
                            </p:childTnLst>
                          </p:cTn>
                        </p:par>
                        <p:par>
                          <p:cTn id="16" fill="hold">
                            <p:stCondLst>
                              <p:cond delay="1750"/>
                            </p:stCondLst>
                            <p:childTnLst>
                              <p:par>
                                <p:cTn id="17" presetID="22" presetClass="entr" presetSubtype="4" fill="hold" grpId="0"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wipe(down)">
                                      <p:cBhvr>
                                        <p:cTn id="19" dur="500"/>
                                        <p:tgtEl>
                                          <p:spTgt spid="120"/>
                                        </p:tgtEl>
                                      </p:cBhvr>
                                    </p:animEffect>
                                  </p:childTnLst>
                                </p:cTn>
                              </p:par>
                              <p:par>
                                <p:cTn id="20" presetID="2" presetClass="entr" presetSubtype="2"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 calcmode="lin" valueType="num">
                                      <p:cBhvr additive="base">
                                        <p:cTn id="22" dur="500" fill="hold"/>
                                        <p:tgtEl>
                                          <p:spTgt spid="121"/>
                                        </p:tgtEl>
                                        <p:attrNameLst>
                                          <p:attrName>ppt_x</p:attrName>
                                        </p:attrNameLst>
                                      </p:cBhvr>
                                      <p:tavLst>
                                        <p:tav tm="0">
                                          <p:val>
                                            <p:strVal val="1+#ppt_w/2"/>
                                          </p:val>
                                        </p:tav>
                                        <p:tav tm="100000">
                                          <p:val>
                                            <p:strVal val="#ppt_x"/>
                                          </p:val>
                                        </p:tav>
                                      </p:tavLst>
                                    </p:anim>
                                    <p:anim calcmode="lin" valueType="num">
                                      <p:cBhvr additive="base">
                                        <p:cTn id="23" dur="500" fill="hold"/>
                                        <p:tgtEl>
                                          <p:spTgt spid="121"/>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2" presetClass="entr" presetSubtype="4" fill="hold" grpId="0"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down)">
                                      <p:cBhvr>
                                        <p:cTn id="27" dur="500"/>
                                        <p:tgtEl>
                                          <p:spTgt spid="136"/>
                                        </p:tgtEl>
                                      </p:cBhvr>
                                    </p:animEffect>
                                  </p:childTnLst>
                                </p:cTn>
                              </p:par>
                              <p:par>
                                <p:cTn id="28" presetID="2" presetClass="entr" presetSubtype="2" fill="hold" nodeType="withEffect">
                                  <p:stCondLst>
                                    <p:cond delay="0"/>
                                  </p:stCondLst>
                                  <p:childTnLst>
                                    <p:set>
                                      <p:cBhvr>
                                        <p:cTn id="29" dur="1" fill="hold">
                                          <p:stCondLst>
                                            <p:cond delay="0"/>
                                          </p:stCondLst>
                                        </p:cTn>
                                        <p:tgtEl>
                                          <p:spTgt spid="124"/>
                                        </p:tgtEl>
                                        <p:attrNameLst>
                                          <p:attrName>style.visibility</p:attrName>
                                        </p:attrNameLst>
                                      </p:cBhvr>
                                      <p:to>
                                        <p:strVal val="visible"/>
                                      </p:to>
                                    </p:set>
                                    <p:anim calcmode="lin" valueType="num">
                                      <p:cBhvr additive="base">
                                        <p:cTn id="30" dur="500" fill="hold"/>
                                        <p:tgtEl>
                                          <p:spTgt spid="124"/>
                                        </p:tgtEl>
                                        <p:attrNameLst>
                                          <p:attrName>ppt_x</p:attrName>
                                        </p:attrNameLst>
                                      </p:cBhvr>
                                      <p:tavLst>
                                        <p:tav tm="0">
                                          <p:val>
                                            <p:strVal val="1+#ppt_w/2"/>
                                          </p:val>
                                        </p:tav>
                                        <p:tav tm="100000">
                                          <p:val>
                                            <p:strVal val="#ppt_x"/>
                                          </p:val>
                                        </p:tav>
                                      </p:tavLst>
                                    </p:anim>
                                    <p:anim calcmode="lin" valueType="num">
                                      <p:cBhvr additive="base">
                                        <p:cTn id="31" dur="500" fill="hold"/>
                                        <p:tgtEl>
                                          <p:spTgt spid="124"/>
                                        </p:tgtEl>
                                        <p:attrNameLst>
                                          <p:attrName>ppt_y</p:attrName>
                                        </p:attrNameLst>
                                      </p:cBhvr>
                                      <p:tavLst>
                                        <p:tav tm="0">
                                          <p:val>
                                            <p:strVal val="#ppt_y"/>
                                          </p:val>
                                        </p:tav>
                                        <p:tav tm="100000">
                                          <p:val>
                                            <p:strVal val="#ppt_y"/>
                                          </p:val>
                                        </p:tav>
                                      </p:tavLst>
                                    </p:anim>
                                  </p:childTnLst>
                                </p:cTn>
                              </p:par>
                            </p:childTnLst>
                          </p:cTn>
                        </p:par>
                        <p:par>
                          <p:cTn id="32" fill="hold">
                            <p:stCondLst>
                              <p:cond delay="2750"/>
                            </p:stCondLst>
                            <p:childTnLst>
                              <p:par>
                                <p:cTn id="33" presetID="22" presetClass="entr" presetSubtype="4" fill="hold" grpId="0"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down)">
                                      <p:cBhvr>
                                        <p:cTn id="35" dur="500"/>
                                        <p:tgtEl>
                                          <p:spTgt spid="137"/>
                                        </p:tgtEl>
                                      </p:cBhvr>
                                    </p:animEffect>
                                  </p:childTnLst>
                                </p:cTn>
                              </p:par>
                              <p:par>
                                <p:cTn id="36" presetID="2" presetClass="entr" presetSubtype="2"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 calcmode="lin" valueType="num">
                                      <p:cBhvr additive="base">
                                        <p:cTn id="38" dur="500" fill="hold"/>
                                        <p:tgtEl>
                                          <p:spTgt spid="127"/>
                                        </p:tgtEl>
                                        <p:attrNameLst>
                                          <p:attrName>ppt_x</p:attrName>
                                        </p:attrNameLst>
                                      </p:cBhvr>
                                      <p:tavLst>
                                        <p:tav tm="0">
                                          <p:val>
                                            <p:strVal val="1+#ppt_w/2"/>
                                          </p:val>
                                        </p:tav>
                                        <p:tav tm="100000">
                                          <p:val>
                                            <p:strVal val="#ppt_x"/>
                                          </p:val>
                                        </p:tav>
                                      </p:tavLst>
                                    </p:anim>
                                    <p:anim calcmode="lin" valueType="num">
                                      <p:cBhvr additive="base">
                                        <p:cTn id="39" dur="500" fill="hold"/>
                                        <p:tgtEl>
                                          <p:spTgt spid="127"/>
                                        </p:tgtEl>
                                        <p:attrNameLst>
                                          <p:attrName>ppt_y</p:attrName>
                                        </p:attrNameLst>
                                      </p:cBhvr>
                                      <p:tavLst>
                                        <p:tav tm="0">
                                          <p:val>
                                            <p:strVal val="#ppt_y"/>
                                          </p:val>
                                        </p:tav>
                                        <p:tav tm="100000">
                                          <p:val>
                                            <p:strVal val="#ppt_y"/>
                                          </p:val>
                                        </p:tav>
                                      </p:tavLst>
                                    </p:anim>
                                  </p:childTnLst>
                                </p:cTn>
                              </p:par>
                            </p:childTnLst>
                          </p:cTn>
                        </p:par>
                        <p:par>
                          <p:cTn id="40" fill="hold">
                            <p:stCondLst>
                              <p:cond delay="3250"/>
                            </p:stCondLst>
                            <p:childTnLst>
                              <p:par>
                                <p:cTn id="41" presetID="22" presetClass="entr" presetSubtype="4" fill="hold" grpId="0" nodeType="after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wipe(down)">
                                      <p:cBhvr>
                                        <p:cTn id="43" dur="500"/>
                                        <p:tgtEl>
                                          <p:spTgt spid="138"/>
                                        </p:tgtEl>
                                      </p:cBhvr>
                                    </p:animEffect>
                                  </p:childTnLst>
                                </p:cTn>
                              </p:par>
                              <p:par>
                                <p:cTn id="44" presetID="2" presetClass="entr" presetSubtype="2" fill="hold" nodeType="withEffect">
                                  <p:stCondLst>
                                    <p:cond delay="0"/>
                                  </p:stCondLst>
                                  <p:childTnLst>
                                    <p:set>
                                      <p:cBhvr>
                                        <p:cTn id="45" dur="1" fill="hold">
                                          <p:stCondLst>
                                            <p:cond delay="0"/>
                                          </p:stCondLst>
                                        </p:cTn>
                                        <p:tgtEl>
                                          <p:spTgt spid="130"/>
                                        </p:tgtEl>
                                        <p:attrNameLst>
                                          <p:attrName>style.visibility</p:attrName>
                                        </p:attrNameLst>
                                      </p:cBhvr>
                                      <p:to>
                                        <p:strVal val="visible"/>
                                      </p:to>
                                    </p:set>
                                    <p:anim calcmode="lin" valueType="num">
                                      <p:cBhvr additive="base">
                                        <p:cTn id="46" dur="500" fill="hold"/>
                                        <p:tgtEl>
                                          <p:spTgt spid="130"/>
                                        </p:tgtEl>
                                        <p:attrNameLst>
                                          <p:attrName>ppt_x</p:attrName>
                                        </p:attrNameLst>
                                      </p:cBhvr>
                                      <p:tavLst>
                                        <p:tav tm="0">
                                          <p:val>
                                            <p:strVal val="1+#ppt_w/2"/>
                                          </p:val>
                                        </p:tav>
                                        <p:tav tm="100000">
                                          <p:val>
                                            <p:strVal val="#ppt_x"/>
                                          </p:val>
                                        </p:tav>
                                      </p:tavLst>
                                    </p:anim>
                                    <p:anim calcmode="lin" valueType="num">
                                      <p:cBhvr additive="base">
                                        <p:cTn id="47" dur="500" fill="hold"/>
                                        <p:tgtEl>
                                          <p:spTgt spid="130"/>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22" presetClass="entr" presetSubtype="4" fill="hold" grpId="0" nodeType="after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wipe(down)">
                                      <p:cBhvr>
                                        <p:cTn id="51" dur="500"/>
                                        <p:tgtEl>
                                          <p:spTgt spid="139"/>
                                        </p:tgtEl>
                                      </p:cBhvr>
                                    </p:animEffect>
                                  </p:childTnLst>
                                </p:cTn>
                              </p:par>
                              <p:par>
                                <p:cTn id="52" presetID="2" presetClass="entr" presetSubtype="2" fill="hold" nodeType="withEffect">
                                  <p:stCondLst>
                                    <p:cond delay="0"/>
                                  </p:stCondLst>
                                  <p:childTnLst>
                                    <p:set>
                                      <p:cBhvr>
                                        <p:cTn id="53" dur="1" fill="hold">
                                          <p:stCondLst>
                                            <p:cond delay="0"/>
                                          </p:stCondLst>
                                        </p:cTn>
                                        <p:tgtEl>
                                          <p:spTgt spid="133"/>
                                        </p:tgtEl>
                                        <p:attrNameLst>
                                          <p:attrName>style.visibility</p:attrName>
                                        </p:attrNameLst>
                                      </p:cBhvr>
                                      <p:to>
                                        <p:strVal val="visible"/>
                                      </p:to>
                                    </p:set>
                                    <p:anim calcmode="lin" valueType="num">
                                      <p:cBhvr additive="base">
                                        <p:cTn id="54" dur="500" fill="hold"/>
                                        <p:tgtEl>
                                          <p:spTgt spid="133"/>
                                        </p:tgtEl>
                                        <p:attrNameLst>
                                          <p:attrName>ppt_x</p:attrName>
                                        </p:attrNameLst>
                                      </p:cBhvr>
                                      <p:tavLst>
                                        <p:tav tm="0">
                                          <p:val>
                                            <p:strVal val="1+#ppt_w/2"/>
                                          </p:val>
                                        </p:tav>
                                        <p:tav tm="100000">
                                          <p:val>
                                            <p:strVal val="#ppt_x"/>
                                          </p:val>
                                        </p:tav>
                                      </p:tavLst>
                                    </p:anim>
                                    <p:anim calcmode="lin" valueType="num">
                                      <p:cBhvr additive="base">
                                        <p:cTn id="55" dur="500" fill="hold"/>
                                        <p:tgtEl>
                                          <p:spTgt spid="133"/>
                                        </p:tgtEl>
                                        <p:attrNameLst>
                                          <p:attrName>ppt_y</p:attrName>
                                        </p:attrNameLst>
                                      </p:cBhvr>
                                      <p:tavLst>
                                        <p:tav tm="0">
                                          <p:val>
                                            <p:strVal val="#ppt_y"/>
                                          </p:val>
                                        </p:tav>
                                        <p:tav tm="100000">
                                          <p:val>
                                            <p:strVal val="#ppt_y"/>
                                          </p:val>
                                        </p:tav>
                                      </p:tavLst>
                                    </p:anim>
                                  </p:childTnLst>
                                </p:cTn>
                              </p:par>
                            </p:childTnLst>
                          </p:cTn>
                        </p:par>
                        <p:par>
                          <p:cTn id="56" fill="hold">
                            <p:stCondLst>
                              <p:cond delay="4250"/>
                            </p:stCondLst>
                            <p:childTnLst>
                              <p:par>
                                <p:cTn id="57" presetID="22" presetClass="entr" presetSubtype="4" fill="hold" grpId="0" nodeType="afterEffect">
                                  <p:stCondLst>
                                    <p:cond delay="0"/>
                                  </p:stCondLst>
                                  <p:childTnLst>
                                    <p:set>
                                      <p:cBhvr>
                                        <p:cTn id="58" dur="1" fill="hold">
                                          <p:stCondLst>
                                            <p:cond delay="0"/>
                                          </p:stCondLst>
                                        </p:cTn>
                                        <p:tgtEl>
                                          <p:spTgt spid="143"/>
                                        </p:tgtEl>
                                        <p:attrNameLst>
                                          <p:attrName>style.visibility</p:attrName>
                                        </p:attrNameLst>
                                      </p:cBhvr>
                                      <p:to>
                                        <p:strVal val="visible"/>
                                      </p:to>
                                    </p:set>
                                    <p:animEffect transition="in" filter="wipe(down)">
                                      <p:cBhvr>
                                        <p:cTn id="59" dur="500"/>
                                        <p:tgtEl>
                                          <p:spTgt spid="143"/>
                                        </p:tgtEl>
                                      </p:cBhvr>
                                    </p:animEffect>
                                  </p:childTnLst>
                                </p:cTn>
                              </p:par>
                              <p:par>
                                <p:cTn id="60" presetID="2" presetClass="entr" presetSubtype="2" fill="hold" nodeType="withEffect">
                                  <p:stCondLst>
                                    <p:cond delay="0"/>
                                  </p:stCondLst>
                                  <p:childTnLst>
                                    <p:set>
                                      <p:cBhvr>
                                        <p:cTn id="61" dur="1" fill="hold">
                                          <p:stCondLst>
                                            <p:cond delay="0"/>
                                          </p:stCondLst>
                                        </p:cTn>
                                        <p:tgtEl>
                                          <p:spTgt spid="140"/>
                                        </p:tgtEl>
                                        <p:attrNameLst>
                                          <p:attrName>style.visibility</p:attrName>
                                        </p:attrNameLst>
                                      </p:cBhvr>
                                      <p:to>
                                        <p:strVal val="visible"/>
                                      </p:to>
                                    </p:set>
                                    <p:anim calcmode="lin" valueType="num">
                                      <p:cBhvr additive="base">
                                        <p:cTn id="62" dur="500" fill="hold"/>
                                        <p:tgtEl>
                                          <p:spTgt spid="140"/>
                                        </p:tgtEl>
                                        <p:attrNameLst>
                                          <p:attrName>ppt_x</p:attrName>
                                        </p:attrNameLst>
                                      </p:cBhvr>
                                      <p:tavLst>
                                        <p:tav tm="0">
                                          <p:val>
                                            <p:strVal val="1+#ppt_w/2"/>
                                          </p:val>
                                        </p:tav>
                                        <p:tav tm="100000">
                                          <p:val>
                                            <p:strVal val="#ppt_x"/>
                                          </p:val>
                                        </p:tav>
                                      </p:tavLst>
                                    </p:anim>
                                    <p:anim calcmode="lin" valueType="num">
                                      <p:cBhvr additive="base">
                                        <p:cTn id="63" dur="500" fill="hold"/>
                                        <p:tgtEl>
                                          <p:spTgt spid="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0" grpId="0" animBg="1"/>
      <p:bldP spid="136" grpId="0" animBg="1"/>
      <p:bldP spid="137" grpId="0" animBg="1"/>
      <p:bldP spid="138" grpId="0" animBg="1"/>
      <p:bldP spid="139" grpId="0" animBg="1"/>
      <p:bldP spid="1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725209" y="1049504"/>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01</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490653" y="2215359"/>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725210" y="2095078"/>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What is </a:t>
            </a:r>
            <a:r>
              <a:rPr lang="en-US" dirty="0">
                <a:solidFill>
                  <a:schemeClr val="tx2">
                    <a:lumMod val="50000"/>
                  </a:schemeClr>
                </a:solidFill>
              </a:rPr>
              <a:t>State </a:t>
            </a:r>
            <a:r>
              <a:rPr lang="en-US" dirty="0">
                <a:solidFill>
                  <a:schemeClr val="tx1">
                    <a:lumMod val="50000"/>
                  </a:schemeClr>
                </a:solidFill>
              </a:rPr>
              <a:t>Pattern?</a:t>
            </a:r>
            <a:endParaRPr dirty="0">
              <a:solidFill>
                <a:schemeClr val="tx1">
                  <a:lumMod val="50000"/>
                </a:schemeClr>
              </a:solidFill>
            </a:endParaRPr>
          </a:p>
        </p:txBody>
      </p:sp>
      <p:pic>
        <p:nvPicPr>
          <p:cNvPr id="7" name="Picture 6" descr="Text&#10;&#10;Description automatically generated with low confidence">
            <a:extLst>
              <a:ext uri="{FF2B5EF4-FFF2-40B4-BE49-F238E27FC236}">
                <a16:creationId xmlns:a16="http://schemas.microsoft.com/office/drawing/2014/main" id="{811EE3A7-4ADB-1871-260F-6EAFDE7EC67B}"/>
              </a:ext>
            </a:extLst>
          </p:cNvPr>
          <p:cNvPicPr>
            <a:picLocks noChangeAspect="1"/>
          </p:cNvPicPr>
          <p:nvPr/>
        </p:nvPicPr>
        <p:blipFill>
          <a:blip r:embed="rId2"/>
          <a:stretch>
            <a:fillRect/>
          </a:stretch>
        </p:blipFill>
        <p:spPr>
          <a:xfrm>
            <a:off x="3854670" y="1049504"/>
            <a:ext cx="4871187" cy="3044492"/>
          </a:xfrm>
          <a:prstGeom prst="rect">
            <a:avLst/>
          </a:prstGeom>
        </p:spPr>
      </p:pic>
      <p:sp>
        <p:nvSpPr>
          <p:cNvPr id="2" name="Title 1">
            <a:extLst>
              <a:ext uri="{FF2B5EF4-FFF2-40B4-BE49-F238E27FC236}">
                <a16:creationId xmlns:a16="http://schemas.microsoft.com/office/drawing/2014/main" id="{F41617A7-DC64-C705-AE2A-7975C49453D0}"/>
              </a:ext>
            </a:extLst>
          </p:cNvPr>
          <p:cNvSpPr txBox="1">
            <a:spLocks/>
          </p:cNvSpPr>
          <p:nvPr/>
        </p:nvSpPr>
        <p:spPr>
          <a:xfrm>
            <a:off x="3228875" y="-2227575"/>
            <a:ext cx="2686249" cy="723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4400" dirty="0">
                <a:solidFill>
                  <a:srgbClr val="FD6559"/>
                </a:solidFill>
              </a:rPr>
              <a:t>State</a:t>
            </a:r>
            <a:r>
              <a:rPr lang="en-US" sz="4400" dirty="0"/>
              <a:t> </a:t>
            </a:r>
            <a:r>
              <a:rPr lang="en-US" sz="3200" dirty="0">
                <a:solidFill>
                  <a:srgbClr val="182B2F"/>
                </a:solidFill>
              </a:rPr>
              <a:t>design pattern</a:t>
            </a:r>
            <a:endParaRPr lang="en-US" sz="4000" dirty="0">
              <a:solidFill>
                <a:srgbClr val="182B2F"/>
              </a:solidFill>
            </a:endParaRPr>
          </a:p>
        </p:txBody>
      </p:sp>
    </p:spTree>
    <p:extLst>
      <p:ext uri="{BB962C8B-B14F-4D97-AF65-F5344CB8AC3E}">
        <p14:creationId xmlns:p14="http://schemas.microsoft.com/office/powerpoint/2010/main" val="198501460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2125567" y="-3750749"/>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01</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490653" y="2215359"/>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2125566" y="-2705175"/>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What is </a:t>
            </a:r>
            <a:r>
              <a:rPr lang="en-US" dirty="0">
                <a:solidFill>
                  <a:schemeClr val="tx2">
                    <a:lumMod val="50000"/>
                  </a:schemeClr>
                </a:solidFill>
              </a:rPr>
              <a:t>State </a:t>
            </a:r>
            <a:r>
              <a:rPr lang="en-US" dirty="0">
                <a:solidFill>
                  <a:schemeClr val="tx1">
                    <a:lumMod val="50000"/>
                  </a:schemeClr>
                </a:solidFill>
              </a:rPr>
              <a:t>Pattern?</a:t>
            </a:r>
            <a:endParaRPr dirty="0">
              <a:solidFill>
                <a:schemeClr val="tx1">
                  <a:lumMod val="50000"/>
                </a:schemeClr>
              </a:solidFill>
            </a:endParaRPr>
          </a:p>
        </p:txBody>
      </p:sp>
      <p:pic>
        <p:nvPicPr>
          <p:cNvPr id="7" name="Picture 6" descr="Text&#10;&#10;Description automatically generated with low confidence">
            <a:extLst>
              <a:ext uri="{FF2B5EF4-FFF2-40B4-BE49-F238E27FC236}">
                <a16:creationId xmlns:a16="http://schemas.microsoft.com/office/drawing/2014/main" id="{811EE3A7-4ADB-1871-260F-6EAFDE7EC67B}"/>
              </a:ext>
            </a:extLst>
          </p:cNvPr>
          <p:cNvPicPr>
            <a:picLocks noChangeAspect="1"/>
          </p:cNvPicPr>
          <p:nvPr/>
        </p:nvPicPr>
        <p:blipFill>
          <a:blip r:embed="rId2"/>
          <a:stretch>
            <a:fillRect/>
          </a:stretch>
        </p:blipFill>
        <p:spPr>
          <a:xfrm>
            <a:off x="10847141" y="1407751"/>
            <a:ext cx="4871187" cy="3044492"/>
          </a:xfrm>
          <a:prstGeom prst="rect">
            <a:avLst/>
          </a:prstGeom>
        </p:spPr>
      </p:pic>
      <p:sp>
        <p:nvSpPr>
          <p:cNvPr id="2" name="Title 1">
            <a:extLst>
              <a:ext uri="{FF2B5EF4-FFF2-40B4-BE49-F238E27FC236}">
                <a16:creationId xmlns:a16="http://schemas.microsoft.com/office/drawing/2014/main" id="{F41617A7-DC64-C705-AE2A-7975C49453D0}"/>
              </a:ext>
            </a:extLst>
          </p:cNvPr>
          <p:cNvSpPr txBox="1">
            <a:spLocks/>
          </p:cNvSpPr>
          <p:nvPr/>
        </p:nvSpPr>
        <p:spPr>
          <a:xfrm>
            <a:off x="3228875" y="1491718"/>
            <a:ext cx="2686249" cy="7236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4400" dirty="0">
                <a:solidFill>
                  <a:srgbClr val="FD6559"/>
                </a:solidFill>
              </a:rPr>
              <a:t>State</a:t>
            </a:r>
            <a:r>
              <a:rPr lang="en-US" sz="4400" dirty="0"/>
              <a:t> </a:t>
            </a:r>
            <a:r>
              <a:rPr lang="en-US" sz="3200" dirty="0">
                <a:solidFill>
                  <a:srgbClr val="182B2F"/>
                </a:solidFill>
              </a:rPr>
              <a:t>design pattern</a:t>
            </a:r>
            <a:endParaRPr lang="en-US" sz="4000" dirty="0">
              <a:solidFill>
                <a:srgbClr val="182B2F"/>
              </a:solidFill>
            </a:endParaRPr>
          </a:p>
        </p:txBody>
      </p:sp>
      <p:sp>
        <p:nvSpPr>
          <p:cNvPr id="6" name="Google Shape;1072;p30">
            <a:extLst>
              <a:ext uri="{FF2B5EF4-FFF2-40B4-BE49-F238E27FC236}">
                <a16:creationId xmlns:a16="http://schemas.microsoft.com/office/drawing/2014/main" id="{F0B2C058-205A-BF03-D53F-906D4400DF7E}"/>
              </a:ext>
            </a:extLst>
          </p:cNvPr>
          <p:cNvSpPr txBox="1"/>
          <p:nvPr/>
        </p:nvSpPr>
        <p:spPr>
          <a:xfrm>
            <a:off x="586916" y="402641"/>
            <a:ext cx="2753490" cy="1104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800" dirty="0">
                <a:solidFill>
                  <a:schemeClr val="tx1">
                    <a:lumMod val="50000"/>
                  </a:schemeClr>
                </a:solidFill>
                <a:latin typeface="Roboto"/>
                <a:ea typeface="Roboto"/>
                <a:cs typeface="Roboto"/>
                <a:sym typeface="Roboto"/>
              </a:rPr>
              <a:t>Behavioral </a:t>
            </a:r>
          </a:p>
          <a:p>
            <a:pPr marL="0" lvl="0" indent="0" rtl="0">
              <a:spcBef>
                <a:spcPts val="0"/>
              </a:spcBef>
              <a:spcAft>
                <a:spcPts val="0"/>
              </a:spcAft>
              <a:buClr>
                <a:schemeClr val="dk1"/>
              </a:buClr>
              <a:buSzPts val="1100"/>
              <a:buFont typeface="Arial"/>
              <a:buNone/>
            </a:pPr>
            <a:r>
              <a:rPr lang="en-US" sz="2800" dirty="0">
                <a:latin typeface="Roboto"/>
                <a:ea typeface="Roboto"/>
                <a:cs typeface="Roboto"/>
                <a:sym typeface="Roboto"/>
              </a:rPr>
              <a:t>design pattern</a:t>
            </a:r>
            <a:endParaRPr sz="2800" dirty="0">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DF9B9EA-1FFF-3F62-64F4-0F83664C3678}"/>
                  </a:ext>
                </a:extLst>
              </p14:cNvPr>
              <p14:cNvContentPartPr/>
              <p14:nvPr/>
            </p14:nvContentPartPr>
            <p14:xfrm rot="3849122" flipH="1">
              <a:off x="2195884" y="1538073"/>
              <a:ext cx="1509840" cy="723240"/>
            </p14:xfrm>
          </p:contentPart>
        </mc:Choice>
        <mc:Fallback xmlns="">
          <p:pic>
            <p:nvPicPr>
              <p:cNvPr id="8" name="Ink 7">
                <a:extLst>
                  <a:ext uri="{FF2B5EF4-FFF2-40B4-BE49-F238E27FC236}">
                    <a16:creationId xmlns:a16="http://schemas.microsoft.com/office/drawing/2014/main" id="{0DF9B9EA-1FFF-3F62-64F4-0F83664C3678}"/>
                  </a:ext>
                </a:extLst>
              </p:cNvPr>
              <p:cNvPicPr/>
              <p:nvPr/>
            </p:nvPicPr>
            <p:blipFill>
              <a:blip r:embed="rId4"/>
              <a:stretch>
                <a:fillRect/>
              </a:stretch>
            </p:blipFill>
            <p:spPr>
              <a:xfrm rot="3849122" flipH="1">
                <a:off x="2186886" y="1529073"/>
                <a:ext cx="1527476" cy="740880"/>
              </a:xfrm>
              <a:prstGeom prst="rect">
                <a:avLst/>
              </a:prstGeom>
            </p:spPr>
          </p:pic>
        </mc:Fallback>
      </mc:AlternateContent>
      <p:grpSp>
        <p:nvGrpSpPr>
          <p:cNvPr id="9" name="Group 8">
            <a:extLst>
              <a:ext uri="{FF2B5EF4-FFF2-40B4-BE49-F238E27FC236}">
                <a16:creationId xmlns:a16="http://schemas.microsoft.com/office/drawing/2014/main" id="{69BD8140-59DC-2BB2-BCEF-3E12351C7C22}"/>
              </a:ext>
            </a:extLst>
          </p:cNvPr>
          <p:cNvGrpSpPr/>
          <p:nvPr/>
        </p:nvGrpSpPr>
        <p:grpSpPr>
          <a:xfrm>
            <a:off x="3504465" y="1099498"/>
            <a:ext cx="360" cy="360"/>
            <a:chOff x="3454120" y="1564520"/>
            <a:chExt cx="360" cy="36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2F6C06E-E585-EE06-B15E-BDB7BB6C9610}"/>
                    </a:ext>
                  </a:extLst>
                </p14:cNvPr>
                <p14:cNvContentPartPr/>
                <p14:nvPr/>
              </p14:nvContentPartPr>
              <p14:xfrm>
                <a:off x="3454120" y="1564520"/>
                <a:ext cx="360" cy="360"/>
              </p14:xfrm>
            </p:contentPart>
          </mc:Choice>
          <mc:Fallback xmlns="">
            <p:pic>
              <p:nvPicPr>
                <p:cNvPr id="633" name="Ink 632">
                  <a:extLst>
                    <a:ext uri="{FF2B5EF4-FFF2-40B4-BE49-F238E27FC236}">
                      <a16:creationId xmlns:a16="http://schemas.microsoft.com/office/drawing/2014/main" id="{FC1EC467-D118-7401-9021-E90A1E14FB76}"/>
                    </a:ext>
                  </a:extLst>
                </p:cNvPr>
                <p:cNvPicPr/>
                <p:nvPr/>
              </p:nvPicPr>
              <p:blipFill>
                <a:blip r:embed="rId10"/>
                <a:stretch>
                  <a:fillRect/>
                </a:stretch>
              </p:blipFill>
              <p:spPr>
                <a:xfrm>
                  <a:off x="3445480" y="1555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C04E22D-8FBC-1E2C-E06E-17AE18FC7DAC}"/>
                    </a:ext>
                  </a:extLst>
                </p14:cNvPr>
                <p14:cNvContentPartPr/>
                <p14:nvPr/>
              </p14:nvContentPartPr>
              <p14:xfrm>
                <a:off x="3454120" y="1564520"/>
                <a:ext cx="360" cy="360"/>
              </p14:xfrm>
            </p:contentPart>
          </mc:Choice>
          <mc:Fallback xmlns="">
            <p:pic>
              <p:nvPicPr>
                <p:cNvPr id="634" name="Ink 633">
                  <a:extLst>
                    <a:ext uri="{FF2B5EF4-FFF2-40B4-BE49-F238E27FC236}">
                      <a16:creationId xmlns:a16="http://schemas.microsoft.com/office/drawing/2014/main" id="{DAFF1A28-C7EF-6D89-5012-1922438F12CD}"/>
                    </a:ext>
                  </a:extLst>
                </p:cNvPr>
                <p:cNvPicPr/>
                <p:nvPr/>
              </p:nvPicPr>
              <p:blipFill>
                <a:blip r:embed="rId10"/>
                <a:stretch>
                  <a:fillRect/>
                </a:stretch>
              </p:blipFill>
              <p:spPr>
                <a:xfrm>
                  <a:off x="3445480" y="1555520"/>
                  <a:ext cx="18000" cy="18000"/>
                </a:xfrm>
                <a:prstGeom prst="rect">
                  <a:avLst/>
                </a:prstGeom>
              </p:spPr>
            </p:pic>
          </mc:Fallback>
        </mc:AlternateContent>
      </p:grpSp>
      <p:sp>
        <p:nvSpPr>
          <p:cNvPr id="12" name="Google Shape;1072;p30">
            <a:extLst>
              <a:ext uri="{FF2B5EF4-FFF2-40B4-BE49-F238E27FC236}">
                <a16:creationId xmlns:a16="http://schemas.microsoft.com/office/drawing/2014/main" id="{CA07D7C4-1EE3-7D68-F9B8-7CA2CC867F30}"/>
              </a:ext>
            </a:extLst>
          </p:cNvPr>
          <p:cNvSpPr txBox="1"/>
          <p:nvPr/>
        </p:nvSpPr>
        <p:spPr>
          <a:xfrm>
            <a:off x="5481923" y="3335829"/>
            <a:ext cx="3301687" cy="16191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400" dirty="0">
                <a:latin typeface="Roboto"/>
                <a:ea typeface="Roboto"/>
                <a:cs typeface="Roboto"/>
                <a:sym typeface="Roboto"/>
              </a:rPr>
              <a:t>Allows an object </a:t>
            </a:r>
            <a:r>
              <a:rPr lang="en-US" sz="2400" dirty="0">
                <a:solidFill>
                  <a:schemeClr val="tx1">
                    <a:lumMod val="50000"/>
                  </a:schemeClr>
                </a:solidFill>
                <a:latin typeface="Roboto"/>
                <a:ea typeface="Roboto"/>
                <a:cs typeface="Roboto"/>
                <a:sym typeface="Roboto"/>
              </a:rPr>
              <a:t>alter</a:t>
            </a:r>
            <a:r>
              <a:rPr lang="en-US" sz="2400" dirty="0">
                <a:latin typeface="Roboto"/>
                <a:ea typeface="Roboto"/>
                <a:cs typeface="Roboto"/>
                <a:sym typeface="Roboto"/>
              </a:rPr>
              <a:t> its </a:t>
            </a:r>
            <a:r>
              <a:rPr lang="en-US" sz="2400" dirty="0">
                <a:solidFill>
                  <a:schemeClr val="tx1">
                    <a:lumMod val="50000"/>
                  </a:schemeClr>
                </a:solidFill>
                <a:latin typeface="Roboto"/>
                <a:ea typeface="Roboto"/>
                <a:cs typeface="Roboto"/>
                <a:sym typeface="Roboto"/>
              </a:rPr>
              <a:t>behavior</a:t>
            </a:r>
            <a:r>
              <a:rPr lang="en-US" sz="2400" dirty="0">
                <a:latin typeface="Roboto"/>
                <a:ea typeface="Roboto"/>
                <a:cs typeface="Roboto"/>
                <a:sym typeface="Roboto"/>
              </a:rPr>
              <a:t> when its </a:t>
            </a:r>
            <a:r>
              <a:rPr lang="en-US" sz="2400" dirty="0">
                <a:solidFill>
                  <a:schemeClr val="tx1">
                    <a:lumMod val="50000"/>
                  </a:schemeClr>
                </a:solidFill>
                <a:latin typeface="Roboto"/>
                <a:ea typeface="Roboto"/>
                <a:cs typeface="Roboto"/>
                <a:sym typeface="Roboto"/>
              </a:rPr>
              <a:t>internal state changes</a:t>
            </a:r>
            <a:endParaRPr sz="2400" dirty="0">
              <a:solidFill>
                <a:schemeClr val="tx1">
                  <a:lumMod val="50000"/>
                </a:schemeClr>
              </a:solidFill>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0FC6DBB-5EB7-B6AB-41FA-13991DD88D0B}"/>
                  </a:ext>
                </a:extLst>
              </p14:cNvPr>
              <p14:cNvContentPartPr/>
              <p14:nvPr/>
            </p14:nvContentPartPr>
            <p14:xfrm rot="2939106">
              <a:off x="5547486" y="2410590"/>
              <a:ext cx="1436040" cy="828000"/>
            </p14:xfrm>
          </p:contentPart>
        </mc:Choice>
        <mc:Fallback xmlns="">
          <p:pic>
            <p:nvPicPr>
              <p:cNvPr id="13" name="Ink 12">
                <a:extLst>
                  <a:ext uri="{FF2B5EF4-FFF2-40B4-BE49-F238E27FC236}">
                    <a16:creationId xmlns:a16="http://schemas.microsoft.com/office/drawing/2014/main" id="{50FC6DBB-5EB7-B6AB-41FA-13991DD88D0B}"/>
                  </a:ext>
                </a:extLst>
              </p:cNvPr>
              <p:cNvPicPr/>
              <p:nvPr/>
            </p:nvPicPr>
            <p:blipFill>
              <a:blip r:embed="rId13"/>
              <a:stretch>
                <a:fillRect/>
              </a:stretch>
            </p:blipFill>
            <p:spPr>
              <a:xfrm rot="2939106">
                <a:off x="5538486" y="2401590"/>
                <a:ext cx="1453680" cy="84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CD3282C-A809-BCC1-D823-1F5EAE9C5C29}"/>
                  </a:ext>
                </a:extLst>
              </p14:cNvPr>
              <p14:cNvContentPartPr/>
              <p14:nvPr/>
            </p14:nvContentPartPr>
            <p14:xfrm rot="20374478">
              <a:off x="2911973" y="3303736"/>
              <a:ext cx="883080" cy="514800"/>
            </p14:xfrm>
          </p:contentPart>
        </mc:Choice>
        <mc:Fallback xmlns="">
          <p:pic>
            <p:nvPicPr>
              <p:cNvPr id="14" name="Ink 13">
                <a:extLst>
                  <a:ext uri="{FF2B5EF4-FFF2-40B4-BE49-F238E27FC236}">
                    <a16:creationId xmlns:a16="http://schemas.microsoft.com/office/drawing/2014/main" id="{0CD3282C-A809-BCC1-D823-1F5EAE9C5C29}"/>
                  </a:ext>
                </a:extLst>
              </p:cNvPr>
              <p:cNvPicPr/>
              <p:nvPr/>
            </p:nvPicPr>
            <p:blipFill>
              <a:blip r:embed="rId15"/>
              <a:stretch>
                <a:fillRect/>
              </a:stretch>
            </p:blipFill>
            <p:spPr>
              <a:xfrm rot="20374478">
                <a:off x="2902977" y="3294736"/>
                <a:ext cx="900713" cy="532440"/>
              </a:xfrm>
              <a:prstGeom prst="rect">
                <a:avLst/>
              </a:prstGeom>
            </p:spPr>
          </p:pic>
        </mc:Fallback>
      </mc:AlternateContent>
      <p:sp>
        <p:nvSpPr>
          <p:cNvPr id="15" name="Google Shape;1072;p30">
            <a:extLst>
              <a:ext uri="{FF2B5EF4-FFF2-40B4-BE49-F238E27FC236}">
                <a16:creationId xmlns:a16="http://schemas.microsoft.com/office/drawing/2014/main" id="{EF725B78-73D4-AB0F-0142-9240D876339D}"/>
              </a:ext>
            </a:extLst>
          </p:cNvPr>
          <p:cNvSpPr txBox="1"/>
          <p:nvPr/>
        </p:nvSpPr>
        <p:spPr>
          <a:xfrm>
            <a:off x="272815" y="3956445"/>
            <a:ext cx="3644190" cy="1619157"/>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2400" dirty="0">
                <a:solidFill>
                  <a:schemeClr val="accent6"/>
                </a:solidFill>
                <a:latin typeface="Roboto"/>
                <a:ea typeface="Roboto"/>
                <a:cs typeface="Roboto"/>
                <a:sym typeface="Roboto"/>
              </a:rPr>
              <a:t>Similar to the</a:t>
            </a:r>
            <a:r>
              <a:rPr lang="en-US" sz="2400" dirty="0">
                <a:solidFill>
                  <a:schemeClr val="tx1">
                    <a:lumMod val="50000"/>
                  </a:schemeClr>
                </a:solidFill>
                <a:latin typeface="Roboto"/>
                <a:ea typeface="Roboto"/>
                <a:cs typeface="Roboto"/>
                <a:sym typeface="Roboto"/>
              </a:rPr>
              <a:t> </a:t>
            </a:r>
            <a:r>
              <a:rPr lang="en-US" sz="2400" dirty="0">
                <a:solidFill>
                  <a:schemeClr val="accent6"/>
                </a:solidFill>
                <a:latin typeface="Roboto"/>
                <a:ea typeface="Roboto"/>
                <a:cs typeface="Roboto"/>
                <a:sym typeface="Roboto"/>
              </a:rPr>
              <a:t>concept of </a:t>
            </a:r>
          </a:p>
          <a:p>
            <a:pPr lvl="0">
              <a:buClr>
                <a:schemeClr val="dk1"/>
              </a:buClr>
              <a:buSzPts val="1100"/>
            </a:pPr>
            <a:r>
              <a:rPr lang="en-US" sz="2400" dirty="0">
                <a:solidFill>
                  <a:schemeClr val="tx1">
                    <a:lumMod val="50000"/>
                  </a:schemeClr>
                </a:solidFill>
                <a:latin typeface="Roboto"/>
                <a:ea typeface="Roboto"/>
                <a:cs typeface="Roboto"/>
                <a:sym typeface="Roboto"/>
              </a:rPr>
              <a:t>Finite -State machines</a:t>
            </a:r>
            <a:endParaRPr sz="2400" dirty="0">
              <a:latin typeface="Roboto"/>
              <a:ea typeface="Roboto"/>
              <a:cs typeface="Roboto"/>
              <a:sym typeface="Roboto"/>
            </a:endParaRPr>
          </a:p>
        </p:txBody>
      </p:sp>
    </p:spTree>
    <p:extLst>
      <p:ext uri="{BB962C8B-B14F-4D97-AF65-F5344CB8AC3E}">
        <p14:creationId xmlns:p14="http://schemas.microsoft.com/office/powerpoint/2010/main" val="312052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drawProgress</p:attrName>
                                        </p:attrNameLst>
                                      </p:cBhvr>
                                      <p:tavLst>
                                        <p:tav tm="0">
                                          <p:val>
                                            <p:fltVal val="0"/>
                                          </p:val>
                                        </p:tav>
                                        <p:tav tm="100000">
                                          <p:val>
                                            <p:fltVal val="1"/>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drawProgress</p:attrName>
                                        </p:attrNameLst>
                                      </p:cBhvr>
                                      <p:tavLst>
                                        <p:tav tm="0">
                                          <p:val>
                                            <p:fltVal val="0"/>
                                          </p:val>
                                        </p:tav>
                                        <p:tav tm="100000">
                                          <p:val>
                                            <p:fltVal val="1"/>
                                          </p:val>
                                        </p:tav>
                                      </p:tavLst>
                                    </p:anim>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591727" y="1444113"/>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02</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591728" y="2489687"/>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Why would we want to use </a:t>
            </a:r>
            <a:r>
              <a:rPr lang="en-US" dirty="0">
                <a:solidFill>
                  <a:schemeClr val="tx2">
                    <a:lumMod val="50000"/>
                  </a:schemeClr>
                </a:solidFill>
              </a:rPr>
              <a:t>State</a:t>
            </a:r>
            <a:r>
              <a:rPr lang="en-US" dirty="0">
                <a:solidFill>
                  <a:schemeClr val="tx1">
                    <a:lumMod val="50000"/>
                  </a:schemeClr>
                </a:solidFill>
              </a:rPr>
              <a:t> pattern?</a:t>
            </a:r>
            <a:endParaRPr dirty="0">
              <a:solidFill>
                <a:schemeClr val="tx1">
                  <a:lumMod val="50000"/>
                </a:schemeClr>
              </a:solidFill>
            </a:endParaRPr>
          </a:p>
        </p:txBody>
      </p:sp>
      <p:pic>
        <p:nvPicPr>
          <p:cNvPr id="7" name="Picture 6" descr="Text&#10;&#10;Description automatically generated with low confidence">
            <a:extLst>
              <a:ext uri="{FF2B5EF4-FFF2-40B4-BE49-F238E27FC236}">
                <a16:creationId xmlns:a16="http://schemas.microsoft.com/office/drawing/2014/main" id="{811EE3A7-4ADB-1871-260F-6EAFDE7EC67B}"/>
              </a:ext>
            </a:extLst>
          </p:cNvPr>
          <p:cNvPicPr>
            <a:picLocks noChangeAspect="1"/>
          </p:cNvPicPr>
          <p:nvPr/>
        </p:nvPicPr>
        <p:blipFill>
          <a:blip r:embed="rId2"/>
          <a:stretch>
            <a:fillRect/>
          </a:stretch>
        </p:blipFill>
        <p:spPr>
          <a:xfrm>
            <a:off x="3878318" y="1177955"/>
            <a:ext cx="4871187" cy="3044492"/>
          </a:xfrm>
          <a:prstGeom prst="rect">
            <a:avLst/>
          </a:prstGeom>
        </p:spPr>
      </p:pic>
      <p:sp>
        <p:nvSpPr>
          <p:cNvPr id="2" name="Google Shape;1319;p30">
            <a:extLst>
              <a:ext uri="{FF2B5EF4-FFF2-40B4-BE49-F238E27FC236}">
                <a16:creationId xmlns:a16="http://schemas.microsoft.com/office/drawing/2014/main" id="{6F18AC48-CD28-FF13-FDAB-B912993783DC}"/>
              </a:ext>
            </a:extLst>
          </p:cNvPr>
          <p:cNvSpPr txBox="1">
            <a:spLocks/>
          </p:cNvSpPr>
          <p:nvPr/>
        </p:nvSpPr>
        <p:spPr>
          <a:xfrm>
            <a:off x="514301" y="-1108520"/>
            <a:ext cx="8319900" cy="50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2400" dirty="0">
                <a:solidFill>
                  <a:schemeClr val="accent2">
                    <a:lumMod val="50000"/>
                  </a:schemeClr>
                </a:solidFill>
              </a:rPr>
              <a:t>Why would we want to use </a:t>
            </a:r>
            <a:r>
              <a:rPr lang="en-US" sz="2400" dirty="0">
                <a:solidFill>
                  <a:schemeClr val="tx2">
                    <a:lumMod val="50000"/>
                  </a:schemeClr>
                </a:solidFill>
              </a:rPr>
              <a:t>State</a:t>
            </a:r>
            <a:r>
              <a:rPr lang="en-US" sz="2400" dirty="0">
                <a:solidFill>
                  <a:schemeClr val="accent2">
                    <a:lumMod val="50000"/>
                  </a:schemeClr>
                </a:solidFill>
              </a:rPr>
              <a:t> design pattern?</a:t>
            </a:r>
          </a:p>
        </p:txBody>
      </p:sp>
      <p:cxnSp>
        <p:nvCxnSpPr>
          <p:cNvPr id="6" name="Google Shape;1304;p30">
            <a:extLst>
              <a:ext uri="{FF2B5EF4-FFF2-40B4-BE49-F238E27FC236}">
                <a16:creationId xmlns:a16="http://schemas.microsoft.com/office/drawing/2014/main" id="{3C9E2F73-6D00-6244-A0D3-6C0DC2C3FA09}"/>
              </a:ext>
            </a:extLst>
          </p:cNvPr>
          <p:cNvCxnSpPr/>
          <p:nvPr/>
        </p:nvCxnSpPr>
        <p:spPr>
          <a:xfrm>
            <a:off x="-3014352" y="3088713"/>
            <a:ext cx="0" cy="1109100"/>
          </a:xfrm>
          <a:prstGeom prst="straightConnector1">
            <a:avLst/>
          </a:prstGeom>
          <a:noFill/>
          <a:ln w="9525" cap="flat" cmpd="sng">
            <a:solidFill>
              <a:schemeClr val="accent6"/>
            </a:solidFill>
            <a:prstDash val="solid"/>
            <a:round/>
            <a:headEnd type="none" w="med" len="med"/>
            <a:tailEnd type="none" w="med" len="med"/>
          </a:ln>
        </p:spPr>
      </p:cxnSp>
      <p:grpSp>
        <p:nvGrpSpPr>
          <p:cNvPr id="8" name="Google Shape;1310;p30">
            <a:extLst>
              <a:ext uri="{FF2B5EF4-FFF2-40B4-BE49-F238E27FC236}">
                <a16:creationId xmlns:a16="http://schemas.microsoft.com/office/drawing/2014/main" id="{F8F1D98A-271C-490F-C9EF-B6E1599CC66A}"/>
              </a:ext>
            </a:extLst>
          </p:cNvPr>
          <p:cNvGrpSpPr/>
          <p:nvPr/>
        </p:nvGrpSpPr>
        <p:grpSpPr>
          <a:xfrm>
            <a:off x="-3961479" y="1349179"/>
            <a:ext cx="1940700" cy="1748700"/>
            <a:chOff x="827400" y="1308851"/>
            <a:chExt cx="1940700" cy="1748700"/>
          </a:xfrm>
        </p:grpSpPr>
        <p:sp>
          <p:nvSpPr>
            <p:cNvPr id="9" name="Google Shape;1306;p30">
              <a:extLst>
                <a:ext uri="{FF2B5EF4-FFF2-40B4-BE49-F238E27FC236}">
                  <a16:creationId xmlns:a16="http://schemas.microsoft.com/office/drawing/2014/main" id="{1E07B833-573D-33CC-C5C8-967DF71FB8F8}"/>
                </a:ext>
              </a:extLst>
            </p:cNvPr>
            <p:cNvSpPr/>
            <p:nvPr/>
          </p:nvSpPr>
          <p:spPr>
            <a:xfrm>
              <a:off x="827400" y="1308851"/>
              <a:ext cx="1940700" cy="1748700"/>
            </a:xfrm>
            <a:prstGeom prst="roundRect">
              <a:avLst>
                <a:gd name="adj" fmla="val 0"/>
              </a:avLst>
            </a:pr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1;p30">
              <a:extLst>
                <a:ext uri="{FF2B5EF4-FFF2-40B4-BE49-F238E27FC236}">
                  <a16:creationId xmlns:a16="http://schemas.microsoft.com/office/drawing/2014/main" id="{5C3C1FC4-1F51-2C7C-8B54-53BA28D051D4}"/>
                </a:ext>
              </a:extLst>
            </p:cNvPr>
            <p:cNvSpPr txBox="1"/>
            <p:nvPr/>
          </p:nvSpPr>
          <p:spPr>
            <a:xfrm>
              <a:off x="951450" y="1447425"/>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Single Responsibility Principle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1" name="Google Shape;1312;p30">
              <a:extLst>
                <a:ext uri="{FF2B5EF4-FFF2-40B4-BE49-F238E27FC236}">
                  <a16:creationId xmlns:a16="http://schemas.microsoft.com/office/drawing/2014/main" id="{D0804A0D-A787-978D-3020-49E242270595}"/>
                </a:ext>
              </a:extLst>
            </p:cNvPr>
            <p:cNvSpPr txBox="1"/>
            <p:nvPr/>
          </p:nvSpPr>
          <p:spPr>
            <a:xfrm>
              <a:off x="928477" y="2150130"/>
              <a:ext cx="1692600"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Nunito"/>
                  <a:ea typeface="Nunito"/>
                  <a:cs typeface="Nunito"/>
                  <a:sym typeface="Nunito"/>
                </a:rPr>
                <a:t>Organize the code related to particular states into separate class</a:t>
              </a:r>
              <a:endParaRPr sz="1200" dirty="0">
                <a:solidFill>
                  <a:schemeClr val="lt1"/>
                </a:solidFill>
                <a:latin typeface="Nunito"/>
                <a:ea typeface="Nunito"/>
                <a:cs typeface="Nunito"/>
                <a:sym typeface="Nunito"/>
              </a:endParaRPr>
            </a:p>
          </p:txBody>
        </p:sp>
      </p:grpSp>
      <p:grpSp>
        <p:nvGrpSpPr>
          <p:cNvPr id="12" name="Google Shape;1334;p30">
            <a:extLst>
              <a:ext uri="{FF2B5EF4-FFF2-40B4-BE49-F238E27FC236}">
                <a16:creationId xmlns:a16="http://schemas.microsoft.com/office/drawing/2014/main" id="{F5C8EB51-EFEF-0D2D-656B-FE4AEDB28982}"/>
              </a:ext>
            </a:extLst>
          </p:cNvPr>
          <p:cNvGrpSpPr/>
          <p:nvPr/>
        </p:nvGrpSpPr>
        <p:grpSpPr>
          <a:xfrm>
            <a:off x="-3881929" y="3481025"/>
            <a:ext cx="1735153" cy="1236438"/>
            <a:chOff x="-1335050" y="-630225"/>
            <a:chExt cx="884425" cy="630225"/>
          </a:xfrm>
        </p:grpSpPr>
        <p:sp>
          <p:nvSpPr>
            <p:cNvPr id="13" name="Google Shape;1335;p30">
              <a:extLst>
                <a:ext uri="{FF2B5EF4-FFF2-40B4-BE49-F238E27FC236}">
                  <a16:creationId xmlns:a16="http://schemas.microsoft.com/office/drawing/2014/main" id="{B1D29223-9D6D-2EC8-AA47-BFA8AE720E5B}"/>
                </a:ext>
              </a:extLst>
            </p:cNvPr>
            <p:cNvSpPr/>
            <p:nvPr/>
          </p:nvSpPr>
          <p:spPr>
            <a:xfrm>
              <a:off x="-755475" y="-406950"/>
              <a:ext cx="304850" cy="352000"/>
            </a:xfrm>
            <a:custGeom>
              <a:avLst/>
              <a:gdLst/>
              <a:ahLst/>
              <a:cxnLst/>
              <a:rect l="l" t="t" r="r" b="b"/>
              <a:pathLst>
                <a:path w="12194" h="14080" extrusionOk="0">
                  <a:moveTo>
                    <a:pt x="6253" y="1"/>
                  </a:moveTo>
                  <a:cubicBezTo>
                    <a:pt x="5157" y="1"/>
                    <a:pt x="4251" y="875"/>
                    <a:pt x="4219" y="1983"/>
                  </a:cubicBezTo>
                  <a:lnTo>
                    <a:pt x="305" y="1878"/>
                  </a:lnTo>
                  <a:lnTo>
                    <a:pt x="0" y="13775"/>
                  </a:lnTo>
                  <a:lnTo>
                    <a:pt x="4260" y="13879"/>
                  </a:lnTo>
                  <a:cubicBezTo>
                    <a:pt x="4260" y="12732"/>
                    <a:pt x="5206" y="11793"/>
                    <a:pt x="6361" y="11793"/>
                  </a:cubicBezTo>
                  <a:cubicBezTo>
                    <a:pt x="7508" y="11793"/>
                    <a:pt x="8455" y="12740"/>
                    <a:pt x="8455" y="13895"/>
                  </a:cubicBezTo>
                  <a:cubicBezTo>
                    <a:pt x="8455" y="13919"/>
                    <a:pt x="8455" y="13959"/>
                    <a:pt x="8447" y="13991"/>
                  </a:cubicBezTo>
                  <a:lnTo>
                    <a:pt x="11896" y="14080"/>
                  </a:lnTo>
                  <a:lnTo>
                    <a:pt x="12193" y="2191"/>
                  </a:lnTo>
                  <a:lnTo>
                    <a:pt x="8270" y="2079"/>
                  </a:lnTo>
                  <a:cubicBezTo>
                    <a:pt x="8302" y="964"/>
                    <a:pt x="7420" y="33"/>
                    <a:pt x="6297" y="1"/>
                  </a:cubicBezTo>
                  <a:cubicBezTo>
                    <a:pt x="6282" y="1"/>
                    <a:pt x="6267" y="1"/>
                    <a:pt x="6253" y="1"/>
                  </a:cubicBezTo>
                  <a:close/>
                </a:path>
              </a:pathLst>
            </a:cu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30">
              <a:extLst>
                <a:ext uri="{FF2B5EF4-FFF2-40B4-BE49-F238E27FC236}">
                  <a16:creationId xmlns:a16="http://schemas.microsoft.com/office/drawing/2014/main" id="{BE215FE7-B257-E812-342A-0C083EC67858}"/>
                </a:ext>
              </a:extLst>
            </p:cNvPr>
            <p:cNvSpPr/>
            <p:nvPr/>
          </p:nvSpPr>
          <p:spPr>
            <a:xfrm>
              <a:off x="-1233775" y="-630225"/>
              <a:ext cx="254500" cy="168575"/>
            </a:xfrm>
            <a:custGeom>
              <a:avLst/>
              <a:gdLst/>
              <a:ahLst/>
              <a:cxnLst/>
              <a:rect l="l" t="t" r="r" b="b"/>
              <a:pathLst>
                <a:path w="10180" h="6743" extrusionOk="0">
                  <a:moveTo>
                    <a:pt x="7948" y="1"/>
                  </a:moveTo>
                  <a:cubicBezTo>
                    <a:pt x="7884" y="1"/>
                    <a:pt x="7821" y="4"/>
                    <a:pt x="7757" y="12"/>
                  </a:cubicBezTo>
                  <a:cubicBezTo>
                    <a:pt x="7629" y="28"/>
                    <a:pt x="7509" y="60"/>
                    <a:pt x="7396" y="109"/>
                  </a:cubicBezTo>
                  <a:cubicBezTo>
                    <a:pt x="6851" y="261"/>
                    <a:pt x="6394" y="686"/>
                    <a:pt x="6049" y="1135"/>
                  </a:cubicBezTo>
                  <a:cubicBezTo>
                    <a:pt x="5832" y="1416"/>
                    <a:pt x="5647" y="1705"/>
                    <a:pt x="5431" y="1994"/>
                  </a:cubicBezTo>
                  <a:cubicBezTo>
                    <a:pt x="5351" y="2114"/>
                    <a:pt x="5262" y="2250"/>
                    <a:pt x="5166" y="2355"/>
                  </a:cubicBezTo>
                  <a:cubicBezTo>
                    <a:pt x="5102" y="2387"/>
                    <a:pt x="5054" y="2427"/>
                    <a:pt x="4990" y="2459"/>
                  </a:cubicBezTo>
                  <a:cubicBezTo>
                    <a:pt x="4284" y="2836"/>
                    <a:pt x="3289" y="2780"/>
                    <a:pt x="2864" y="3590"/>
                  </a:cubicBezTo>
                  <a:cubicBezTo>
                    <a:pt x="2768" y="3790"/>
                    <a:pt x="2704" y="4015"/>
                    <a:pt x="2655" y="4232"/>
                  </a:cubicBezTo>
                  <a:cubicBezTo>
                    <a:pt x="2607" y="4464"/>
                    <a:pt x="2567" y="4713"/>
                    <a:pt x="2455" y="4922"/>
                  </a:cubicBezTo>
                  <a:cubicBezTo>
                    <a:pt x="2345" y="5134"/>
                    <a:pt x="2154" y="5179"/>
                    <a:pt x="1938" y="5179"/>
                  </a:cubicBezTo>
                  <a:cubicBezTo>
                    <a:pt x="1918" y="5179"/>
                    <a:pt x="1898" y="5179"/>
                    <a:pt x="1877" y="5178"/>
                  </a:cubicBezTo>
                  <a:cubicBezTo>
                    <a:pt x="1749" y="5166"/>
                    <a:pt x="1621" y="5156"/>
                    <a:pt x="1493" y="5156"/>
                  </a:cubicBezTo>
                  <a:cubicBezTo>
                    <a:pt x="1366" y="5156"/>
                    <a:pt x="1240" y="5166"/>
                    <a:pt x="1115" y="5194"/>
                  </a:cubicBezTo>
                  <a:cubicBezTo>
                    <a:pt x="642" y="5307"/>
                    <a:pt x="377" y="5724"/>
                    <a:pt x="201" y="6149"/>
                  </a:cubicBezTo>
                  <a:cubicBezTo>
                    <a:pt x="121" y="6341"/>
                    <a:pt x="48" y="6542"/>
                    <a:pt x="0" y="6742"/>
                  </a:cubicBezTo>
                  <a:lnTo>
                    <a:pt x="9578" y="6742"/>
                  </a:lnTo>
                  <a:cubicBezTo>
                    <a:pt x="9867" y="6462"/>
                    <a:pt x="9682" y="6237"/>
                    <a:pt x="9731" y="5988"/>
                  </a:cubicBezTo>
                  <a:cubicBezTo>
                    <a:pt x="9771" y="5740"/>
                    <a:pt x="9803" y="5499"/>
                    <a:pt x="9851" y="5242"/>
                  </a:cubicBezTo>
                  <a:cubicBezTo>
                    <a:pt x="9931" y="4769"/>
                    <a:pt x="10011" y="4296"/>
                    <a:pt x="10059" y="3823"/>
                  </a:cubicBezTo>
                  <a:cubicBezTo>
                    <a:pt x="10124" y="3349"/>
                    <a:pt x="10180" y="2868"/>
                    <a:pt x="10140" y="2387"/>
                  </a:cubicBezTo>
                  <a:cubicBezTo>
                    <a:pt x="10100" y="1970"/>
                    <a:pt x="9995" y="1552"/>
                    <a:pt x="9787" y="1183"/>
                  </a:cubicBezTo>
                  <a:cubicBezTo>
                    <a:pt x="9578" y="814"/>
                    <a:pt x="9257" y="502"/>
                    <a:pt x="8896" y="285"/>
                  </a:cubicBezTo>
                  <a:cubicBezTo>
                    <a:pt x="8607" y="103"/>
                    <a:pt x="8278" y="1"/>
                    <a:pt x="7948"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30">
              <a:extLst>
                <a:ext uri="{FF2B5EF4-FFF2-40B4-BE49-F238E27FC236}">
                  <a16:creationId xmlns:a16="http://schemas.microsoft.com/office/drawing/2014/main" id="{EE64693E-5B69-C4D1-A26B-5DB990291EE1}"/>
                </a:ext>
              </a:extLst>
            </p:cNvPr>
            <p:cNvSpPr/>
            <p:nvPr/>
          </p:nvSpPr>
          <p:spPr>
            <a:xfrm>
              <a:off x="-1080375" y="-545750"/>
              <a:ext cx="56175" cy="104800"/>
            </a:xfrm>
            <a:custGeom>
              <a:avLst/>
              <a:gdLst/>
              <a:ahLst/>
              <a:cxnLst/>
              <a:rect l="l" t="t" r="r" b="b"/>
              <a:pathLst>
                <a:path w="2247" h="4192" extrusionOk="0">
                  <a:moveTo>
                    <a:pt x="1170" y="1"/>
                  </a:moveTo>
                  <a:cubicBezTo>
                    <a:pt x="618" y="1"/>
                    <a:pt x="160" y="439"/>
                    <a:pt x="129" y="997"/>
                  </a:cubicBezTo>
                  <a:lnTo>
                    <a:pt x="33" y="3099"/>
                  </a:lnTo>
                  <a:cubicBezTo>
                    <a:pt x="1" y="3668"/>
                    <a:pt x="450" y="4166"/>
                    <a:pt x="1028" y="4190"/>
                  </a:cubicBezTo>
                  <a:cubicBezTo>
                    <a:pt x="1047" y="4191"/>
                    <a:pt x="1066" y="4191"/>
                    <a:pt x="1085" y="4191"/>
                  </a:cubicBezTo>
                  <a:cubicBezTo>
                    <a:pt x="1630" y="4191"/>
                    <a:pt x="2088" y="3753"/>
                    <a:pt x="2119" y="3203"/>
                  </a:cubicBezTo>
                  <a:lnTo>
                    <a:pt x="2215" y="1093"/>
                  </a:lnTo>
                  <a:cubicBezTo>
                    <a:pt x="2247" y="524"/>
                    <a:pt x="1798" y="34"/>
                    <a:pt x="1228" y="2"/>
                  </a:cubicBezTo>
                  <a:cubicBezTo>
                    <a:pt x="1209" y="1"/>
                    <a:pt x="1189" y="1"/>
                    <a:pt x="117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30">
              <a:extLst>
                <a:ext uri="{FF2B5EF4-FFF2-40B4-BE49-F238E27FC236}">
                  <a16:creationId xmlns:a16="http://schemas.microsoft.com/office/drawing/2014/main" id="{8953D266-74C5-B593-E7C7-49402877DE70}"/>
                </a:ext>
              </a:extLst>
            </p:cNvPr>
            <p:cNvSpPr/>
            <p:nvPr/>
          </p:nvSpPr>
          <p:spPr>
            <a:xfrm>
              <a:off x="-1078350" y="-546125"/>
              <a:ext cx="53950" cy="65425"/>
            </a:xfrm>
            <a:custGeom>
              <a:avLst/>
              <a:gdLst/>
              <a:ahLst/>
              <a:cxnLst/>
              <a:rect l="l" t="t" r="r" b="b"/>
              <a:pathLst>
                <a:path w="2158" h="2617" extrusionOk="0">
                  <a:moveTo>
                    <a:pt x="1013" y="1"/>
                  </a:moveTo>
                  <a:cubicBezTo>
                    <a:pt x="504" y="1"/>
                    <a:pt x="72" y="397"/>
                    <a:pt x="40" y="916"/>
                  </a:cubicBezTo>
                  <a:lnTo>
                    <a:pt x="0" y="1670"/>
                  </a:lnTo>
                  <a:cubicBezTo>
                    <a:pt x="620" y="2251"/>
                    <a:pt x="1510" y="2617"/>
                    <a:pt x="2014" y="2617"/>
                  </a:cubicBezTo>
                  <a:cubicBezTo>
                    <a:pt x="2025" y="2617"/>
                    <a:pt x="2035" y="2617"/>
                    <a:pt x="2046" y="2616"/>
                  </a:cubicBezTo>
                  <a:lnTo>
                    <a:pt x="2126" y="1020"/>
                  </a:lnTo>
                  <a:cubicBezTo>
                    <a:pt x="2158" y="491"/>
                    <a:pt x="1757" y="33"/>
                    <a:pt x="1227" y="17"/>
                  </a:cubicBezTo>
                  <a:lnTo>
                    <a:pt x="1043" y="1"/>
                  </a:lnTo>
                  <a:cubicBezTo>
                    <a:pt x="1033" y="1"/>
                    <a:pt x="1023" y="1"/>
                    <a:pt x="1013"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30">
              <a:extLst>
                <a:ext uri="{FF2B5EF4-FFF2-40B4-BE49-F238E27FC236}">
                  <a16:creationId xmlns:a16="http://schemas.microsoft.com/office/drawing/2014/main" id="{6018DD84-8D21-EB59-10C7-CDD80371B8A0}"/>
                </a:ext>
              </a:extLst>
            </p:cNvPr>
            <p:cNvSpPr/>
            <p:nvPr/>
          </p:nvSpPr>
          <p:spPr>
            <a:xfrm>
              <a:off x="-1092400" y="-629775"/>
              <a:ext cx="117269" cy="144150"/>
            </a:xfrm>
            <a:custGeom>
              <a:avLst/>
              <a:gdLst/>
              <a:ahLst/>
              <a:cxnLst/>
              <a:rect l="l" t="t" r="r" b="b"/>
              <a:pathLst>
                <a:path w="4597" h="5766" extrusionOk="0">
                  <a:moveTo>
                    <a:pt x="2303" y="0"/>
                  </a:moveTo>
                  <a:cubicBezTo>
                    <a:pt x="1230" y="0"/>
                    <a:pt x="324" y="779"/>
                    <a:pt x="153" y="1807"/>
                  </a:cubicBezTo>
                  <a:cubicBezTo>
                    <a:pt x="1" y="2256"/>
                    <a:pt x="281" y="3339"/>
                    <a:pt x="466" y="3933"/>
                  </a:cubicBezTo>
                  <a:cubicBezTo>
                    <a:pt x="538" y="4206"/>
                    <a:pt x="690" y="4438"/>
                    <a:pt x="907" y="4623"/>
                  </a:cubicBezTo>
                  <a:cubicBezTo>
                    <a:pt x="1422" y="5085"/>
                    <a:pt x="2480" y="5766"/>
                    <a:pt x="3276" y="5766"/>
                  </a:cubicBezTo>
                  <a:cubicBezTo>
                    <a:pt x="3571" y="5766"/>
                    <a:pt x="3829" y="5673"/>
                    <a:pt x="4011" y="5441"/>
                  </a:cubicBezTo>
                  <a:cubicBezTo>
                    <a:pt x="4597" y="4663"/>
                    <a:pt x="4533" y="3259"/>
                    <a:pt x="4453" y="2272"/>
                  </a:cubicBezTo>
                  <a:cubicBezTo>
                    <a:pt x="4461" y="2032"/>
                    <a:pt x="4437" y="1791"/>
                    <a:pt x="4372" y="1567"/>
                  </a:cubicBezTo>
                  <a:lnTo>
                    <a:pt x="4372" y="1550"/>
                  </a:lnTo>
                  <a:cubicBezTo>
                    <a:pt x="4116" y="692"/>
                    <a:pt x="3338" y="42"/>
                    <a:pt x="2399" y="2"/>
                  </a:cubicBezTo>
                  <a:cubicBezTo>
                    <a:pt x="2367" y="1"/>
                    <a:pt x="2335" y="0"/>
                    <a:pt x="230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40;p30">
              <a:extLst>
                <a:ext uri="{FF2B5EF4-FFF2-40B4-BE49-F238E27FC236}">
                  <a16:creationId xmlns:a16="http://schemas.microsoft.com/office/drawing/2014/main" id="{D15271F4-203F-D495-10B9-1995849C518D}"/>
                </a:ext>
              </a:extLst>
            </p:cNvPr>
            <p:cNvSpPr/>
            <p:nvPr/>
          </p:nvSpPr>
          <p:spPr>
            <a:xfrm>
              <a:off x="-1107650" y="-564975"/>
              <a:ext cx="43150" cy="42175"/>
            </a:xfrm>
            <a:custGeom>
              <a:avLst/>
              <a:gdLst/>
              <a:ahLst/>
              <a:cxnLst/>
              <a:rect l="l" t="t" r="r" b="b"/>
              <a:pathLst>
                <a:path w="1726" h="1687" extrusionOk="0">
                  <a:moveTo>
                    <a:pt x="855" y="0"/>
                  </a:moveTo>
                  <a:cubicBezTo>
                    <a:pt x="410" y="0"/>
                    <a:pt x="40" y="353"/>
                    <a:pt x="17" y="803"/>
                  </a:cubicBezTo>
                  <a:cubicBezTo>
                    <a:pt x="1" y="1261"/>
                    <a:pt x="354" y="1662"/>
                    <a:pt x="819" y="1686"/>
                  </a:cubicBezTo>
                  <a:cubicBezTo>
                    <a:pt x="829" y="1686"/>
                    <a:pt x="839" y="1686"/>
                    <a:pt x="849" y="1686"/>
                  </a:cubicBezTo>
                  <a:cubicBezTo>
                    <a:pt x="1309" y="1686"/>
                    <a:pt x="1686" y="1331"/>
                    <a:pt x="1701" y="884"/>
                  </a:cubicBezTo>
                  <a:cubicBezTo>
                    <a:pt x="1726" y="410"/>
                    <a:pt x="1365" y="17"/>
                    <a:pt x="899" y="1"/>
                  </a:cubicBezTo>
                  <a:cubicBezTo>
                    <a:pt x="885" y="1"/>
                    <a:pt x="870" y="0"/>
                    <a:pt x="85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30">
              <a:extLst>
                <a:ext uri="{FF2B5EF4-FFF2-40B4-BE49-F238E27FC236}">
                  <a16:creationId xmlns:a16="http://schemas.microsoft.com/office/drawing/2014/main" id="{5CB20CC4-B59E-575D-23BF-908E91F61C09}"/>
                </a:ext>
              </a:extLst>
            </p:cNvPr>
            <p:cNvSpPr/>
            <p:nvPr/>
          </p:nvSpPr>
          <p:spPr>
            <a:xfrm>
              <a:off x="-1090400" y="-629775"/>
              <a:ext cx="115275" cy="65125"/>
            </a:xfrm>
            <a:custGeom>
              <a:avLst/>
              <a:gdLst/>
              <a:ahLst/>
              <a:cxnLst/>
              <a:rect l="l" t="t" r="r" b="b"/>
              <a:pathLst>
                <a:path w="4381" h="2605" extrusionOk="0">
                  <a:moveTo>
                    <a:pt x="2215" y="0"/>
                  </a:moveTo>
                  <a:cubicBezTo>
                    <a:pt x="1142" y="0"/>
                    <a:pt x="236" y="779"/>
                    <a:pt x="65" y="1815"/>
                  </a:cubicBezTo>
                  <a:cubicBezTo>
                    <a:pt x="1" y="1992"/>
                    <a:pt x="9" y="2240"/>
                    <a:pt x="49" y="2505"/>
                  </a:cubicBezTo>
                  <a:lnTo>
                    <a:pt x="25" y="2585"/>
                  </a:lnTo>
                  <a:cubicBezTo>
                    <a:pt x="182" y="2599"/>
                    <a:pt x="330" y="2605"/>
                    <a:pt x="470" y="2605"/>
                  </a:cubicBezTo>
                  <a:cubicBezTo>
                    <a:pt x="2789" y="2605"/>
                    <a:pt x="2889" y="893"/>
                    <a:pt x="2889" y="893"/>
                  </a:cubicBezTo>
                  <a:lnTo>
                    <a:pt x="2679" y="314"/>
                  </a:lnTo>
                  <a:lnTo>
                    <a:pt x="2679" y="314"/>
                  </a:lnTo>
                  <a:cubicBezTo>
                    <a:pt x="2759" y="532"/>
                    <a:pt x="2890" y="881"/>
                    <a:pt x="2929" y="925"/>
                  </a:cubicBezTo>
                  <a:cubicBezTo>
                    <a:pt x="3915" y="1847"/>
                    <a:pt x="4373" y="2080"/>
                    <a:pt x="4373" y="2080"/>
                  </a:cubicBezTo>
                  <a:cubicBezTo>
                    <a:pt x="4381" y="1839"/>
                    <a:pt x="4340" y="1783"/>
                    <a:pt x="4284" y="1567"/>
                  </a:cubicBezTo>
                  <a:lnTo>
                    <a:pt x="4284" y="1542"/>
                  </a:lnTo>
                  <a:cubicBezTo>
                    <a:pt x="4020" y="692"/>
                    <a:pt x="3250" y="42"/>
                    <a:pt x="2311" y="2"/>
                  </a:cubicBezTo>
                  <a:cubicBezTo>
                    <a:pt x="2279" y="1"/>
                    <a:pt x="2247" y="0"/>
                    <a:pt x="2215" y="0"/>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30">
              <a:extLst>
                <a:ext uri="{FF2B5EF4-FFF2-40B4-BE49-F238E27FC236}">
                  <a16:creationId xmlns:a16="http://schemas.microsoft.com/office/drawing/2014/main" id="{20F7B48E-06EC-210B-36A0-F56BC86956CB}"/>
                </a:ext>
              </a:extLst>
            </p:cNvPr>
            <p:cNvSpPr/>
            <p:nvPr/>
          </p:nvSpPr>
          <p:spPr>
            <a:xfrm>
              <a:off x="-1117875" y="-543100"/>
              <a:ext cx="34125" cy="34325"/>
            </a:xfrm>
            <a:custGeom>
              <a:avLst/>
              <a:gdLst/>
              <a:ahLst/>
              <a:cxnLst/>
              <a:rect l="l" t="t" r="r" b="b"/>
              <a:pathLst>
                <a:path w="1365" h="1373" fill="none" extrusionOk="0">
                  <a:moveTo>
                    <a:pt x="1364" y="683"/>
                  </a:moveTo>
                  <a:cubicBezTo>
                    <a:pt x="1364" y="314"/>
                    <a:pt x="1060" y="1"/>
                    <a:pt x="683" y="1"/>
                  </a:cubicBezTo>
                  <a:cubicBezTo>
                    <a:pt x="306" y="1"/>
                    <a:pt x="1" y="305"/>
                    <a:pt x="1" y="683"/>
                  </a:cubicBezTo>
                  <a:cubicBezTo>
                    <a:pt x="1" y="1060"/>
                    <a:pt x="298" y="1372"/>
                    <a:pt x="683" y="1372"/>
                  </a:cubicBezTo>
                  <a:cubicBezTo>
                    <a:pt x="1052" y="1372"/>
                    <a:pt x="1364" y="1068"/>
                    <a:pt x="1364" y="683"/>
                  </a:cubicBezTo>
                  <a:close/>
                </a:path>
              </a:pathLst>
            </a:custGeom>
            <a:noFill/>
            <a:ln w="12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30">
              <a:extLst>
                <a:ext uri="{FF2B5EF4-FFF2-40B4-BE49-F238E27FC236}">
                  <a16:creationId xmlns:a16="http://schemas.microsoft.com/office/drawing/2014/main" id="{0F541C7B-36A6-67D5-CB49-7231BD900BED}"/>
                </a:ext>
              </a:extLst>
            </p:cNvPr>
            <p:cNvSpPr/>
            <p:nvPr/>
          </p:nvSpPr>
          <p:spPr>
            <a:xfrm>
              <a:off x="-1335050" y="-72875"/>
              <a:ext cx="171675" cy="65650"/>
            </a:xfrm>
            <a:custGeom>
              <a:avLst/>
              <a:gdLst/>
              <a:ahLst/>
              <a:cxnLst/>
              <a:rect l="l" t="t" r="r" b="b"/>
              <a:pathLst>
                <a:path w="6867" h="2626" extrusionOk="0">
                  <a:moveTo>
                    <a:pt x="6028" y="1"/>
                  </a:moveTo>
                  <a:cubicBezTo>
                    <a:pt x="5609" y="1"/>
                    <a:pt x="5128" y="144"/>
                    <a:pt x="4821" y="692"/>
                  </a:cubicBezTo>
                  <a:cubicBezTo>
                    <a:pt x="4821" y="692"/>
                    <a:pt x="161" y="1743"/>
                    <a:pt x="80" y="2104"/>
                  </a:cubicBezTo>
                  <a:cubicBezTo>
                    <a:pt x="0" y="2465"/>
                    <a:pt x="249" y="2626"/>
                    <a:pt x="249" y="2626"/>
                  </a:cubicBezTo>
                  <a:lnTo>
                    <a:pt x="6771" y="2626"/>
                  </a:lnTo>
                  <a:lnTo>
                    <a:pt x="6867" y="171"/>
                  </a:lnTo>
                  <a:cubicBezTo>
                    <a:pt x="6867" y="171"/>
                    <a:pt x="6485" y="1"/>
                    <a:pt x="6028"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30">
              <a:extLst>
                <a:ext uri="{FF2B5EF4-FFF2-40B4-BE49-F238E27FC236}">
                  <a16:creationId xmlns:a16="http://schemas.microsoft.com/office/drawing/2014/main" id="{8C0C4833-D1A0-5FF3-D2AF-01092967B83C}"/>
                </a:ext>
              </a:extLst>
            </p:cNvPr>
            <p:cNvSpPr/>
            <p:nvPr/>
          </p:nvSpPr>
          <p:spPr>
            <a:xfrm>
              <a:off x="-1265725" y="-199975"/>
              <a:ext cx="467750" cy="199975"/>
            </a:xfrm>
            <a:custGeom>
              <a:avLst/>
              <a:gdLst/>
              <a:ahLst/>
              <a:cxnLst/>
              <a:rect l="l" t="t" r="r" b="b"/>
              <a:pathLst>
                <a:path w="18710" h="7999" extrusionOk="0">
                  <a:moveTo>
                    <a:pt x="356" y="1"/>
                  </a:moveTo>
                  <a:cubicBezTo>
                    <a:pt x="0" y="3198"/>
                    <a:pt x="2761" y="3381"/>
                    <a:pt x="3396" y="3381"/>
                  </a:cubicBezTo>
                  <a:cubicBezTo>
                    <a:pt x="3478" y="3381"/>
                    <a:pt x="3524" y="3378"/>
                    <a:pt x="3524" y="3378"/>
                  </a:cubicBezTo>
                  <a:lnTo>
                    <a:pt x="3524" y="3378"/>
                  </a:lnTo>
                  <a:lnTo>
                    <a:pt x="3356" y="7830"/>
                  </a:lnTo>
                  <a:lnTo>
                    <a:pt x="14137" y="7998"/>
                  </a:lnTo>
                  <a:cubicBezTo>
                    <a:pt x="14137" y="7998"/>
                    <a:pt x="18709" y="7549"/>
                    <a:pt x="18709" y="4316"/>
                  </a:cubicBezTo>
                  <a:cubicBezTo>
                    <a:pt x="18709" y="1092"/>
                    <a:pt x="16231" y="731"/>
                    <a:pt x="16231" y="731"/>
                  </a:cubicBezTo>
                  <a:lnTo>
                    <a:pt x="356" y="1"/>
                  </a:ln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30">
              <a:extLst>
                <a:ext uri="{FF2B5EF4-FFF2-40B4-BE49-F238E27FC236}">
                  <a16:creationId xmlns:a16="http://schemas.microsoft.com/office/drawing/2014/main" id="{16E93501-D1EF-BDC2-6CDE-21FF5E5F1C4D}"/>
                </a:ext>
              </a:extLst>
            </p:cNvPr>
            <p:cNvSpPr/>
            <p:nvPr/>
          </p:nvSpPr>
          <p:spPr>
            <a:xfrm>
              <a:off x="-1177625" y="-115550"/>
              <a:ext cx="296625" cy="15275"/>
            </a:xfrm>
            <a:custGeom>
              <a:avLst/>
              <a:gdLst/>
              <a:ahLst/>
              <a:cxnLst/>
              <a:rect l="l" t="t" r="r" b="b"/>
              <a:pathLst>
                <a:path w="11865" h="611" fill="none" extrusionOk="0">
                  <a:moveTo>
                    <a:pt x="0" y="1"/>
                  </a:moveTo>
                  <a:lnTo>
                    <a:pt x="11864" y="611"/>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30">
              <a:extLst>
                <a:ext uri="{FF2B5EF4-FFF2-40B4-BE49-F238E27FC236}">
                  <a16:creationId xmlns:a16="http://schemas.microsoft.com/office/drawing/2014/main" id="{1139DE27-543B-A725-7123-815862D5F3F5}"/>
                </a:ext>
              </a:extLst>
            </p:cNvPr>
            <p:cNvSpPr/>
            <p:nvPr/>
          </p:nvSpPr>
          <p:spPr>
            <a:xfrm>
              <a:off x="-808625" y="-280850"/>
              <a:ext cx="99900" cy="46900"/>
            </a:xfrm>
            <a:custGeom>
              <a:avLst/>
              <a:gdLst/>
              <a:ahLst/>
              <a:cxnLst/>
              <a:rect l="l" t="t" r="r" b="b"/>
              <a:pathLst>
                <a:path w="3996" h="1876" extrusionOk="0">
                  <a:moveTo>
                    <a:pt x="2403" y="1"/>
                  </a:moveTo>
                  <a:cubicBezTo>
                    <a:pt x="2028" y="1"/>
                    <a:pt x="233" y="693"/>
                    <a:pt x="233" y="693"/>
                  </a:cubicBezTo>
                  <a:lnTo>
                    <a:pt x="0" y="1848"/>
                  </a:lnTo>
                  <a:cubicBezTo>
                    <a:pt x="0" y="1848"/>
                    <a:pt x="1220" y="1876"/>
                    <a:pt x="1961" y="1876"/>
                  </a:cubicBezTo>
                  <a:cubicBezTo>
                    <a:pt x="2109" y="1876"/>
                    <a:pt x="2238" y="1875"/>
                    <a:pt x="2335" y="1872"/>
                  </a:cubicBezTo>
                  <a:cubicBezTo>
                    <a:pt x="2920" y="1848"/>
                    <a:pt x="3995" y="1728"/>
                    <a:pt x="3995" y="1728"/>
                  </a:cubicBezTo>
                  <a:lnTo>
                    <a:pt x="3883" y="1150"/>
                  </a:lnTo>
                  <a:cubicBezTo>
                    <a:pt x="3843" y="918"/>
                    <a:pt x="3650" y="749"/>
                    <a:pt x="3434" y="733"/>
                  </a:cubicBezTo>
                  <a:cubicBezTo>
                    <a:pt x="2840" y="693"/>
                    <a:pt x="1789" y="565"/>
                    <a:pt x="1789" y="565"/>
                  </a:cubicBezTo>
                  <a:cubicBezTo>
                    <a:pt x="1789" y="565"/>
                    <a:pt x="2495" y="204"/>
                    <a:pt x="2471" y="27"/>
                  </a:cubicBezTo>
                  <a:cubicBezTo>
                    <a:pt x="2468" y="9"/>
                    <a:pt x="2444" y="1"/>
                    <a:pt x="2403"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30">
              <a:extLst>
                <a:ext uri="{FF2B5EF4-FFF2-40B4-BE49-F238E27FC236}">
                  <a16:creationId xmlns:a16="http://schemas.microsoft.com/office/drawing/2014/main" id="{A6E39624-7C80-2D60-580A-092272E48C30}"/>
                </a:ext>
              </a:extLst>
            </p:cNvPr>
            <p:cNvSpPr/>
            <p:nvPr/>
          </p:nvSpPr>
          <p:spPr>
            <a:xfrm>
              <a:off x="-745650" y="-254925"/>
              <a:ext cx="33500" cy="1450"/>
            </a:xfrm>
            <a:custGeom>
              <a:avLst/>
              <a:gdLst/>
              <a:ahLst/>
              <a:cxnLst/>
              <a:rect l="l" t="t" r="r" b="b"/>
              <a:pathLst>
                <a:path w="1340" h="58" fill="none" extrusionOk="0">
                  <a:moveTo>
                    <a:pt x="1340"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30">
              <a:extLst>
                <a:ext uri="{FF2B5EF4-FFF2-40B4-BE49-F238E27FC236}">
                  <a16:creationId xmlns:a16="http://schemas.microsoft.com/office/drawing/2014/main" id="{F9D52426-7F8D-5F04-6393-CFC1B2E4C341}"/>
                </a:ext>
              </a:extLst>
            </p:cNvPr>
            <p:cNvSpPr/>
            <p:nvPr/>
          </p:nvSpPr>
          <p:spPr>
            <a:xfrm>
              <a:off x="-744250" y="-245700"/>
              <a:ext cx="33900" cy="1450"/>
            </a:xfrm>
            <a:custGeom>
              <a:avLst/>
              <a:gdLst/>
              <a:ahLst/>
              <a:cxnLst/>
              <a:rect l="l" t="t" r="r" b="b"/>
              <a:pathLst>
                <a:path w="1356" h="58" fill="none" extrusionOk="0">
                  <a:moveTo>
                    <a:pt x="1356"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30">
              <a:extLst>
                <a:ext uri="{FF2B5EF4-FFF2-40B4-BE49-F238E27FC236}">
                  <a16:creationId xmlns:a16="http://schemas.microsoft.com/office/drawing/2014/main" id="{ECDC842B-8D2F-E6B8-3B8F-1E43472D43FA}"/>
                </a:ext>
              </a:extLst>
            </p:cNvPr>
            <p:cNvSpPr/>
            <p:nvPr/>
          </p:nvSpPr>
          <p:spPr>
            <a:xfrm>
              <a:off x="-1256850" y="-512200"/>
              <a:ext cx="458875" cy="323700"/>
            </a:xfrm>
            <a:custGeom>
              <a:avLst/>
              <a:gdLst/>
              <a:ahLst/>
              <a:cxnLst/>
              <a:rect l="l" t="t" r="r" b="b"/>
              <a:pathLst>
                <a:path w="18355" h="12948" extrusionOk="0">
                  <a:moveTo>
                    <a:pt x="7084" y="0"/>
                  </a:moveTo>
                  <a:lnTo>
                    <a:pt x="7140" y="521"/>
                  </a:lnTo>
                  <a:cubicBezTo>
                    <a:pt x="1212" y="1564"/>
                    <a:pt x="1" y="12490"/>
                    <a:pt x="1" y="12490"/>
                  </a:cubicBezTo>
                  <a:lnTo>
                    <a:pt x="9972" y="12947"/>
                  </a:lnTo>
                  <a:lnTo>
                    <a:pt x="9875" y="12145"/>
                  </a:lnTo>
                  <a:lnTo>
                    <a:pt x="9875" y="12145"/>
                  </a:lnTo>
                  <a:cubicBezTo>
                    <a:pt x="10228" y="12301"/>
                    <a:pt x="10879" y="12360"/>
                    <a:pt x="11670" y="12360"/>
                  </a:cubicBezTo>
                  <a:cubicBezTo>
                    <a:pt x="14262" y="12360"/>
                    <a:pt x="18354" y="11720"/>
                    <a:pt x="18354" y="11720"/>
                  </a:cubicBezTo>
                  <a:lnTo>
                    <a:pt x="18354" y="9626"/>
                  </a:lnTo>
                  <a:lnTo>
                    <a:pt x="13317" y="8704"/>
                  </a:lnTo>
                  <a:cubicBezTo>
                    <a:pt x="12306" y="8519"/>
                    <a:pt x="11496" y="7757"/>
                    <a:pt x="11263" y="6754"/>
                  </a:cubicBezTo>
                  <a:lnTo>
                    <a:pt x="9194" y="1243"/>
                  </a:lnTo>
                  <a:lnTo>
                    <a:pt x="9354" y="1067"/>
                  </a:lnTo>
                  <a:lnTo>
                    <a:pt x="7084" y="0"/>
                  </a:ln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30">
              <a:extLst>
                <a:ext uri="{FF2B5EF4-FFF2-40B4-BE49-F238E27FC236}">
                  <a16:creationId xmlns:a16="http://schemas.microsoft.com/office/drawing/2014/main" id="{AB927A15-BC5C-60E1-8EA4-51298E59ADCA}"/>
                </a:ext>
              </a:extLst>
            </p:cNvPr>
            <p:cNvSpPr/>
            <p:nvPr/>
          </p:nvSpPr>
          <p:spPr>
            <a:xfrm>
              <a:off x="-1102625" y="-375850"/>
              <a:ext cx="92675" cy="167075"/>
            </a:xfrm>
            <a:custGeom>
              <a:avLst/>
              <a:gdLst/>
              <a:ahLst/>
              <a:cxnLst/>
              <a:rect l="l" t="t" r="r" b="b"/>
              <a:pathLst>
                <a:path w="3707" h="6683" fill="none" extrusionOk="0">
                  <a:moveTo>
                    <a:pt x="3706" y="6683"/>
                  </a:moveTo>
                  <a:cubicBezTo>
                    <a:pt x="3706" y="6683"/>
                    <a:pt x="0" y="4661"/>
                    <a:pt x="602"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351;p30">
              <a:extLst>
                <a:ext uri="{FF2B5EF4-FFF2-40B4-BE49-F238E27FC236}">
                  <a16:creationId xmlns:a16="http://schemas.microsoft.com/office/drawing/2014/main" id="{9C5ABE61-D689-74E6-8F25-FF3788FA3570}"/>
                </a:ext>
              </a:extLst>
            </p:cNvPr>
            <p:cNvSpPr/>
            <p:nvPr/>
          </p:nvSpPr>
          <p:spPr>
            <a:xfrm>
              <a:off x="-820050" y="-275775"/>
              <a:ext cx="22075" cy="59400"/>
            </a:xfrm>
            <a:custGeom>
              <a:avLst/>
              <a:gdLst/>
              <a:ahLst/>
              <a:cxnLst/>
              <a:rect l="l" t="t" r="r" b="b"/>
              <a:pathLst>
                <a:path w="883" h="2376" extrusionOk="0">
                  <a:moveTo>
                    <a:pt x="0" y="1"/>
                  </a:moveTo>
                  <a:lnTo>
                    <a:pt x="48" y="2375"/>
                  </a:lnTo>
                  <a:lnTo>
                    <a:pt x="882" y="2255"/>
                  </a:lnTo>
                  <a:lnTo>
                    <a:pt x="882" y="16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 name="Google Shape;1305;p30">
            <a:extLst>
              <a:ext uri="{FF2B5EF4-FFF2-40B4-BE49-F238E27FC236}">
                <a16:creationId xmlns:a16="http://schemas.microsoft.com/office/drawing/2014/main" id="{B4FC8B83-6EB3-6CFE-3D63-E17DD6602CE0}"/>
              </a:ext>
            </a:extLst>
          </p:cNvPr>
          <p:cNvCxnSpPr>
            <a:endCxn id="32" idx="1"/>
          </p:cNvCxnSpPr>
          <p:nvPr/>
        </p:nvCxnSpPr>
        <p:spPr>
          <a:xfrm flipV="1">
            <a:off x="-2985959" y="2181292"/>
            <a:ext cx="810326" cy="9166"/>
          </a:xfrm>
          <a:prstGeom prst="straightConnector1">
            <a:avLst/>
          </a:prstGeom>
          <a:noFill/>
          <a:ln w="9525" cap="flat" cmpd="sng">
            <a:solidFill>
              <a:schemeClr val="accent6"/>
            </a:solidFill>
            <a:prstDash val="solid"/>
            <a:round/>
            <a:headEnd type="none" w="med" len="med"/>
            <a:tailEnd type="none" w="med" len="med"/>
          </a:ln>
        </p:spPr>
      </p:cxnSp>
      <p:grpSp>
        <p:nvGrpSpPr>
          <p:cNvPr id="31" name="Google Shape;1313;p30">
            <a:extLst>
              <a:ext uri="{FF2B5EF4-FFF2-40B4-BE49-F238E27FC236}">
                <a16:creationId xmlns:a16="http://schemas.microsoft.com/office/drawing/2014/main" id="{8338761E-F862-45FB-029D-E62C3CDD0446}"/>
              </a:ext>
            </a:extLst>
          </p:cNvPr>
          <p:cNvGrpSpPr/>
          <p:nvPr/>
        </p:nvGrpSpPr>
        <p:grpSpPr>
          <a:xfrm>
            <a:off x="-2175633" y="1306942"/>
            <a:ext cx="1940700" cy="1748700"/>
            <a:chOff x="3601650" y="1308851"/>
            <a:chExt cx="1940700" cy="1748700"/>
          </a:xfrm>
        </p:grpSpPr>
        <p:sp>
          <p:nvSpPr>
            <p:cNvPr id="32" name="Google Shape;1307;p30">
              <a:extLst>
                <a:ext uri="{FF2B5EF4-FFF2-40B4-BE49-F238E27FC236}">
                  <a16:creationId xmlns:a16="http://schemas.microsoft.com/office/drawing/2014/main" id="{169F20EF-DA69-8C55-34D2-EDFCFD778FFA}"/>
                </a:ext>
              </a:extLst>
            </p:cNvPr>
            <p:cNvSpPr/>
            <p:nvPr/>
          </p:nvSpPr>
          <p:spPr>
            <a:xfrm>
              <a:off x="3601650" y="1308851"/>
              <a:ext cx="1940700" cy="1748700"/>
            </a:xfrm>
            <a:prstGeom prst="roundRect">
              <a:avLst>
                <a:gd name="adj" fmla="val 0"/>
              </a:avLst>
            </a:pr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30">
              <a:extLst>
                <a:ext uri="{FF2B5EF4-FFF2-40B4-BE49-F238E27FC236}">
                  <a16:creationId xmlns:a16="http://schemas.microsoft.com/office/drawing/2014/main" id="{76D08319-59FC-02C4-B235-571C4CD0DE0E}"/>
                </a:ext>
              </a:extLst>
            </p:cNvPr>
            <p:cNvSpPr txBox="1"/>
            <p:nvPr/>
          </p:nvSpPr>
          <p:spPr>
            <a:xfrm>
              <a:off x="3725676" y="1446022"/>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Fira Sans Extra Condensed"/>
                  <a:ea typeface="Fira Sans Extra Condensed"/>
                  <a:cs typeface="Fira Sans Extra Condensed"/>
                  <a:sym typeface="Fira Sans Extra Condensed"/>
                </a:rPr>
                <a:t>Open/Closed Principle</a:t>
              </a:r>
              <a:endParaRPr sz="2000" b="1" dirty="0">
                <a:solidFill>
                  <a:schemeClr val="lt1"/>
                </a:solidFill>
                <a:latin typeface="Fira Sans Extra Condensed"/>
                <a:ea typeface="Fira Sans Extra Condensed"/>
                <a:cs typeface="Fira Sans Extra Condensed"/>
                <a:sym typeface="Fira Sans Extra Condensed"/>
              </a:endParaRPr>
            </a:p>
          </p:txBody>
        </p:sp>
        <p:sp>
          <p:nvSpPr>
            <p:cNvPr id="34" name="Google Shape;1315;p30">
              <a:extLst>
                <a:ext uri="{FF2B5EF4-FFF2-40B4-BE49-F238E27FC236}">
                  <a16:creationId xmlns:a16="http://schemas.microsoft.com/office/drawing/2014/main" id="{84A5F81D-BA25-42CD-AED6-FB19A7BDA3FA}"/>
                </a:ext>
              </a:extLst>
            </p:cNvPr>
            <p:cNvSpPr txBox="1"/>
            <p:nvPr/>
          </p:nvSpPr>
          <p:spPr>
            <a:xfrm>
              <a:off x="3601651" y="2133600"/>
              <a:ext cx="1940550" cy="885600"/>
            </a:xfrm>
            <a:prstGeom prst="rect">
              <a:avLst/>
            </a:prstGeom>
            <a:solidFill>
              <a:srgbClr val="FD6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Introduce new states without changing existing state classes or the context</a:t>
              </a:r>
              <a:endParaRPr dirty="0">
                <a:solidFill>
                  <a:schemeClr val="lt1"/>
                </a:solidFill>
                <a:latin typeface="Nunito"/>
                <a:ea typeface="Nunito"/>
                <a:cs typeface="Nunito"/>
                <a:sym typeface="Nunito"/>
              </a:endParaRPr>
            </a:p>
          </p:txBody>
        </p:sp>
      </p:grpSp>
      <p:grpSp>
        <p:nvGrpSpPr>
          <p:cNvPr id="35" name="Google Shape;1320;p30">
            <a:extLst>
              <a:ext uri="{FF2B5EF4-FFF2-40B4-BE49-F238E27FC236}">
                <a16:creationId xmlns:a16="http://schemas.microsoft.com/office/drawing/2014/main" id="{C1EE04C5-F6A1-6A08-8955-D00D66F2A6BC}"/>
              </a:ext>
            </a:extLst>
          </p:cNvPr>
          <p:cNvGrpSpPr/>
          <p:nvPr/>
        </p:nvGrpSpPr>
        <p:grpSpPr>
          <a:xfrm>
            <a:off x="-2072840" y="3447975"/>
            <a:ext cx="1735117" cy="1170411"/>
            <a:chOff x="-703250" y="-723325"/>
            <a:chExt cx="812625" cy="548125"/>
          </a:xfrm>
        </p:grpSpPr>
        <p:sp>
          <p:nvSpPr>
            <p:cNvPr id="36" name="Google Shape;1321;p30">
              <a:extLst>
                <a:ext uri="{FF2B5EF4-FFF2-40B4-BE49-F238E27FC236}">
                  <a16:creationId xmlns:a16="http://schemas.microsoft.com/office/drawing/2014/main" id="{0F517D36-E29A-3D8E-F8CD-DD32AE320079}"/>
                </a:ext>
              </a:extLst>
            </p:cNvPr>
            <p:cNvSpPr/>
            <p:nvPr/>
          </p:nvSpPr>
          <p:spPr>
            <a:xfrm>
              <a:off x="-703250" y="-534600"/>
              <a:ext cx="297425" cy="347950"/>
            </a:xfrm>
            <a:custGeom>
              <a:avLst/>
              <a:gdLst/>
              <a:ahLst/>
              <a:cxnLst/>
              <a:rect l="l" t="t" r="r" b="b"/>
              <a:pathLst>
                <a:path w="11897" h="13918" extrusionOk="0">
                  <a:moveTo>
                    <a:pt x="5952" y="0"/>
                  </a:moveTo>
                  <a:cubicBezTo>
                    <a:pt x="4829" y="0"/>
                    <a:pt x="3923" y="899"/>
                    <a:pt x="3923" y="2022"/>
                  </a:cubicBezTo>
                  <a:lnTo>
                    <a:pt x="0" y="2022"/>
                  </a:lnTo>
                  <a:lnTo>
                    <a:pt x="0" y="13918"/>
                  </a:lnTo>
                  <a:lnTo>
                    <a:pt x="11897" y="13918"/>
                  </a:lnTo>
                  <a:lnTo>
                    <a:pt x="11897" y="2022"/>
                  </a:lnTo>
                  <a:lnTo>
                    <a:pt x="7974" y="2022"/>
                  </a:lnTo>
                  <a:cubicBezTo>
                    <a:pt x="7974" y="899"/>
                    <a:pt x="7076" y="0"/>
                    <a:pt x="5952" y="0"/>
                  </a:cubicBez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22;p30">
              <a:extLst>
                <a:ext uri="{FF2B5EF4-FFF2-40B4-BE49-F238E27FC236}">
                  <a16:creationId xmlns:a16="http://schemas.microsoft.com/office/drawing/2014/main" id="{BF87A2CB-25F8-759B-1918-5E9C15DAF1C9}"/>
                </a:ext>
              </a:extLst>
            </p:cNvPr>
            <p:cNvSpPr/>
            <p:nvPr/>
          </p:nvSpPr>
          <p:spPr>
            <a:xfrm>
              <a:off x="-229975" y="-723325"/>
              <a:ext cx="228250" cy="143225"/>
            </a:xfrm>
            <a:custGeom>
              <a:avLst/>
              <a:gdLst/>
              <a:ahLst/>
              <a:cxnLst/>
              <a:rect l="l" t="t" r="r" b="b"/>
              <a:pathLst>
                <a:path w="9130" h="5729" extrusionOk="0">
                  <a:moveTo>
                    <a:pt x="4493" y="1"/>
                  </a:moveTo>
                  <a:cubicBezTo>
                    <a:pt x="4108" y="1"/>
                    <a:pt x="3707" y="113"/>
                    <a:pt x="3418" y="338"/>
                  </a:cubicBezTo>
                  <a:cubicBezTo>
                    <a:pt x="3209" y="498"/>
                    <a:pt x="3065" y="779"/>
                    <a:pt x="3161" y="996"/>
                  </a:cubicBezTo>
                  <a:cubicBezTo>
                    <a:pt x="3062" y="989"/>
                    <a:pt x="2960" y="985"/>
                    <a:pt x="2857" y="985"/>
                  </a:cubicBezTo>
                  <a:cubicBezTo>
                    <a:pt x="2694" y="985"/>
                    <a:pt x="2529" y="995"/>
                    <a:pt x="2367" y="1020"/>
                  </a:cubicBezTo>
                  <a:cubicBezTo>
                    <a:pt x="2078" y="1060"/>
                    <a:pt x="1798" y="1164"/>
                    <a:pt x="1605" y="1348"/>
                  </a:cubicBezTo>
                  <a:cubicBezTo>
                    <a:pt x="1412" y="1525"/>
                    <a:pt x="1324" y="1758"/>
                    <a:pt x="1316" y="1990"/>
                  </a:cubicBezTo>
                  <a:cubicBezTo>
                    <a:pt x="1308" y="2343"/>
                    <a:pt x="1485" y="2744"/>
                    <a:pt x="1846" y="2953"/>
                  </a:cubicBezTo>
                  <a:cubicBezTo>
                    <a:pt x="1549" y="3025"/>
                    <a:pt x="1268" y="3113"/>
                    <a:pt x="995" y="3242"/>
                  </a:cubicBezTo>
                  <a:cubicBezTo>
                    <a:pt x="699" y="3394"/>
                    <a:pt x="386" y="3570"/>
                    <a:pt x="193" y="3827"/>
                  </a:cubicBezTo>
                  <a:cubicBezTo>
                    <a:pt x="9" y="4068"/>
                    <a:pt x="1" y="4349"/>
                    <a:pt x="145" y="4605"/>
                  </a:cubicBezTo>
                  <a:cubicBezTo>
                    <a:pt x="297" y="4878"/>
                    <a:pt x="578" y="5087"/>
                    <a:pt x="843" y="5271"/>
                  </a:cubicBezTo>
                  <a:cubicBezTo>
                    <a:pt x="1035" y="5399"/>
                    <a:pt x="1260" y="5520"/>
                    <a:pt x="1501" y="5584"/>
                  </a:cubicBezTo>
                  <a:cubicBezTo>
                    <a:pt x="1412" y="5632"/>
                    <a:pt x="1348" y="5680"/>
                    <a:pt x="1268" y="5728"/>
                  </a:cubicBezTo>
                  <a:lnTo>
                    <a:pt x="9129" y="5728"/>
                  </a:lnTo>
                  <a:cubicBezTo>
                    <a:pt x="8929" y="5624"/>
                    <a:pt x="8688" y="5552"/>
                    <a:pt x="8423" y="5536"/>
                  </a:cubicBezTo>
                  <a:cubicBezTo>
                    <a:pt x="8784" y="5175"/>
                    <a:pt x="9009" y="4685"/>
                    <a:pt x="8825" y="4236"/>
                  </a:cubicBezTo>
                  <a:cubicBezTo>
                    <a:pt x="8680" y="3827"/>
                    <a:pt x="8207" y="3506"/>
                    <a:pt x="7685" y="3474"/>
                  </a:cubicBezTo>
                  <a:cubicBezTo>
                    <a:pt x="8014" y="3073"/>
                    <a:pt x="8279" y="2584"/>
                    <a:pt x="7878" y="2151"/>
                  </a:cubicBezTo>
                  <a:cubicBezTo>
                    <a:pt x="7643" y="1903"/>
                    <a:pt x="7207" y="1695"/>
                    <a:pt x="6796" y="1695"/>
                  </a:cubicBezTo>
                  <a:cubicBezTo>
                    <a:pt x="6689" y="1695"/>
                    <a:pt x="6582" y="1710"/>
                    <a:pt x="6482" y="1742"/>
                  </a:cubicBezTo>
                  <a:cubicBezTo>
                    <a:pt x="6458" y="1365"/>
                    <a:pt x="6242" y="1028"/>
                    <a:pt x="5889" y="795"/>
                  </a:cubicBezTo>
                  <a:cubicBezTo>
                    <a:pt x="5808" y="643"/>
                    <a:pt x="5696" y="498"/>
                    <a:pt x="5560" y="378"/>
                  </a:cubicBezTo>
                  <a:cubicBezTo>
                    <a:pt x="5279" y="145"/>
                    <a:pt x="4894" y="17"/>
                    <a:pt x="4493"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3;p30">
              <a:extLst>
                <a:ext uri="{FF2B5EF4-FFF2-40B4-BE49-F238E27FC236}">
                  <a16:creationId xmlns:a16="http://schemas.microsoft.com/office/drawing/2014/main" id="{99309A0D-2CA8-2AE8-A497-F25A6C02A92D}"/>
                </a:ext>
              </a:extLst>
            </p:cNvPr>
            <p:cNvSpPr/>
            <p:nvPr/>
          </p:nvSpPr>
          <p:spPr>
            <a:xfrm>
              <a:off x="-131700" y="-629275"/>
              <a:ext cx="54775" cy="101925"/>
            </a:xfrm>
            <a:custGeom>
              <a:avLst/>
              <a:gdLst/>
              <a:ahLst/>
              <a:cxnLst/>
              <a:rect l="l" t="t" r="r" b="b"/>
              <a:pathLst>
                <a:path w="2191" h="4077" extrusionOk="0">
                  <a:moveTo>
                    <a:pt x="1039" y="0"/>
                  </a:moveTo>
                  <a:cubicBezTo>
                    <a:pt x="1024" y="0"/>
                    <a:pt x="1010" y="0"/>
                    <a:pt x="995" y="1"/>
                  </a:cubicBezTo>
                  <a:cubicBezTo>
                    <a:pt x="441" y="33"/>
                    <a:pt x="0" y="506"/>
                    <a:pt x="32" y="1068"/>
                  </a:cubicBezTo>
                  <a:lnTo>
                    <a:pt x="137" y="3113"/>
                  </a:lnTo>
                  <a:cubicBezTo>
                    <a:pt x="160" y="3657"/>
                    <a:pt x="617" y="4076"/>
                    <a:pt x="1165" y="4076"/>
                  </a:cubicBezTo>
                  <a:cubicBezTo>
                    <a:pt x="1175" y="4076"/>
                    <a:pt x="1185" y="4076"/>
                    <a:pt x="1196" y="4076"/>
                  </a:cubicBezTo>
                  <a:cubicBezTo>
                    <a:pt x="1749" y="4044"/>
                    <a:pt x="2190" y="3571"/>
                    <a:pt x="2158" y="3009"/>
                  </a:cubicBezTo>
                  <a:lnTo>
                    <a:pt x="2054" y="964"/>
                  </a:lnTo>
                  <a:cubicBezTo>
                    <a:pt x="2030" y="432"/>
                    <a:pt x="1581" y="0"/>
                    <a:pt x="1039"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4;p30">
              <a:extLst>
                <a:ext uri="{FF2B5EF4-FFF2-40B4-BE49-F238E27FC236}">
                  <a16:creationId xmlns:a16="http://schemas.microsoft.com/office/drawing/2014/main" id="{45E5D749-7911-0306-10B8-0C18E62D5692}"/>
                </a:ext>
              </a:extLst>
            </p:cNvPr>
            <p:cNvSpPr/>
            <p:nvPr/>
          </p:nvSpPr>
          <p:spPr>
            <a:xfrm>
              <a:off x="-131300" y="-629275"/>
              <a:ext cx="51750" cy="63025"/>
            </a:xfrm>
            <a:custGeom>
              <a:avLst/>
              <a:gdLst/>
              <a:ahLst/>
              <a:cxnLst/>
              <a:rect l="l" t="t" r="r" b="b"/>
              <a:pathLst>
                <a:path w="2070" h="2521" extrusionOk="0">
                  <a:moveTo>
                    <a:pt x="1098" y="1"/>
                  </a:moveTo>
                  <a:cubicBezTo>
                    <a:pt x="1088" y="1"/>
                    <a:pt x="1078" y="1"/>
                    <a:pt x="1067" y="1"/>
                  </a:cubicBezTo>
                  <a:lnTo>
                    <a:pt x="899" y="17"/>
                  </a:lnTo>
                  <a:cubicBezTo>
                    <a:pt x="385" y="33"/>
                    <a:pt x="0" y="474"/>
                    <a:pt x="16" y="980"/>
                  </a:cubicBezTo>
                  <a:lnTo>
                    <a:pt x="89" y="2520"/>
                  </a:lnTo>
                  <a:cubicBezTo>
                    <a:pt x="104" y="2521"/>
                    <a:pt x="119" y="2521"/>
                    <a:pt x="135" y="2521"/>
                  </a:cubicBezTo>
                  <a:cubicBezTo>
                    <a:pt x="632" y="2521"/>
                    <a:pt x="1479" y="2157"/>
                    <a:pt x="2070" y="1605"/>
                  </a:cubicBezTo>
                  <a:lnTo>
                    <a:pt x="2038" y="883"/>
                  </a:lnTo>
                  <a:cubicBezTo>
                    <a:pt x="2014" y="380"/>
                    <a:pt x="1598" y="1"/>
                    <a:pt x="1098"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5;p30">
              <a:extLst>
                <a:ext uri="{FF2B5EF4-FFF2-40B4-BE49-F238E27FC236}">
                  <a16:creationId xmlns:a16="http://schemas.microsoft.com/office/drawing/2014/main" id="{F2189379-313F-E19B-974B-7F392A0A9250}"/>
                </a:ext>
              </a:extLst>
            </p:cNvPr>
            <p:cNvSpPr/>
            <p:nvPr/>
          </p:nvSpPr>
          <p:spPr>
            <a:xfrm>
              <a:off x="-177025" y="-710525"/>
              <a:ext cx="111725" cy="139825"/>
            </a:xfrm>
            <a:custGeom>
              <a:avLst/>
              <a:gdLst/>
              <a:ahLst/>
              <a:cxnLst/>
              <a:rect l="l" t="t" r="r" b="b"/>
              <a:pathLst>
                <a:path w="4469" h="5593" extrusionOk="0">
                  <a:moveTo>
                    <a:pt x="2246" y="0"/>
                  </a:moveTo>
                  <a:cubicBezTo>
                    <a:pt x="2214" y="0"/>
                    <a:pt x="2182" y="1"/>
                    <a:pt x="2150" y="2"/>
                  </a:cubicBezTo>
                  <a:cubicBezTo>
                    <a:pt x="1236" y="42"/>
                    <a:pt x="482" y="668"/>
                    <a:pt x="233" y="1502"/>
                  </a:cubicBezTo>
                  <a:lnTo>
                    <a:pt x="233" y="1518"/>
                  </a:lnTo>
                  <a:cubicBezTo>
                    <a:pt x="169" y="1743"/>
                    <a:pt x="145" y="1960"/>
                    <a:pt x="153" y="2200"/>
                  </a:cubicBezTo>
                  <a:cubicBezTo>
                    <a:pt x="65" y="3163"/>
                    <a:pt x="0" y="4526"/>
                    <a:pt x="578" y="5272"/>
                  </a:cubicBezTo>
                  <a:cubicBezTo>
                    <a:pt x="756" y="5501"/>
                    <a:pt x="1009" y="5592"/>
                    <a:pt x="1296" y="5592"/>
                  </a:cubicBezTo>
                  <a:cubicBezTo>
                    <a:pt x="2068" y="5592"/>
                    <a:pt x="3089" y="4931"/>
                    <a:pt x="3586" y="4486"/>
                  </a:cubicBezTo>
                  <a:cubicBezTo>
                    <a:pt x="3803" y="4310"/>
                    <a:pt x="3939" y="4077"/>
                    <a:pt x="4019" y="3813"/>
                  </a:cubicBezTo>
                  <a:cubicBezTo>
                    <a:pt x="4188" y="3243"/>
                    <a:pt x="4468" y="2200"/>
                    <a:pt x="4324" y="1759"/>
                  </a:cubicBezTo>
                  <a:cubicBezTo>
                    <a:pt x="4145" y="747"/>
                    <a:pt x="3272" y="0"/>
                    <a:pt x="2246"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6;p30">
              <a:extLst>
                <a:ext uri="{FF2B5EF4-FFF2-40B4-BE49-F238E27FC236}">
                  <a16:creationId xmlns:a16="http://schemas.microsoft.com/office/drawing/2014/main" id="{AAB56C09-33BC-A65B-C0F6-C4462C8DAF89}"/>
                </a:ext>
              </a:extLst>
            </p:cNvPr>
            <p:cNvSpPr/>
            <p:nvPr/>
          </p:nvSpPr>
          <p:spPr>
            <a:xfrm>
              <a:off x="-92200" y="-647525"/>
              <a:ext cx="41550" cy="40750"/>
            </a:xfrm>
            <a:custGeom>
              <a:avLst/>
              <a:gdLst/>
              <a:ahLst/>
              <a:cxnLst/>
              <a:rect l="l" t="t" r="r" b="b"/>
              <a:pathLst>
                <a:path w="1662" h="1630" extrusionOk="0">
                  <a:moveTo>
                    <a:pt x="818" y="0"/>
                  </a:moveTo>
                  <a:cubicBezTo>
                    <a:pt x="808" y="0"/>
                    <a:pt x="797" y="1"/>
                    <a:pt x="787" y="1"/>
                  </a:cubicBezTo>
                  <a:cubicBezTo>
                    <a:pt x="337" y="25"/>
                    <a:pt x="1" y="402"/>
                    <a:pt x="17" y="851"/>
                  </a:cubicBezTo>
                  <a:cubicBezTo>
                    <a:pt x="40" y="1298"/>
                    <a:pt x="401" y="1630"/>
                    <a:pt x="836" y="1630"/>
                  </a:cubicBezTo>
                  <a:cubicBezTo>
                    <a:pt x="846" y="1630"/>
                    <a:pt x="857" y="1630"/>
                    <a:pt x="867" y="1629"/>
                  </a:cubicBezTo>
                  <a:cubicBezTo>
                    <a:pt x="1308" y="1605"/>
                    <a:pt x="1661" y="1228"/>
                    <a:pt x="1645" y="771"/>
                  </a:cubicBezTo>
                  <a:cubicBezTo>
                    <a:pt x="1622" y="332"/>
                    <a:pt x="1261" y="0"/>
                    <a:pt x="818"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27;p30">
              <a:extLst>
                <a:ext uri="{FF2B5EF4-FFF2-40B4-BE49-F238E27FC236}">
                  <a16:creationId xmlns:a16="http://schemas.microsoft.com/office/drawing/2014/main" id="{53B7DC60-0909-9051-3E55-FAB36C445693}"/>
                </a:ext>
              </a:extLst>
            </p:cNvPr>
            <p:cNvSpPr/>
            <p:nvPr/>
          </p:nvSpPr>
          <p:spPr>
            <a:xfrm>
              <a:off x="-173425" y="-710525"/>
              <a:ext cx="108400" cy="80700"/>
            </a:xfrm>
            <a:custGeom>
              <a:avLst/>
              <a:gdLst/>
              <a:ahLst/>
              <a:cxnLst/>
              <a:rect l="l" t="t" r="r" b="b"/>
              <a:pathLst>
                <a:path w="4336" h="3228" extrusionOk="0">
                  <a:moveTo>
                    <a:pt x="2102" y="0"/>
                  </a:moveTo>
                  <a:cubicBezTo>
                    <a:pt x="2070" y="0"/>
                    <a:pt x="2038" y="1"/>
                    <a:pt x="2006" y="2"/>
                  </a:cubicBezTo>
                  <a:cubicBezTo>
                    <a:pt x="1092" y="42"/>
                    <a:pt x="338" y="668"/>
                    <a:pt x="89" y="1502"/>
                  </a:cubicBezTo>
                  <a:lnTo>
                    <a:pt x="89" y="1518"/>
                  </a:lnTo>
                  <a:cubicBezTo>
                    <a:pt x="25" y="1743"/>
                    <a:pt x="1" y="1960"/>
                    <a:pt x="9" y="2200"/>
                  </a:cubicBezTo>
                  <a:cubicBezTo>
                    <a:pt x="9" y="2240"/>
                    <a:pt x="1" y="2272"/>
                    <a:pt x="1" y="2312"/>
                  </a:cubicBezTo>
                  <a:cubicBezTo>
                    <a:pt x="81" y="2216"/>
                    <a:pt x="129" y="2096"/>
                    <a:pt x="169" y="1984"/>
                  </a:cubicBezTo>
                  <a:cubicBezTo>
                    <a:pt x="185" y="1992"/>
                    <a:pt x="201" y="2000"/>
                    <a:pt x="209" y="2008"/>
                  </a:cubicBezTo>
                  <a:cubicBezTo>
                    <a:pt x="265" y="2056"/>
                    <a:pt x="328" y="2076"/>
                    <a:pt x="391" y="2076"/>
                  </a:cubicBezTo>
                  <a:cubicBezTo>
                    <a:pt x="454" y="2076"/>
                    <a:pt x="518" y="2056"/>
                    <a:pt x="578" y="2024"/>
                  </a:cubicBezTo>
                  <a:cubicBezTo>
                    <a:pt x="747" y="1911"/>
                    <a:pt x="811" y="1727"/>
                    <a:pt x="827" y="1526"/>
                  </a:cubicBezTo>
                  <a:cubicBezTo>
                    <a:pt x="827" y="1542"/>
                    <a:pt x="827" y="1542"/>
                    <a:pt x="843" y="1550"/>
                  </a:cubicBezTo>
                  <a:cubicBezTo>
                    <a:pt x="928" y="1656"/>
                    <a:pt x="1056" y="1731"/>
                    <a:pt x="1195" y="1731"/>
                  </a:cubicBezTo>
                  <a:cubicBezTo>
                    <a:pt x="1214" y="1731"/>
                    <a:pt x="1233" y="1730"/>
                    <a:pt x="1252" y="1727"/>
                  </a:cubicBezTo>
                  <a:cubicBezTo>
                    <a:pt x="1413" y="1703"/>
                    <a:pt x="1533" y="1582"/>
                    <a:pt x="1605" y="1438"/>
                  </a:cubicBezTo>
                  <a:cubicBezTo>
                    <a:pt x="1629" y="1366"/>
                    <a:pt x="1653" y="1302"/>
                    <a:pt x="1661" y="1230"/>
                  </a:cubicBezTo>
                  <a:cubicBezTo>
                    <a:pt x="1769" y="1352"/>
                    <a:pt x="1916" y="1442"/>
                    <a:pt x="2084" y="1442"/>
                  </a:cubicBezTo>
                  <a:cubicBezTo>
                    <a:pt x="2103" y="1442"/>
                    <a:pt x="2123" y="1441"/>
                    <a:pt x="2143" y="1438"/>
                  </a:cubicBezTo>
                  <a:cubicBezTo>
                    <a:pt x="2303" y="1422"/>
                    <a:pt x="2455" y="1326"/>
                    <a:pt x="2552" y="1205"/>
                  </a:cubicBezTo>
                  <a:cubicBezTo>
                    <a:pt x="2584" y="1181"/>
                    <a:pt x="2608" y="1149"/>
                    <a:pt x="2624" y="1109"/>
                  </a:cubicBezTo>
                  <a:cubicBezTo>
                    <a:pt x="2656" y="1302"/>
                    <a:pt x="2712" y="1478"/>
                    <a:pt x="2824" y="1639"/>
                  </a:cubicBezTo>
                  <a:cubicBezTo>
                    <a:pt x="2950" y="1824"/>
                    <a:pt x="3179" y="1995"/>
                    <a:pt x="3402" y="1995"/>
                  </a:cubicBezTo>
                  <a:cubicBezTo>
                    <a:pt x="3421" y="1995"/>
                    <a:pt x="3440" y="1994"/>
                    <a:pt x="3458" y="1992"/>
                  </a:cubicBezTo>
                  <a:lnTo>
                    <a:pt x="3458" y="1992"/>
                  </a:lnTo>
                  <a:cubicBezTo>
                    <a:pt x="3258" y="2393"/>
                    <a:pt x="3322" y="2882"/>
                    <a:pt x="3627" y="3211"/>
                  </a:cubicBezTo>
                  <a:cubicBezTo>
                    <a:pt x="3638" y="3223"/>
                    <a:pt x="3653" y="3228"/>
                    <a:pt x="3668" y="3228"/>
                  </a:cubicBezTo>
                  <a:cubicBezTo>
                    <a:pt x="3693" y="3228"/>
                    <a:pt x="3718" y="3212"/>
                    <a:pt x="3723" y="3187"/>
                  </a:cubicBezTo>
                  <a:cubicBezTo>
                    <a:pt x="3787" y="2954"/>
                    <a:pt x="4108" y="2665"/>
                    <a:pt x="4324" y="2553"/>
                  </a:cubicBezTo>
                  <a:cubicBezTo>
                    <a:pt x="4325" y="2554"/>
                    <a:pt x="4325" y="2554"/>
                    <a:pt x="4325" y="2554"/>
                  </a:cubicBezTo>
                  <a:cubicBezTo>
                    <a:pt x="4336" y="2554"/>
                    <a:pt x="4243" y="1955"/>
                    <a:pt x="4180" y="1759"/>
                  </a:cubicBezTo>
                  <a:cubicBezTo>
                    <a:pt x="4001" y="747"/>
                    <a:pt x="3128" y="0"/>
                    <a:pt x="21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8;p30">
              <a:extLst>
                <a:ext uri="{FF2B5EF4-FFF2-40B4-BE49-F238E27FC236}">
                  <a16:creationId xmlns:a16="http://schemas.microsoft.com/office/drawing/2014/main" id="{3C4BD6F4-8C93-C17E-1EAF-CC878DBC6DCC}"/>
                </a:ext>
              </a:extLst>
            </p:cNvPr>
            <p:cNvSpPr/>
            <p:nvPr/>
          </p:nvSpPr>
          <p:spPr>
            <a:xfrm>
              <a:off x="-77750" y="-621450"/>
              <a:ext cx="23475" cy="23700"/>
            </a:xfrm>
            <a:custGeom>
              <a:avLst/>
              <a:gdLst/>
              <a:ahLst/>
              <a:cxnLst/>
              <a:rect l="l" t="t" r="r" b="b"/>
              <a:pathLst>
                <a:path w="939" h="948" extrusionOk="0">
                  <a:moveTo>
                    <a:pt x="473" y="1"/>
                  </a:moveTo>
                  <a:cubicBezTo>
                    <a:pt x="209" y="1"/>
                    <a:pt x="0" y="209"/>
                    <a:pt x="0" y="474"/>
                  </a:cubicBezTo>
                  <a:cubicBezTo>
                    <a:pt x="0" y="731"/>
                    <a:pt x="209" y="947"/>
                    <a:pt x="473" y="947"/>
                  </a:cubicBezTo>
                  <a:cubicBezTo>
                    <a:pt x="730" y="947"/>
                    <a:pt x="939" y="731"/>
                    <a:pt x="939" y="474"/>
                  </a:cubicBezTo>
                  <a:cubicBezTo>
                    <a:pt x="939" y="209"/>
                    <a:pt x="730" y="1"/>
                    <a:pt x="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9;p30">
              <a:extLst>
                <a:ext uri="{FF2B5EF4-FFF2-40B4-BE49-F238E27FC236}">
                  <a16:creationId xmlns:a16="http://schemas.microsoft.com/office/drawing/2014/main" id="{102CBA00-AEF4-8FA1-40DB-ACCA8B644D72}"/>
                </a:ext>
              </a:extLst>
            </p:cNvPr>
            <p:cNvSpPr/>
            <p:nvPr/>
          </p:nvSpPr>
          <p:spPr>
            <a:xfrm>
              <a:off x="-447150" y="-422100"/>
              <a:ext cx="355175" cy="138150"/>
            </a:xfrm>
            <a:custGeom>
              <a:avLst/>
              <a:gdLst/>
              <a:ahLst/>
              <a:cxnLst/>
              <a:rect l="l" t="t" r="r" b="b"/>
              <a:pathLst>
                <a:path w="14207" h="5526" extrusionOk="0">
                  <a:moveTo>
                    <a:pt x="10974" y="0"/>
                  </a:moveTo>
                  <a:cubicBezTo>
                    <a:pt x="9468" y="2790"/>
                    <a:pt x="5960" y="3144"/>
                    <a:pt x="4311" y="3144"/>
                  </a:cubicBezTo>
                  <a:cubicBezTo>
                    <a:pt x="3930" y="3144"/>
                    <a:pt x="3649" y="3125"/>
                    <a:pt x="3514" y="3113"/>
                  </a:cubicBezTo>
                  <a:cubicBezTo>
                    <a:pt x="3013" y="2923"/>
                    <a:pt x="1870" y="2510"/>
                    <a:pt x="1588" y="2510"/>
                  </a:cubicBezTo>
                  <a:cubicBezTo>
                    <a:pt x="1549" y="2510"/>
                    <a:pt x="1526" y="2518"/>
                    <a:pt x="1524" y="2535"/>
                  </a:cubicBezTo>
                  <a:cubicBezTo>
                    <a:pt x="1492" y="2712"/>
                    <a:pt x="2206" y="3073"/>
                    <a:pt x="2206" y="3073"/>
                  </a:cubicBezTo>
                  <a:cubicBezTo>
                    <a:pt x="2206" y="3073"/>
                    <a:pt x="1139" y="3217"/>
                    <a:pt x="562" y="3249"/>
                  </a:cubicBezTo>
                  <a:cubicBezTo>
                    <a:pt x="337" y="3265"/>
                    <a:pt x="145" y="3434"/>
                    <a:pt x="104" y="3658"/>
                  </a:cubicBezTo>
                  <a:lnTo>
                    <a:pt x="0" y="4228"/>
                  </a:lnTo>
                  <a:cubicBezTo>
                    <a:pt x="0" y="4228"/>
                    <a:pt x="1067" y="4348"/>
                    <a:pt x="1653" y="4372"/>
                  </a:cubicBezTo>
                  <a:cubicBezTo>
                    <a:pt x="1749" y="4374"/>
                    <a:pt x="1877" y="4375"/>
                    <a:pt x="2023" y="4375"/>
                  </a:cubicBezTo>
                  <a:cubicBezTo>
                    <a:pt x="2422" y="4375"/>
                    <a:pt x="2958" y="4368"/>
                    <a:pt x="3369" y="4356"/>
                  </a:cubicBezTo>
                  <a:cubicBezTo>
                    <a:pt x="5735" y="5206"/>
                    <a:pt x="7593" y="5525"/>
                    <a:pt x="9051" y="5525"/>
                  </a:cubicBezTo>
                  <a:cubicBezTo>
                    <a:pt x="13484" y="5525"/>
                    <a:pt x="14207" y="2567"/>
                    <a:pt x="14207" y="2567"/>
                  </a:cubicBezTo>
                  <a:lnTo>
                    <a:pt x="10974" y="0"/>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0;p30">
              <a:extLst>
                <a:ext uri="{FF2B5EF4-FFF2-40B4-BE49-F238E27FC236}">
                  <a16:creationId xmlns:a16="http://schemas.microsoft.com/office/drawing/2014/main" id="{F5E54898-F744-CDDD-55FE-F9B12F6DB9F0}"/>
                </a:ext>
              </a:extLst>
            </p:cNvPr>
            <p:cNvSpPr/>
            <p:nvPr/>
          </p:nvSpPr>
          <p:spPr>
            <a:xfrm>
              <a:off x="-443950" y="-333450"/>
              <a:ext cx="33525" cy="1625"/>
            </a:xfrm>
            <a:custGeom>
              <a:avLst/>
              <a:gdLst/>
              <a:ahLst/>
              <a:cxnLst/>
              <a:rect l="l" t="t" r="r" b="b"/>
              <a:pathLst>
                <a:path w="1341" h="65" fill="none" extrusionOk="0">
                  <a:moveTo>
                    <a:pt x="0" y="64"/>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1;p30">
              <a:extLst>
                <a:ext uri="{FF2B5EF4-FFF2-40B4-BE49-F238E27FC236}">
                  <a16:creationId xmlns:a16="http://schemas.microsoft.com/office/drawing/2014/main" id="{0F01BFD7-60B3-F355-7969-A3FB19145B83}"/>
                </a:ext>
              </a:extLst>
            </p:cNvPr>
            <p:cNvSpPr/>
            <p:nvPr/>
          </p:nvSpPr>
          <p:spPr>
            <a:xfrm>
              <a:off x="-445750" y="-324025"/>
              <a:ext cx="33700" cy="1425"/>
            </a:xfrm>
            <a:custGeom>
              <a:avLst/>
              <a:gdLst/>
              <a:ahLst/>
              <a:cxnLst/>
              <a:rect l="l" t="t" r="r" b="b"/>
              <a:pathLst>
                <a:path w="1348" h="57" fill="none" extrusionOk="0">
                  <a:moveTo>
                    <a:pt x="0" y="56"/>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32;p30">
              <a:extLst>
                <a:ext uri="{FF2B5EF4-FFF2-40B4-BE49-F238E27FC236}">
                  <a16:creationId xmlns:a16="http://schemas.microsoft.com/office/drawing/2014/main" id="{00958C33-4EB6-5602-38E9-61836E3B83EC}"/>
                </a:ext>
              </a:extLst>
            </p:cNvPr>
            <p:cNvSpPr/>
            <p:nvPr/>
          </p:nvSpPr>
          <p:spPr>
            <a:xfrm>
              <a:off x="-199100" y="-577525"/>
              <a:ext cx="308475" cy="402325"/>
            </a:xfrm>
            <a:custGeom>
              <a:avLst/>
              <a:gdLst/>
              <a:ahLst/>
              <a:cxnLst/>
              <a:rect l="l" t="t" r="r" b="b"/>
              <a:pathLst>
                <a:path w="12339" h="16093" extrusionOk="0">
                  <a:moveTo>
                    <a:pt x="4846" y="1"/>
                  </a:moveTo>
                  <a:cubicBezTo>
                    <a:pt x="4303" y="651"/>
                    <a:pt x="3504" y="747"/>
                    <a:pt x="3081" y="747"/>
                  </a:cubicBezTo>
                  <a:cubicBezTo>
                    <a:pt x="2904" y="747"/>
                    <a:pt x="2793" y="731"/>
                    <a:pt x="2793" y="731"/>
                  </a:cubicBezTo>
                  <a:lnTo>
                    <a:pt x="1" y="7180"/>
                  </a:lnTo>
                  <a:lnTo>
                    <a:pt x="2111" y="11616"/>
                  </a:lnTo>
                  <a:lnTo>
                    <a:pt x="2111" y="16092"/>
                  </a:lnTo>
                  <a:cubicBezTo>
                    <a:pt x="5929" y="15795"/>
                    <a:pt x="9595" y="14119"/>
                    <a:pt x="12338" y="11255"/>
                  </a:cubicBezTo>
                  <a:cubicBezTo>
                    <a:pt x="11480" y="7750"/>
                    <a:pt x="9258" y="779"/>
                    <a:pt x="4846" y="1"/>
                  </a:cubicBezTo>
                  <a:close/>
                </a:path>
              </a:pathLst>
            </a:custGeom>
            <a:solidFill>
              <a:srgbClr val="BEB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3;p30">
              <a:extLst>
                <a:ext uri="{FF2B5EF4-FFF2-40B4-BE49-F238E27FC236}">
                  <a16:creationId xmlns:a16="http://schemas.microsoft.com/office/drawing/2014/main" id="{824AE823-AC29-BB30-92A3-6F9E57399BF0}"/>
                </a:ext>
              </a:extLst>
            </p:cNvPr>
            <p:cNvSpPr/>
            <p:nvPr/>
          </p:nvSpPr>
          <p:spPr>
            <a:xfrm>
              <a:off x="-146150" y="-454200"/>
              <a:ext cx="92675" cy="166900"/>
            </a:xfrm>
            <a:custGeom>
              <a:avLst/>
              <a:gdLst/>
              <a:ahLst/>
              <a:cxnLst/>
              <a:rect l="l" t="t" r="r" b="b"/>
              <a:pathLst>
                <a:path w="3707" h="6676" fill="none" extrusionOk="0">
                  <a:moveTo>
                    <a:pt x="1" y="6675"/>
                  </a:moveTo>
                  <a:cubicBezTo>
                    <a:pt x="1" y="6675"/>
                    <a:pt x="3707" y="4662"/>
                    <a:pt x="3105"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 name="Google Shape;1373;p30">
            <a:extLst>
              <a:ext uri="{FF2B5EF4-FFF2-40B4-BE49-F238E27FC236}">
                <a16:creationId xmlns:a16="http://schemas.microsoft.com/office/drawing/2014/main" id="{D50FC0BD-9030-2A57-5701-6A4138F457DC}"/>
              </a:ext>
            </a:extLst>
          </p:cNvPr>
          <p:cNvCxnSpPr/>
          <p:nvPr/>
        </p:nvCxnSpPr>
        <p:spPr>
          <a:xfrm>
            <a:off x="-1205282" y="3055642"/>
            <a:ext cx="0" cy="1234800"/>
          </a:xfrm>
          <a:prstGeom prst="straightConnector1">
            <a:avLst/>
          </a:prstGeom>
          <a:noFill/>
          <a:ln w="9525" cap="flat" cmpd="sng">
            <a:solidFill>
              <a:schemeClr val="accent6"/>
            </a:solidFill>
            <a:prstDash val="solid"/>
            <a:round/>
            <a:headEnd type="none" w="med" len="med"/>
            <a:tailEnd type="none" w="med" len="med"/>
          </a:ln>
        </p:spPr>
      </p:cxnSp>
      <p:cxnSp>
        <p:nvCxnSpPr>
          <p:cNvPr id="76" name="Google Shape;1308;p30">
            <a:extLst>
              <a:ext uri="{FF2B5EF4-FFF2-40B4-BE49-F238E27FC236}">
                <a16:creationId xmlns:a16="http://schemas.microsoft.com/office/drawing/2014/main" id="{8F7DA5AE-F789-D97B-0C05-D1C265342165}"/>
              </a:ext>
            </a:extLst>
          </p:cNvPr>
          <p:cNvCxnSpPr>
            <a:endCxn id="78" idx="1"/>
          </p:cNvCxnSpPr>
          <p:nvPr/>
        </p:nvCxnSpPr>
        <p:spPr>
          <a:xfrm>
            <a:off x="-6408291" y="2185055"/>
            <a:ext cx="833400" cy="0"/>
          </a:xfrm>
          <a:prstGeom prst="straightConnector1">
            <a:avLst/>
          </a:prstGeom>
          <a:noFill/>
          <a:ln w="9525" cap="flat" cmpd="sng">
            <a:solidFill>
              <a:schemeClr val="accent6"/>
            </a:solidFill>
            <a:prstDash val="solid"/>
            <a:round/>
            <a:headEnd type="none" w="med" len="med"/>
            <a:tailEnd type="none" w="med" len="med"/>
          </a:ln>
        </p:spPr>
      </p:cxnSp>
      <p:grpSp>
        <p:nvGrpSpPr>
          <p:cNvPr id="77" name="Google Shape;1316;p30">
            <a:extLst>
              <a:ext uri="{FF2B5EF4-FFF2-40B4-BE49-F238E27FC236}">
                <a16:creationId xmlns:a16="http://schemas.microsoft.com/office/drawing/2014/main" id="{8EFE9223-E650-65B7-776E-08C2D101A644}"/>
              </a:ext>
            </a:extLst>
          </p:cNvPr>
          <p:cNvGrpSpPr/>
          <p:nvPr/>
        </p:nvGrpSpPr>
        <p:grpSpPr>
          <a:xfrm>
            <a:off x="-5574742" y="1310705"/>
            <a:ext cx="1940700" cy="1748700"/>
            <a:chOff x="6375898" y="1308851"/>
            <a:chExt cx="1940700" cy="1748700"/>
          </a:xfrm>
        </p:grpSpPr>
        <p:sp>
          <p:nvSpPr>
            <p:cNvPr id="78" name="Google Shape;1309;p30">
              <a:extLst>
                <a:ext uri="{FF2B5EF4-FFF2-40B4-BE49-F238E27FC236}">
                  <a16:creationId xmlns:a16="http://schemas.microsoft.com/office/drawing/2014/main" id="{BF2FE22F-5F2A-3961-10FC-A85163AD3E77}"/>
                </a:ext>
              </a:extLst>
            </p:cNvPr>
            <p:cNvSpPr/>
            <p:nvPr/>
          </p:nvSpPr>
          <p:spPr>
            <a:xfrm>
              <a:off x="6375898" y="1308851"/>
              <a:ext cx="1940700" cy="1748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1317;p30">
              <a:extLst>
                <a:ext uri="{FF2B5EF4-FFF2-40B4-BE49-F238E27FC236}">
                  <a16:creationId xmlns:a16="http://schemas.microsoft.com/office/drawing/2014/main" id="{C655359A-541C-4FDB-D212-262C679E4BA6}"/>
                </a:ext>
              </a:extLst>
            </p:cNvPr>
            <p:cNvSpPr txBox="1"/>
            <p:nvPr/>
          </p:nvSpPr>
          <p:spPr>
            <a:xfrm>
              <a:off x="6461166" y="1449947"/>
              <a:ext cx="1741583"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Simplify the code of the context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80" name="Google Shape;1318;p30">
              <a:extLst>
                <a:ext uri="{FF2B5EF4-FFF2-40B4-BE49-F238E27FC236}">
                  <a16:creationId xmlns:a16="http://schemas.microsoft.com/office/drawing/2014/main" id="{642BD801-1D64-ACD4-2C94-8802DFB58E3D}"/>
                </a:ext>
              </a:extLst>
            </p:cNvPr>
            <p:cNvSpPr txBox="1"/>
            <p:nvPr/>
          </p:nvSpPr>
          <p:spPr>
            <a:xfrm>
              <a:off x="6414130" y="2110591"/>
              <a:ext cx="1831823"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Roboto"/>
                  <a:ea typeface="Roboto"/>
                  <a:cs typeface="Roboto"/>
                  <a:sym typeface="Roboto"/>
                </a:rPr>
                <a:t>By eliminating bulky state machine conditions</a:t>
              </a:r>
              <a:endParaRPr dirty="0">
                <a:solidFill>
                  <a:schemeClr val="lt1"/>
                </a:solidFill>
                <a:latin typeface="Roboto"/>
                <a:ea typeface="Roboto"/>
                <a:cs typeface="Roboto"/>
                <a:sym typeface="Roboto"/>
              </a:endParaRPr>
            </a:p>
          </p:txBody>
        </p:sp>
      </p:grpSp>
      <p:grpSp>
        <p:nvGrpSpPr>
          <p:cNvPr id="81" name="Google Shape;1352;p30">
            <a:extLst>
              <a:ext uri="{FF2B5EF4-FFF2-40B4-BE49-F238E27FC236}">
                <a16:creationId xmlns:a16="http://schemas.microsoft.com/office/drawing/2014/main" id="{1BF4B9DB-8D7D-E65B-F858-3890FE501060}"/>
              </a:ext>
            </a:extLst>
          </p:cNvPr>
          <p:cNvGrpSpPr/>
          <p:nvPr/>
        </p:nvGrpSpPr>
        <p:grpSpPr>
          <a:xfrm>
            <a:off x="-5853147" y="3484747"/>
            <a:ext cx="2497511" cy="1170401"/>
            <a:chOff x="-762425" y="-1426575"/>
            <a:chExt cx="1098000" cy="514575"/>
          </a:xfrm>
        </p:grpSpPr>
        <p:sp>
          <p:nvSpPr>
            <p:cNvPr id="82" name="Google Shape;1353;p30">
              <a:extLst>
                <a:ext uri="{FF2B5EF4-FFF2-40B4-BE49-F238E27FC236}">
                  <a16:creationId xmlns:a16="http://schemas.microsoft.com/office/drawing/2014/main" id="{7ED096C6-A555-F656-8990-00BCD8FF734A}"/>
                </a:ext>
              </a:extLst>
            </p:cNvPr>
            <p:cNvSpPr/>
            <p:nvPr/>
          </p:nvSpPr>
          <p:spPr>
            <a:xfrm>
              <a:off x="-438725" y="-1205425"/>
              <a:ext cx="99875" cy="46950"/>
            </a:xfrm>
            <a:custGeom>
              <a:avLst/>
              <a:gdLst/>
              <a:ahLst/>
              <a:cxnLst/>
              <a:rect l="l" t="t" r="r" b="b"/>
              <a:pathLst>
                <a:path w="3995" h="1878" extrusionOk="0">
                  <a:moveTo>
                    <a:pt x="1587" y="1"/>
                  </a:moveTo>
                  <a:cubicBezTo>
                    <a:pt x="1549" y="1"/>
                    <a:pt x="1527" y="8"/>
                    <a:pt x="1524" y="25"/>
                  </a:cubicBezTo>
                  <a:cubicBezTo>
                    <a:pt x="1492" y="209"/>
                    <a:pt x="2206" y="570"/>
                    <a:pt x="2206" y="570"/>
                  </a:cubicBezTo>
                  <a:cubicBezTo>
                    <a:pt x="2206" y="570"/>
                    <a:pt x="1155" y="699"/>
                    <a:pt x="562" y="739"/>
                  </a:cubicBezTo>
                  <a:cubicBezTo>
                    <a:pt x="345" y="747"/>
                    <a:pt x="152" y="923"/>
                    <a:pt x="112" y="1148"/>
                  </a:cubicBezTo>
                  <a:lnTo>
                    <a:pt x="0" y="1733"/>
                  </a:lnTo>
                  <a:cubicBezTo>
                    <a:pt x="0" y="1733"/>
                    <a:pt x="1075" y="1854"/>
                    <a:pt x="1653" y="1870"/>
                  </a:cubicBezTo>
                  <a:cubicBezTo>
                    <a:pt x="1788" y="1875"/>
                    <a:pt x="1985" y="1877"/>
                    <a:pt x="2209" y="1877"/>
                  </a:cubicBezTo>
                  <a:cubicBezTo>
                    <a:pt x="2955" y="1877"/>
                    <a:pt x="3995" y="1854"/>
                    <a:pt x="3995" y="1854"/>
                  </a:cubicBezTo>
                  <a:lnTo>
                    <a:pt x="3762" y="699"/>
                  </a:lnTo>
                  <a:cubicBezTo>
                    <a:pt x="3762" y="699"/>
                    <a:pt x="1952" y="1"/>
                    <a:pt x="1587"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54;p30">
              <a:extLst>
                <a:ext uri="{FF2B5EF4-FFF2-40B4-BE49-F238E27FC236}">
                  <a16:creationId xmlns:a16="http://schemas.microsoft.com/office/drawing/2014/main" id="{E01D67C1-3431-F49A-DD93-6CA113027E61}"/>
                </a:ext>
              </a:extLst>
            </p:cNvPr>
            <p:cNvSpPr/>
            <p:nvPr/>
          </p:nvSpPr>
          <p:spPr>
            <a:xfrm>
              <a:off x="-435325" y="-1179350"/>
              <a:ext cx="33725" cy="1425"/>
            </a:xfrm>
            <a:custGeom>
              <a:avLst/>
              <a:gdLst/>
              <a:ahLst/>
              <a:cxnLst/>
              <a:rect l="l" t="t" r="r" b="b"/>
              <a:pathLst>
                <a:path w="1349" h="57" fill="none" extrusionOk="0">
                  <a:moveTo>
                    <a:pt x="0" y="57"/>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55;p30">
              <a:extLst>
                <a:ext uri="{FF2B5EF4-FFF2-40B4-BE49-F238E27FC236}">
                  <a16:creationId xmlns:a16="http://schemas.microsoft.com/office/drawing/2014/main" id="{484280A2-EB0D-7C33-17ED-80595A196B1E}"/>
                </a:ext>
              </a:extLst>
            </p:cNvPr>
            <p:cNvSpPr/>
            <p:nvPr/>
          </p:nvSpPr>
          <p:spPr>
            <a:xfrm>
              <a:off x="-436925" y="-1170125"/>
              <a:ext cx="33500" cy="1425"/>
            </a:xfrm>
            <a:custGeom>
              <a:avLst/>
              <a:gdLst/>
              <a:ahLst/>
              <a:cxnLst/>
              <a:rect l="l" t="t" r="r" b="b"/>
              <a:pathLst>
                <a:path w="1340" h="57" fill="none" extrusionOk="0">
                  <a:moveTo>
                    <a:pt x="0" y="57"/>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56;p30">
              <a:extLst>
                <a:ext uri="{FF2B5EF4-FFF2-40B4-BE49-F238E27FC236}">
                  <a16:creationId xmlns:a16="http://schemas.microsoft.com/office/drawing/2014/main" id="{719DE84F-58E3-FD80-42A2-10B484630B5F}"/>
                </a:ext>
              </a:extLst>
            </p:cNvPr>
            <p:cNvSpPr/>
            <p:nvPr/>
          </p:nvSpPr>
          <p:spPr>
            <a:xfrm>
              <a:off x="113950" y="-1008900"/>
              <a:ext cx="66225" cy="96900"/>
            </a:xfrm>
            <a:custGeom>
              <a:avLst/>
              <a:gdLst/>
              <a:ahLst/>
              <a:cxnLst/>
              <a:rect l="l" t="t" r="r" b="b"/>
              <a:pathLst>
                <a:path w="2649" h="3876" extrusionOk="0">
                  <a:moveTo>
                    <a:pt x="1485" y="1"/>
                  </a:moveTo>
                  <a:cubicBezTo>
                    <a:pt x="1485" y="1"/>
                    <a:pt x="1" y="1846"/>
                    <a:pt x="177" y="1926"/>
                  </a:cubicBezTo>
                  <a:cubicBezTo>
                    <a:pt x="188" y="1931"/>
                    <a:pt x="200" y="1934"/>
                    <a:pt x="213" y="1934"/>
                  </a:cubicBezTo>
                  <a:cubicBezTo>
                    <a:pt x="407" y="1934"/>
                    <a:pt x="891" y="1429"/>
                    <a:pt x="891" y="1429"/>
                  </a:cubicBezTo>
                  <a:lnTo>
                    <a:pt x="891" y="1429"/>
                  </a:lnTo>
                  <a:cubicBezTo>
                    <a:pt x="891" y="1429"/>
                    <a:pt x="707" y="2472"/>
                    <a:pt x="554" y="3049"/>
                  </a:cubicBezTo>
                  <a:cubicBezTo>
                    <a:pt x="506" y="3258"/>
                    <a:pt x="603" y="3498"/>
                    <a:pt x="803" y="3595"/>
                  </a:cubicBezTo>
                  <a:lnTo>
                    <a:pt x="1325" y="3875"/>
                  </a:lnTo>
                  <a:cubicBezTo>
                    <a:pt x="1325" y="3875"/>
                    <a:pt x="1766" y="2897"/>
                    <a:pt x="1958" y="2343"/>
                  </a:cubicBezTo>
                  <a:cubicBezTo>
                    <a:pt x="2159" y="1790"/>
                    <a:pt x="2648" y="105"/>
                    <a:pt x="2648" y="105"/>
                  </a:cubicBezTo>
                  <a:lnTo>
                    <a:pt x="1485" y="1"/>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57;p30">
              <a:extLst>
                <a:ext uri="{FF2B5EF4-FFF2-40B4-BE49-F238E27FC236}">
                  <a16:creationId xmlns:a16="http://schemas.microsoft.com/office/drawing/2014/main" id="{6837D6B8-78E1-C410-7829-517536024E39}"/>
                </a:ext>
              </a:extLst>
            </p:cNvPr>
            <p:cNvSpPr/>
            <p:nvPr/>
          </p:nvSpPr>
          <p:spPr>
            <a:xfrm>
              <a:off x="133000" y="-952325"/>
              <a:ext cx="8850" cy="32500"/>
            </a:xfrm>
            <a:custGeom>
              <a:avLst/>
              <a:gdLst/>
              <a:ahLst/>
              <a:cxnLst/>
              <a:rect l="l" t="t" r="r" b="b"/>
              <a:pathLst>
                <a:path w="354" h="1300" fill="none" extrusionOk="0">
                  <a:moveTo>
                    <a:pt x="1" y="1300"/>
                  </a:moveTo>
                  <a:lnTo>
                    <a:pt x="354"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58;p30">
              <a:extLst>
                <a:ext uri="{FF2B5EF4-FFF2-40B4-BE49-F238E27FC236}">
                  <a16:creationId xmlns:a16="http://schemas.microsoft.com/office/drawing/2014/main" id="{23B385E7-23DA-81B6-9DFA-109017B14E35}"/>
                </a:ext>
              </a:extLst>
            </p:cNvPr>
            <p:cNvSpPr/>
            <p:nvPr/>
          </p:nvSpPr>
          <p:spPr>
            <a:xfrm>
              <a:off x="141225" y="-947725"/>
              <a:ext cx="8850" cy="32525"/>
            </a:xfrm>
            <a:custGeom>
              <a:avLst/>
              <a:gdLst/>
              <a:ahLst/>
              <a:cxnLst/>
              <a:rect l="l" t="t" r="r" b="b"/>
              <a:pathLst>
                <a:path w="354" h="1301" fill="none" extrusionOk="0">
                  <a:moveTo>
                    <a:pt x="1" y="1300"/>
                  </a:moveTo>
                  <a:lnTo>
                    <a:pt x="354"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59;p30">
              <a:extLst>
                <a:ext uri="{FF2B5EF4-FFF2-40B4-BE49-F238E27FC236}">
                  <a16:creationId xmlns:a16="http://schemas.microsoft.com/office/drawing/2014/main" id="{10D39A3E-2EB8-2442-28D4-DDAE3466C6C3}"/>
                </a:ext>
              </a:extLst>
            </p:cNvPr>
            <p:cNvSpPr/>
            <p:nvPr/>
          </p:nvSpPr>
          <p:spPr>
            <a:xfrm>
              <a:off x="-105825" y="-1369675"/>
              <a:ext cx="90050" cy="85975"/>
            </a:xfrm>
            <a:custGeom>
              <a:avLst/>
              <a:gdLst/>
              <a:ahLst/>
              <a:cxnLst/>
              <a:rect l="l" t="t" r="r" b="b"/>
              <a:pathLst>
                <a:path w="3602" h="3439" extrusionOk="0">
                  <a:moveTo>
                    <a:pt x="1100" y="1"/>
                  </a:moveTo>
                  <a:cubicBezTo>
                    <a:pt x="850" y="1"/>
                    <a:pt x="598" y="93"/>
                    <a:pt x="401" y="282"/>
                  </a:cubicBezTo>
                  <a:cubicBezTo>
                    <a:pt x="8" y="659"/>
                    <a:pt x="0" y="1292"/>
                    <a:pt x="385" y="1693"/>
                  </a:cubicBezTo>
                  <a:lnTo>
                    <a:pt x="1789" y="3137"/>
                  </a:lnTo>
                  <a:cubicBezTo>
                    <a:pt x="1981" y="3338"/>
                    <a:pt x="2243" y="3438"/>
                    <a:pt x="2505" y="3438"/>
                  </a:cubicBezTo>
                  <a:cubicBezTo>
                    <a:pt x="2756" y="3438"/>
                    <a:pt x="3008" y="3346"/>
                    <a:pt x="3201" y="3161"/>
                  </a:cubicBezTo>
                  <a:cubicBezTo>
                    <a:pt x="3594" y="2776"/>
                    <a:pt x="3602" y="2143"/>
                    <a:pt x="3217" y="1742"/>
                  </a:cubicBezTo>
                  <a:lnTo>
                    <a:pt x="1813" y="298"/>
                  </a:lnTo>
                  <a:cubicBezTo>
                    <a:pt x="1621" y="101"/>
                    <a:pt x="1361" y="1"/>
                    <a:pt x="110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60;p30">
              <a:extLst>
                <a:ext uri="{FF2B5EF4-FFF2-40B4-BE49-F238E27FC236}">
                  <a16:creationId xmlns:a16="http://schemas.microsoft.com/office/drawing/2014/main" id="{CCCFCDC6-BD65-EF56-67B2-A0E4AA462BEB}"/>
                </a:ext>
              </a:extLst>
            </p:cNvPr>
            <p:cNvSpPr/>
            <p:nvPr/>
          </p:nvSpPr>
          <p:spPr>
            <a:xfrm>
              <a:off x="-106625" y="-1370575"/>
              <a:ext cx="57175" cy="68925"/>
            </a:xfrm>
            <a:custGeom>
              <a:avLst/>
              <a:gdLst/>
              <a:ahLst/>
              <a:cxnLst/>
              <a:rect l="l" t="t" r="r" b="b"/>
              <a:pathLst>
                <a:path w="2287" h="2757" extrusionOk="0">
                  <a:moveTo>
                    <a:pt x="1126" y="1"/>
                  </a:moveTo>
                  <a:cubicBezTo>
                    <a:pt x="896" y="1"/>
                    <a:pt x="666" y="85"/>
                    <a:pt x="489" y="253"/>
                  </a:cubicBezTo>
                  <a:lnTo>
                    <a:pt x="377" y="374"/>
                  </a:lnTo>
                  <a:cubicBezTo>
                    <a:pt x="16" y="727"/>
                    <a:pt x="0" y="1312"/>
                    <a:pt x="353" y="1657"/>
                  </a:cubicBezTo>
                  <a:lnTo>
                    <a:pt x="1420" y="2756"/>
                  </a:lnTo>
                  <a:cubicBezTo>
                    <a:pt x="1797" y="2451"/>
                    <a:pt x="2206" y="1609"/>
                    <a:pt x="2286" y="791"/>
                  </a:cubicBezTo>
                  <a:lnTo>
                    <a:pt x="1789" y="277"/>
                  </a:lnTo>
                  <a:cubicBezTo>
                    <a:pt x="1608" y="93"/>
                    <a:pt x="1367" y="1"/>
                    <a:pt x="1126"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61;p30">
              <a:extLst>
                <a:ext uri="{FF2B5EF4-FFF2-40B4-BE49-F238E27FC236}">
                  <a16:creationId xmlns:a16="http://schemas.microsoft.com/office/drawing/2014/main" id="{2C54C915-D8DD-712C-4020-276821A59544}"/>
                </a:ext>
              </a:extLst>
            </p:cNvPr>
            <p:cNvSpPr/>
            <p:nvPr/>
          </p:nvSpPr>
          <p:spPr>
            <a:xfrm>
              <a:off x="-181050" y="-1426575"/>
              <a:ext cx="120350" cy="137900"/>
            </a:xfrm>
            <a:custGeom>
              <a:avLst/>
              <a:gdLst/>
              <a:ahLst/>
              <a:cxnLst/>
              <a:rect l="l" t="t" r="r" b="b"/>
              <a:pathLst>
                <a:path w="4814" h="5516" extrusionOk="0">
                  <a:moveTo>
                    <a:pt x="2235" y="1"/>
                  </a:moveTo>
                  <a:cubicBezTo>
                    <a:pt x="1717" y="1"/>
                    <a:pt x="1198" y="198"/>
                    <a:pt x="795" y="592"/>
                  </a:cubicBezTo>
                  <a:cubicBezTo>
                    <a:pt x="153" y="1226"/>
                    <a:pt x="1" y="2173"/>
                    <a:pt x="362" y="2951"/>
                  </a:cubicBezTo>
                  <a:cubicBezTo>
                    <a:pt x="362" y="2959"/>
                    <a:pt x="370" y="2959"/>
                    <a:pt x="370" y="2967"/>
                  </a:cubicBezTo>
                  <a:cubicBezTo>
                    <a:pt x="458" y="3167"/>
                    <a:pt x="595" y="3352"/>
                    <a:pt x="755" y="3520"/>
                  </a:cubicBezTo>
                  <a:cubicBezTo>
                    <a:pt x="1317" y="4282"/>
                    <a:pt x="2167" y="5333"/>
                    <a:pt x="3081" y="5502"/>
                  </a:cubicBezTo>
                  <a:cubicBezTo>
                    <a:pt x="3131" y="5511"/>
                    <a:pt x="3180" y="5516"/>
                    <a:pt x="3228" y="5516"/>
                  </a:cubicBezTo>
                  <a:cubicBezTo>
                    <a:pt x="4155" y="5516"/>
                    <a:pt x="4675" y="3805"/>
                    <a:pt x="4782" y="2959"/>
                  </a:cubicBezTo>
                  <a:cubicBezTo>
                    <a:pt x="4814" y="2694"/>
                    <a:pt x="4774" y="2429"/>
                    <a:pt x="4662" y="2189"/>
                  </a:cubicBezTo>
                  <a:cubicBezTo>
                    <a:pt x="4413" y="1651"/>
                    <a:pt x="3932" y="705"/>
                    <a:pt x="3539" y="472"/>
                  </a:cubicBezTo>
                  <a:cubicBezTo>
                    <a:pt x="3160" y="158"/>
                    <a:pt x="2698" y="1"/>
                    <a:pt x="2235"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62;p30">
              <a:extLst>
                <a:ext uri="{FF2B5EF4-FFF2-40B4-BE49-F238E27FC236}">
                  <a16:creationId xmlns:a16="http://schemas.microsoft.com/office/drawing/2014/main" id="{8115E35F-6361-98C7-B9F4-5907F0039D82}"/>
                </a:ext>
              </a:extLst>
            </p:cNvPr>
            <p:cNvSpPr/>
            <p:nvPr/>
          </p:nvSpPr>
          <p:spPr>
            <a:xfrm>
              <a:off x="-90600" y="-1404400"/>
              <a:ext cx="44150" cy="40050"/>
            </a:xfrm>
            <a:custGeom>
              <a:avLst/>
              <a:gdLst/>
              <a:ahLst/>
              <a:cxnLst/>
              <a:rect l="l" t="t" r="r" b="b"/>
              <a:pathLst>
                <a:path w="1766" h="1602" extrusionOk="0">
                  <a:moveTo>
                    <a:pt x="885" y="0"/>
                  </a:moveTo>
                  <a:cubicBezTo>
                    <a:pt x="683" y="0"/>
                    <a:pt x="480" y="76"/>
                    <a:pt x="322" y="227"/>
                  </a:cubicBezTo>
                  <a:cubicBezTo>
                    <a:pt x="1" y="540"/>
                    <a:pt x="1" y="1037"/>
                    <a:pt x="306" y="1358"/>
                  </a:cubicBezTo>
                  <a:cubicBezTo>
                    <a:pt x="461" y="1521"/>
                    <a:pt x="668" y="1601"/>
                    <a:pt x="877" y="1601"/>
                  </a:cubicBezTo>
                  <a:cubicBezTo>
                    <a:pt x="1078" y="1601"/>
                    <a:pt x="1279" y="1527"/>
                    <a:pt x="1437" y="1382"/>
                  </a:cubicBezTo>
                  <a:cubicBezTo>
                    <a:pt x="1758" y="1077"/>
                    <a:pt x="1766" y="564"/>
                    <a:pt x="1453" y="243"/>
                  </a:cubicBezTo>
                  <a:cubicBezTo>
                    <a:pt x="1298" y="80"/>
                    <a:pt x="1093" y="0"/>
                    <a:pt x="88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63;p30">
              <a:extLst>
                <a:ext uri="{FF2B5EF4-FFF2-40B4-BE49-F238E27FC236}">
                  <a16:creationId xmlns:a16="http://schemas.microsoft.com/office/drawing/2014/main" id="{530FC828-CF59-9DD4-A34F-A7A3ACEB92D2}"/>
                </a:ext>
              </a:extLst>
            </p:cNvPr>
            <p:cNvSpPr/>
            <p:nvPr/>
          </p:nvSpPr>
          <p:spPr>
            <a:xfrm>
              <a:off x="-140925" y="-1327350"/>
              <a:ext cx="25" cy="25"/>
            </a:xfrm>
            <a:custGeom>
              <a:avLst/>
              <a:gdLst/>
              <a:ahLst/>
              <a:cxnLst/>
              <a:rect l="l" t="t" r="r" b="b"/>
              <a:pathLst>
                <a:path w="1" h="1" extrusionOk="0">
                  <a:moveTo>
                    <a:pt x="0" y="0"/>
                  </a:move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64;p30">
              <a:extLst>
                <a:ext uri="{FF2B5EF4-FFF2-40B4-BE49-F238E27FC236}">
                  <a16:creationId xmlns:a16="http://schemas.microsoft.com/office/drawing/2014/main" id="{0A16F7C1-AC56-70A4-0A21-4A761DA5B086}"/>
                </a:ext>
              </a:extLst>
            </p:cNvPr>
            <p:cNvSpPr/>
            <p:nvPr/>
          </p:nvSpPr>
          <p:spPr>
            <a:xfrm>
              <a:off x="-355300" y="-1301475"/>
              <a:ext cx="337325" cy="179075"/>
            </a:xfrm>
            <a:custGeom>
              <a:avLst/>
              <a:gdLst/>
              <a:ahLst/>
              <a:cxnLst/>
              <a:rect l="l" t="t" r="r" b="b"/>
              <a:pathLst>
                <a:path w="13493" h="7163" extrusionOk="0">
                  <a:moveTo>
                    <a:pt x="11367" y="0"/>
                  </a:moveTo>
                  <a:lnTo>
                    <a:pt x="6361" y="3859"/>
                  </a:lnTo>
                  <a:cubicBezTo>
                    <a:pt x="6361" y="3859"/>
                    <a:pt x="4416" y="4362"/>
                    <a:pt x="1669" y="4362"/>
                  </a:cubicBezTo>
                  <a:cubicBezTo>
                    <a:pt x="1255" y="4362"/>
                    <a:pt x="823" y="4350"/>
                    <a:pt x="377" y="4324"/>
                  </a:cubicBezTo>
                  <a:lnTo>
                    <a:pt x="0" y="6129"/>
                  </a:lnTo>
                  <a:cubicBezTo>
                    <a:pt x="0" y="6129"/>
                    <a:pt x="1961" y="7163"/>
                    <a:pt x="4461" y="7163"/>
                  </a:cubicBezTo>
                  <a:cubicBezTo>
                    <a:pt x="5463" y="7163"/>
                    <a:pt x="6553" y="6996"/>
                    <a:pt x="7637" y="6530"/>
                  </a:cubicBezTo>
                  <a:cubicBezTo>
                    <a:pt x="11415" y="4893"/>
                    <a:pt x="13493" y="2214"/>
                    <a:pt x="13493" y="2214"/>
                  </a:cubicBezTo>
                  <a:lnTo>
                    <a:pt x="11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65;p30">
              <a:extLst>
                <a:ext uri="{FF2B5EF4-FFF2-40B4-BE49-F238E27FC236}">
                  <a16:creationId xmlns:a16="http://schemas.microsoft.com/office/drawing/2014/main" id="{26388B1B-34BA-73B6-FEB5-E5926824659E}"/>
                </a:ext>
              </a:extLst>
            </p:cNvPr>
            <p:cNvSpPr/>
            <p:nvPr/>
          </p:nvSpPr>
          <p:spPr>
            <a:xfrm>
              <a:off x="-42475" y="-1334375"/>
              <a:ext cx="262325" cy="335125"/>
            </a:xfrm>
            <a:custGeom>
              <a:avLst/>
              <a:gdLst/>
              <a:ahLst/>
              <a:cxnLst/>
              <a:rect l="l" t="t" r="r" b="b"/>
              <a:pathLst>
                <a:path w="10493" h="13405" extrusionOk="0">
                  <a:moveTo>
                    <a:pt x="2239" y="1"/>
                  </a:moveTo>
                  <a:cubicBezTo>
                    <a:pt x="1004" y="1"/>
                    <a:pt x="1" y="1003"/>
                    <a:pt x="1" y="2239"/>
                  </a:cubicBezTo>
                  <a:cubicBezTo>
                    <a:pt x="1" y="3249"/>
                    <a:pt x="5584" y="7605"/>
                    <a:pt x="5584" y="7605"/>
                  </a:cubicBezTo>
                  <a:cubicBezTo>
                    <a:pt x="5584" y="7605"/>
                    <a:pt x="6900" y="9875"/>
                    <a:pt x="7172" y="13285"/>
                  </a:cubicBezTo>
                  <a:lnTo>
                    <a:pt x="9017" y="13405"/>
                  </a:lnTo>
                  <a:lnTo>
                    <a:pt x="9017" y="13405"/>
                  </a:lnTo>
                  <a:cubicBezTo>
                    <a:pt x="9021" y="13389"/>
                    <a:pt x="10493" y="9316"/>
                    <a:pt x="8352" y="5808"/>
                  </a:cubicBezTo>
                  <a:cubicBezTo>
                    <a:pt x="6980" y="3562"/>
                    <a:pt x="3121" y="1"/>
                    <a:pt x="2239" y="1"/>
                  </a:cubicBezTo>
                  <a:close/>
                  <a:moveTo>
                    <a:pt x="9017" y="13405"/>
                  </a:moveTo>
                  <a:cubicBezTo>
                    <a:pt x="9017" y="13405"/>
                    <a:pt x="9017" y="13405"/>
                    <a:pt x="9017" y="13405"/>
                  </a:cubicBezTo>
                  <a:cubicBezTo>
                    <a:pt x="9017" y="13405"/>
                    <a:pt x="9017" y="13405"/>
                    <a:pt x="9017" y="13405"/>
                  </a:cubicBezTo>
                  <a:lnTo>
                    <a:pt x="9017" y="134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66;p30">
              <a:extLst>
                <a:ext uri="{FF2B5EF4-FFF2-40B4-BE49-F238E27FC236}">
                  <a16:creationId xmlns:a16="http://schemas.microsoft.com/office/drawing/2014/main" id="{E74DD2AD-E07F-8BC3-B09F-C934B52C46DD}"/>
                </a:ext>
              </a:extLst>
            </p:cNvPr>
            <p:cNvSpPr/>
            <p:nvPr/>
          </p:nvSpPr>
          <p:spPr>
            <a:xfrm>
              <a:off x="-69950" y="-1414175"/>
              <a:ext cx="405525" cy="227225"/>
            </a:xfrm>
            <a:custGeom>
              <a:avLst/>
              <a:gdLst/>
              <a:ahLst/>
              <a:cxnLst/>
              <a:rect l="l" t="t" r="r" b="b"/>
              <a:pathLst>
                <a:path w="16221" h="9089" extrusionOk="0">
                  <a:moveTo>
                    <a:pt x="14962" y="0"/>
                  </a:moveTo>
                  <a:cubicBezTo>
                    <a:pt x="13133" y="72"/>
                    <a:pt x="4630" y="417"/>
                    <a:pt x="3202" y="521"/>
                  </a:cubicBezTo>
                  <a:cubicBezTo>
                    <a:pt x="1597" y="658"/>
                    <a:pt x="731" y="2439"/>
                    <a:pt x="731" y="2439"/>
                  </a:cubicBezTo>
                  <a:cubicBezTo>
                    <a:pt x="1140" y="3987"/>
                    <a:pt x="1" y="4548"/>
                    <a:pt x="1" y="4548"/>
                  </a:cubicBezTo>
                  <a:cubicBezTo>
                    <a:pt x="996" y="6786"/>
                    <a:pt x="8223" y="9089"/>
                    <a:pt x="8223" y="9089"/>
                  </a:cubicBezTo>
                  <a:lnTo>
                    <a:pt x="15940" y="6891"/>
                  </a:lnTo>
                  <a:cubicBezTo>
                    <a:pt x="16125" y="6169"/>
                    <a:pt x="16221" y="5423"/>
                    <a:pt x="16221" y="4637"/>
                  </a:cubicBezTo>
                  <a:cubicBezTo>
                    <a:pt x="16221" y="2944"/>
                    <a:pt x="15764" y="1356"/>
                    <a:pt x="14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67;p30">
              <a:extLst>
                <a:ext uri="{FF2B5EF4-FFF2-40B4-BE49-F238E27FC236}">
                  <a16:creationId xmlns:a16="http://schemas.microsoft.com/office/drawing/2014/main" id="{95EF62F5-8C08-8543-CA29-3CB91DBD3FCB}"/>
                </a:ext>
              </a:extLst>
            </p:cNvPr>
            <p:cNvSpPr/>
            <p:nvPr/>
          </p:nvSpPr>
          <p:spPr>
            <a:xfrm>
              <a:off x="-70150" y="-1300475"/>
              <a:ext cx="52775" cy="55375"/>
            </a:xfrm>
            <a:custGeom>
              <a:avLst/>
              <a:gdLst/>
              <a:ahLst/>
              <a:cxnLst/>
              <a:rect l="l" t="t" r="r" b="b"/>
              <a:pathLst>
                <a:path w="2111" h="2215" fill="none" extrusionOk="0">
                  <a:moveTo>
                    <a:pt x="1" y="0"/>
                  </a:moveTo>
                  <a:lnTo>
                    <a:pt x="2111" y="2214"/>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68;p30">
              <a:extLst>
                <a:ext uri="{FF2B5EF4-FFF2-40B4-BE49-F238E27FC236}">
                  <a16:creationId xmlns:a16="http://schemas.microsoft.com/office/drawing/2014/main" id="{AC5209B0-A6E0-4570-A6A2-808AE66B1F58}"/>
                </a:ext>
              </a:extLst>
            </p:cNvPr>
            <p:cNvSpPr/>
            <p:nvPr/>
          </p:nvSpPr>
          <p:spPr>
            <a:xfrm>
              <a:off x="-43675" y="-1339575"/>
              <a:ext cx="206800" cy="144800"/>
            </a:xfrm>
            <a:custGeom>
              <a:avLst/>
              <a:gdLst/>
              <a:ahLst/>
              <a:cxnLst/>
              <a:rect l="l" t="t" r="r" b="b"/>
              <a:pathLst>
                <a:path w="8272" h="5792" fill="none" extrusionOk="0">
                  <a:moveTo>
                    <a:pt x="8271" y="5792"/>
                  </a:moveTo>
                  <a:cubicBezTo>
                    <a:pt x="8271" y="5792"/>
                    <a:pt x="3964" y="120"/>
                    <a:pt x="2480" y="56"/>
                  </a:cubicBezTo>
                  <a:cubicBezTo>
                    <a:pt x="996" y="0"/>
                    <a:pt x="1" y="1235"/>
                    <a:pt x="161" y="2848"/>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69;p30">
              <a:extLst>
                <a:ext uri="{FF2B5EF4-FFF2-40B4-BE49-F238E27FC236}">
                  <a16:creationId xmlns:a16="http://schemas.microsoft.com/office/drawing/2014/main" id="{DBA7102A-1811-51AF-7E52-8159AE644E03}"/>
                </a:ext>
              </a:extLst>
            </p:cNvPr>
            <p:cNvSpPr/>
            <p:nvPr/>
          </p:nvSpPr>
          <p:spPr>
            <a:xfrm>
              <a:off x="100125" y="-1249350"/>
              <a:ext cx="76225" cy="86275"/>
            </a:xfrm>
            <a:custGeom>
              <a:avLst/>
              <a:gdLst/>
              <a:ahLst/>
              <a:cxnLst/>
              <a:rect l="l" t="t" r="r" b="b"/>
              <a:pathLst>
                <a:path w="3049" h="3451" extrusionOk="0">
                  <a:moveTo>
                    <a:pt x="754" y="1"/>
                  </a:moveTo>
                  <a:cubicBezTo>
                    <a:pt x="297" y="354"/>
                    <a:pt x="0" y="899"/>
                    <a:pt x="0" y="1525"/>
                  </a:cubicBezTo>
                  <a:cubicBezTo>
                    <a:pt x="0" y="2584"/>
                    <a:pt x="867" y="3450"/>
                    <a:pt x="1926" y="3450"/>
                  </a:cubicBezTo>
                  <a:cubicBezTo>
                    <a:pt x="1938" y="3450"/>
                    <a:pt x="1951" y="3451"/>
                    <a:pt x="1963" y="3451"/>
                  </a:cubicBezTo>
                  <a:cubicBezTo>
                    <a:pt x="2373" y="3451"/>
                    <a:pt x="2745" y="3323"/>
                    <a:pt x="3049" y="3097"/>
                  </a:cubicBezTo>
                  <a:cubicBezTo>
                    <a:pt x="2952" y="2881"/>
                    <a:pt x="2832" y="2664"/>
                    <a:pt x="2704" y="2447"/>
                  </a:cubicBezTo>
                  <a:cubicBezTo>
                    <a:pt x="2263" y="1718"/>
                    <a:pt x="1549" y="843"/>
                    <a:pt x="754" y="1"/>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70;p30">
              <a:extLst>
                <a:ext uri="{FF2B5EF4-FFF2-40B4-BE49-F238E27FC236}">
                  <a16:creationId xmlns:a16="http://schemas.microsoft.com/office/drawing/2014/main" id="{3305DEC8-8996-021E-FEC5-ADA8ECF3E5D8}"/>
                </a:ext>
              </a:extLst>
            </p:cNvPr>
            <p:cNvSpPr/>
            <p:nvPr/>
          </p:nvSpPr>
          <p:spPr>
            <a:xfrm>
              <a:off x="-220550" y="-1181950"/>
              <a:ext cx="90875" cy="57975"/>
            </a:xfrm>
            <a:custGeom>
              <a:avLst/>
              <a:gdLst/>
              <a:ahLst/>
              <a:cxnLst/>
              <a:rect l="l" t="t" r="r" b="b"/>
              <a:pathLst>
                <a:path w="3635" h="2319" extrusionOk="0">
                  <a:moveTo>
                    <a:pt x="1926" y="0"/>
                  </a:moveTo>
                  <a:cubicBezTo>
                    <a:pt x="859" y="0"/>
                    <a:pt x="1" y="858"/>
                    <a:pt x="1" y="1925"/>
                  </a:cubicBezTo>
                  <a:cubicBezTo>
                    <a:pt x="1" y="2054"/>
                    <a:pt x="9" y="2198"/>
                    <a:pt x="41" y="2318"/>
                  </a:cubicBezTo>
                  <a:cubicBezTo>
                    <a:pt x="747" y="2238"/>
                    <a:pt x="1493" y="2054"/>
                    <a:pt x="2231" y="1733"/>
                  </a:cubicBezTo>
                  <a:cubicBezTo>
                    <a:pt x="2736" y="1524"/>
                    <a:pt x="3193" y="1292"/>
                    <a:pt x="3635" y="1043"/>
                  </a:cubicBezTo>
                  <a:cubicBezTo>
                    <a:pt x="3314" y="425"/>
                    <a:pt x="2672" y="0"/>
                    <a:pt x="1926" y="0"/>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71;p30">
              <a:extLst>
                <a:ext uri="{FF2B5EF4-FFF2-40B4-BE49-F238E27FC236}">
                  <a16:creationId xmlns:a16="http://schemas.microsoft.com/office/drawing/2014/main" id="{04DB95AC-F758-7B65-290C-5F340240D48D}"/>
                </a:ext>
              </a:extLst>
            </p:cNvPr>
            <p:cNvSpPr/>
            <p:nvPr/>
          </p:nvSpPr>
          <p:spPr>
            <a:xfrm>
              <a:off x="-180650" y="-1426275"/>
              <a:ext cx="100900" cy="87725"/>
            </a:xfrm>
            <a:custGeom>
              <a:avLst/>
              <a:gdLst/>
              <a:ahLst/>
              <a:cxnLst/>
              <a:rect l="l" t="t" r="r" b="b"/>
              <a:pathLst>
                <a:path w="4036" h="3509" extrusionOk="0">
                  <a:moveTo>
                    <a:pt x="2242" y="1"/>
                  </a:moveTo>
                  <a:cubicBezTo>
                    <a:pt x="1721" y="1"/>
                    <a:pt x="1198" y="194"/>
                    <a:pt x="795" y="580"/>
                  </a:cubicBezTo>
                  <a:cubicBezTo>
                    <a:pt x="145" y="1214"/>
                    <a:pt x="1" y="2153"/>
                    <a:pt x="362" y="2939"/>
                  </a:cubicBezTo>
                  <a:cubicBezTo>
                    <a:pt x="362" y="2939"/>
                    <a:pt x="362" y="2947"/>
                    <a:pt x="378" y="2955"/>
                  </a:cubicBezTo>
                  <a:cubicBezTo>
                    <a:pt x="466" y="3155"/>
                    <a:pt x="595" y="3348"/>
                    <a:pt x="755" y="3508"/>
                  </a:cubicBezTo>
                  <a:lnTo>
                    <a:pt x="755" y="3508"/>
                  </a:lnTo>
                  <a:cubicBezTo>
                    <a:pt x="759" y="3497"/>
                    <a:pt x="2428" y="2549"/>
                    <a:pt x="1798" y="532"/>
                  </a:cubicBezTo>
                  <a:lnTo>
                    <a:pt x="1798" y="532"/>
                  </a:lnTo>
                  <a:cubicBezTo>
                    <a:pt x="1798" y="532"/>
                    <a:pt x="2828" y="1647"/>
                    <a:pt x="3637" y="1647"/>
                  </a:cubicBezTo>
                  <a:cubicBezTo>
                    <a:pt x="3691" y="1647"/>
                    <a:pt x="3744" y="1642"/>
                    <a:pt x="3795" y="1631"/>
                  </a:cubicBezTo>
                  <a:cubicBezTo>
                    <a:pt x="3795" y="1631"/>
                    <a:pt x="3787" y="1254"/>
                    <a:pt x="4036" y="1013"/>
                  </a:cubicBezTo>
                  <a:cubicBezTo>
                    <a:pt x="3875" y="757"/>
                    <a:pt x="3707" y="556"/>
                    <a:pt x="3547" y="460"/>
                  </a:cubicBezTo>
                  <a:cubicBezTo>
                    <a:pt x="3169" y="154"/>
                    <a:pt x="2706" y="1"/>
                    <a:pt x="2242" y="1"/>
                  </a:cubicBezTo>
                  <a:close/>
                  <a:moveTo>
                    <a:pt x="755" y="3508"/>
                  </a:moveTo>
                  <a:cubicBezTo>
                    <a:pt x="755" y="3508"/>
                    <a:pt x="755" y="3508"/>
                    <a:pt x="755" y="3508"/>
                  </a:cubicBezTo>
                  <a:cubicBezTo>
                    <a:pt x="755" y="3508"/>
                    <a:pt x="755" y="3508"/>
                    <a:pt x="755" y="3508"/>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72;p30">
              <a:extLst>
                <a:ext uri="{FF2B5EF4-FFF2-40B4-BE49-F238E27FC236}">
                  <a16:creationId xmlns:a16="http://schemas.microsoft.com/office/drawing/2014/main" id="{8A3BB1C4-F580-E710-396C-CD3A9CF3BFCD}"/>
                </a:ext>
              </a:extLst>
            </p:cNvPr>
            <p:cNvSpPr/>
            <p:nvPr/>
          </p:nvSpPr>
          <p:spPr>
            <a:xfrm>
              <a:off x="-762425" y="-1315725"/>
              <a:ext cx="373050" cy="343150"/>
            </a:xfrm>
            <a:custGeom>
              <a:avLst/>
              <a:gdLst/>
              <a:ahLst/>
              <a:cxnLst/>
              <a:rect l="l" t="t" r="r" b="b"/>
              <a:pathLst>
                <a:path w="14922" h="13726" extrusionOk="0">
                  <a:moveTo>
                    <a:pt x="3202" y="1"/>
                  </a:moveTo>
                  <a:lnTo>
                    <a:pt x="2528" y="3859"/>
                  </a:lnTo>
                  <a:cubicBezTo>
                    <a:pt x="2411" y="3839"/>
                    <a:pt x="2295" y="3829"/>
                    <a:pt x="2181" y="3829"/>
                  </a:cubicBezTo>
                  <a:cubicBezTo>
                    <a:pt x="1217" y="3829"/>
                    <a:pt x="366" y="4529"/>
                    <a:pt x="193" y="5512"/>
                  </a:cubicBezTo>
                  <a:cubicBezTo>
                    <a:pt x="1" y="6611"/>
                    <a:pt x="747" y="7653"/>
                    <a:pt x="1846" y="7846"/>
                  </a:cubicBezTo>
                  <a:lnTo>
                    <a:pt x="1188" y="11720"/>
                  </a:lnTo>
                  <a:lnTo>
                    <a:pt x="5055" y="12378"/>
                  </a:lnTo>
                  <a:cubicBezTo>
                    <a:pt x="5227" y="11396"/>
                    <a:pt x="6078" y="10695"/>
                    <a:pt x="7048" y="10695"/>
                  </a:cubicBezTo>
                  <a:cubicBezTo>
                    <a:pt x="7163" y="10695"/>
                    <a:pt x="7280" y="10705"/>
                    <a:pt x="7397" y="10726"/>
                  </a:cubicBezTo>
                  <a:cubicBezTo>
                    <a:pt x="8496" y="10918"/>
                    <a:pt x="9242" y="11961"/>
                    <a:pt x="9049" y="13060"/>
                  </a:cubicBezTo>
                  <a:lnTo>
                    <a:pt x="12916" y="13726"/>
                  </a:lnTo>
                  <a:lnTo>
                    <a:pt x="14921" y="2006"/>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158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98">
        <p159:morph option="byObject"/>
      </p:transition>
    </mc:Choice>
    <mc:Fallback xmlns="">
      <p:transition spd="slow" advTm="439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15">
            <a:extLst>
              <a:ext uri="{FF2B5EF4-FFF2-40B4-BE49-F238E27FC236}">
                <a16:creationId xmlns:a16="http://schemas.microsoft.com/office/drawing/2014/main" id="{8E7F1ABA-A29F-6C06-00BA-86966EF6A894}"/>
              </a:ext>
            </a:extLst>
          </p:cNvPr>
          <p:cNvSpPr txBox="1">
            <a:spLocks/>
          </p:cNvSpPr>
          <p:nvPr/>
        </p:nvSpPr>
        <p:spPr>
          <a:xfrm>
            <a:off x="-4584889" y="1526176"/>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02</a:t>
            </a:r>
            <a:r>
              <a:rPr lang="vi-VN" sz="6000" dirty="0">
                <a:solidFill>
                  <a:schemeClr val="accent2">
                    <a:lumMod val="50000"/>
                  </a:schemeClr>
                </a:solidFill>
              </a:rPr>
              <a:t> </a:t>
            </a:r>
          </a:p>
        </p:txBody>
      </p:sp>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5" name="Google Shape;727;p35">
            <a:extLst>
              <a:ext uri="{FF2B5EF4-FFF2-40B4-BE49-F238E27FC236}">
                <a16:creationId xmlns:a16="http://schemas.microsoft.com/office/drawing/2014/main" id="{E0C65A9A-F1A4-DCE8-3D57-8AED223B804D}"/>
              </a:ext>
            </a:extLst>
          </p:cNvPr>
          <p:cNvSpPr txBox="1">
            <a:spLocks noGrp="1"/>
          </p:cNvSpPr>
          <p:nvPr>
            <p:ph type="title"/>
          </p:nvPr>
        </p:nvSpPr>
        <p:spPr>
          <a:xfrm>
            <a:off x="-4584888" y="2571750"/>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Why should we want to use </a:t>
            </a:r>
            <a:r>
              <a:rPr lang="en-US" dirty="0">
                <a:solidFill>
                  <a:schemeClr val="tx2">
                    <a:lumMod val="50000"/>
                  </a:schemeClr>
                </a:solidFill>
              </a:rPr>
              <a:t>State</a:t>
            </a:r>
            <a:r>
              <a:rPr lang="en-US" dirty="0">
                <a:solidFill>
                  <a:schemeClr val="tx1">
                    <a:lumMod val="50000"/>
                  </a:schemeClr>
                </a:solidFill>
              </a:rPr>
              <a:t> pattern?</a:t>
            </a:r>
            <a:endParaRPr dirty="0">
              <a:solidFill>
                <a:schemeClr val="tx1">
                  <a:lumMod val="50000"/>
                </a:schemeClr>
              </a:solidFill>
            </a:endParaRPr>
          </a:p>
        </p:txBody>
      </p:sp>
      <p:cxnSp>
        <p:nvCxnSpPr>
          <p:cNvPr id="2" name="Google Shape;1303;p30">
            <a:extLst>
              <a:ext uri="{FF2B5EF4-FFF2-40B4-BE49-F238E27FC236}">
                <a16:creationId xmlns:a16="http://schemas.microsoft.com/office/drawing/2014/main" id="{7986D6AA-7B25-0F15-1C9E-38DB5FA11369}"/>
              </a:ext>
            </a:extLst>
          </p:cNvPr>
          <p:cNvCxnSpPr/>
          <p:nvPr/>
        </p:nvCxnSpPr>
        <p:spPr>
          <a:xfrm>
            <a:off x="7346248" y="3057551"/>
            <a:ext cx="0" cy="1035000"/>
          </a:xfrm>
          <a:prstGeom prst="straightConnector1">
            <a:avLst/>
          </a:prstGeom>
          <a:noFill/>
          <a:ln w="9525" cap="flat" cmpd="sng">
            <a:solidFill>
              <a:schemeClr val="accent6"/>
            </a:solidFill>
            <a:prstDash val="solid"/>
            <a:round/>
            <a:headEnd type="none" w="med" len="med"/>
            <a:tailEnd type="none" w="med" len="med"/>
          </a:ln>
        </p:spPr>
      </p:cxnSp>
      <p:cxnSp>
        <p:nvCxnSpPr>
          <p:cNvPr id="6" name="Google Shape;1304;p30">
            <a:extLst>
              <a:ext uri="{FF2B5EF4-FFF2-40B4-BE49-F238E27FC236}">
                <a16:creationId xmlns:a16="http://schemas.microsoft.com/office/drawing/2014/main" id="{4582817C-3F5E-B41C-E57C-5EDC73EEE9A8}"/>
              </a:ext>
            </a:extLst>
          </p:cNvPr>
          <p:cNvCxnSpPr/>
          <p:nvPr/>
        </p:nvCxnSpPr>
        <p:spPr>
          <a:xfrm>
            <a:off x="1797750" y="3057551"/>
            <a:ext cx="0" cy="1109100"/>
          </a:xfrm>
          <a:prstGeom prst="straightConnector1">
            <a:avLst/>
          </a:prstGeom>
          <a:noFill/>
          <a:ln w="9525" cap="flat" cmpd="sng">
            <a:solidFill>
              <a:schemeClr val="accent6"/>
            </a:solidFill>
            <a:prstDash val="solid"/>
            <a:round/>
            <a:headEnd type="none" w="med" len="med"/>
            <a:tailEnd type="none" w="med" len="med"/>
          </a:ln>
        </p:spPr>
      </p:cxnSp>
      <p:cxnSp>
        <p:nvCxnSpPr>
          <p:cNvPr id="8" name="Google Shape;1305;p30">
            <a:extLst>
              <a:ext uri="{FF2B5EF4-FFF2-40B4-BE49-F238E27FC236}">
                <a16:creationId xmlns:a16="http://schemas.microsoft.com/office/drawing/2014/main" id="{62CF0C06-7DE1-427D-5043-3086D41B480F}"/>
              </a:ext>
            </a:extLst>
          </p:cNvPr>
          <p:cNvCxnSpPr>
            <a:stCxn id="11" idx="3"/>
            <a:endCxn id="15" idx="1"/>
          </p:cNvCxnSpPr>
          <p:nvPr/>
        </p:nvCxnSpPr>
        <p:spPr>
          <a:xfrm flipV="1">
            <a:off x="2791323" y="2183201"/>
            <a:ext cx="810326" cy="9166"/>
          </a:xfrm>
          <a:prstGeom prst="straightConnector1">
            <a:avLst/>
          </a:prstGeom>
          <a:noFill/>
          <a:ln w="9525" cap="flat" cmpd="sng">
            <a:solidFill>
              <a:schemeClr val="accent6"/>
            </a:solidFill>
            <a:prstDash val="solid"/>
            <a:round/>
            <a:headEnd type="none" w="med" len="med"/>
            <a:tailEnd type="none" w="med" len="med"/>
          </a:ln>
        </p:spPr>
      </p:cxnSp>
      <p:cxnSp>
        <p:nvCxnSpPr>
          <p:cNvPr id="9" name="Google Shape;1308;p30">
            <a:extLst>
              <a:ext uri="{FF2B5EF4-FFF2-40B4-BE49-F238E27FC236}">
                <a16:creationId xmlns:a16="http://schemas.microsoft.com/office/drawing/2014/main" id="{0B5CA7C3-59B2-42FB-F505-117287E4B339}"/>
              </a:ext>
            </a:extLst>
          </p:cNvPr>
          <p:cNvCxnSpPr>
            <a:stCxn id="15" idx="3"/>
            <a:endCxn id="19" idx="1"/>
          </p:cNvCxnSpPr>
          <p:nvPr/>
        </p:nvCxnSpPr>
        <p:spPr>
          <a:xfrm>
            <a:off x="5542349" y="2183201"/>
            <a:ext cx="833400" cy="0"/>
          </a:xfrm>
          <a:prstGeom prst="straightConnector1">
            <a:avLst/>
          </a:prstGeom>
          <a:noFill/>
          <a:ln w="9525" cap="flat" cmpd="sng">
            <a:solidFill>
              <a:schemeClr val="accent6"/>
            </a:solidFill>
            <a:prstDash val="solid"/>
            <a:round/>
            <a:headEnd type="none" w="med" len="med"/>
            <a:tailEnd type="none" w="med" len="med"/>
          </a:ln>
        </p:spPr>
      </p:cxnSp>
      <p:grpSp>
        <p:nvGrpSpPr>
          <p:cNvPr id="10" name="Google Shape;1310;p30">
            <a:extLst>
              <a:ext uri="{FF2B5EF4-FFF2-40B4-BE49-F238E27FC236}">
                <a16:creationId xmlns:a16="http://schemas.microsoft.com/office/drawing/2014/main" id="{033D89BE-33A4-2A47-7B65-73CEB0AA0CCA}"/>
              </a:ext>
            </a:extLst>
          </p:cNvPr>
          <p:cNvGrpSpPr/>
          <p:nvPr/>
        </p:nvGrpSpPr>
        <p:grpSpPr>
          <a:xfrm>
            <a:off x="850623" y="1318017"/>
            <a:ext cx="1940700" cy="1748700"/>
            <a:chOff x="827400" y="1308851"/>
            <a:chExt cx="1940700" cy="1748700"/>
          </a:xfrm>
        </p:grpSpPr>
        <p:sp>
          <p:nvSpPr>
            <p:cNvPr id="11" name="Google Shape;1306;p30">
              <a:extLst>
                <a:ext uri="{FF2B5EF4-FFF2-40B4-BE49-F238E27FC236}">
                  <a16:creationId xmlns:a16="http://schemas.microsoft.com/office/drawing/2014/main" id="{72D8072C-FD55-218C-AE13-138A4024C37A}"/>
                </a:ext>
              </a:extLst>
            </p:cNvPr>
            <p:cNvSpPr/>
            <p:nvPr/>
          </p:nvSpPr>
          <p:spPr>
            <a:xfrm>
              <a:off x="827400" y="1308851"/>
              <a:ext cx="1940700" cy="1748700"/>
            </a:xfrm>
            <a:prstGeom prst="roundRect">
              <a:avLst>
                <a:gd name="adj" fmla="val 0"/>
              </a:avLst>
            </a:pr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11;p30">
              <a:extLst>
                <a:ext uri="{FF2B5EF4-FFF2-40B4-BE49-F238E27FC236}">
                  <a16:creationId xmlns:a16="http://schemas.microsoft.com/office/drawing/2014/main" id="{94ECD179-A705-D2D3-D0E5-F05667C7815A}"/>
                </a:ext>
              </a:extLst>
            </p:cNvPr>
            <p:cNvSpPr txBox="1"/>
            <p:nvPr/>
          </p:nvSpPr>
          <p:spPr>
            <a:xfrm>
              <a:off x="951450" y="1447425"/>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Single Responsibility Principle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3" name="Google Shape;1312;p30">
              <a:extLst>
                <a:ext uri="{FF2B5EF4-FFF2-40B4-BE49-F238E27FC236}">
                  <a16:creationId xmlns:a16="http://schemas.microsoft.com/office/drawing/2014/main" id="{98B75348-7B36-48A9-073C-7DFA1FF263C3}"/>
                </a:ext>
              </a:extLst>
            </p:cNvPr>
            <p:cNvSpPr txBox="1"/>
            <p:nvPr/>
          </p:nvSpPr>
          <p:spPr>
            <a:xfrm>
              <a:off x="928477" y="2150130"/>
              <a:ext cx="1692600"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Nunito"/>
                  <a:ea typeface="Nunito"/>
                  <a:cs typeface="Nunito"/>
                  <a:sym typeface="Nunito"/>
                </a:rPr>
                <a:t>Organize the code related to particular states into separate class</a:t>
              </a:r>
              <a:endParaRPr sz="1200" dirty="0">
                <a:solidFill>
                  <a:schemeClr val="lt1"/>
                </a:solidFill>
                <a:latin typeface="Nunito"/>
                <a:ea typeface="Nunito"/>
                <a:cs typeface="Nunito"/>
                <a:sym typeface="Nunito"/>
              </a:endParaRPr>
            </a:p>
          </p:txBody>
        </p:sp>
      </p:grpSp>
      <p:grpSp>
        <p:nvGrpSpPr>
          <p:cNvPr id="14" name="Google Shape;1313;p30">
            <a:extLst>
              <a:ext uri="{FF2B5EF4-FFF2-40B4-BE49-F238E27FC236}">
                <a16:creationId xmlns:a16="http://schemas.microsoft.com/office/drawing/2014/main" id="{5D19A618-B0E6-5CCE-A22D-0D714206E77A}"/>
              </a:ext>
            </a:extLst>
          </p:cNvPr>
          <p:cNvGrpSpPr/>
          <p:nvPr/>
        </p:nvGrpSpPr>
        <p:grpSpPr>
          <a:xfrm>
            <a:off x="3601649" y="1308851"/>
            <a:ext cx="1940700" cy="1748700"/>
            <a:chOff x="3601650" y="1308851"/>
            <a:chExt cx="1940700" cy="1748700"/>
          </a:xfrm>
        </p:grpSpPr>
        <p:sp>
          <p:nvSpPr>
            <p:cNvPr id="15" name="Google Shape;1307;p30">
              <a:extLst>
                <a:ext uri="{FF2B5EF4-FFF2-40B4-BE49-F238E27FC236}">
                  <a16:creationId xmlns:a16="http://schemas.microsoft.com/office/drawing/2014/main" id="{67DEFBEA-7C13-8DA1-5C43-679D7B1E3669}"/>
                </a:ext>
              </a:extLst>
            </p:cNvPr>
            <p:cNvSpPr/>
            <p:nvPr/>
          </p:nvSpPr>
          <p:spPr>
            <a:xfrm>
              <a:off x="3601650" y="1308851"/>
              <a:ext cx="1940700" cy="1748700"/>
            </a:xfrm>
            <a:prstGeom prst="roundRect">
              <a:avLst>
                <a:gd name="adj" fmla="val 0"/>
              </a:avLst>
            </a:pr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4;p30">
              <a:extLst>
                <a:ext uri="{FF2B5EF4-FFF2-40B4-BE49-F238E27FC236}">
                  <a16:creationId xmlns:a16="http://schemas.microsoft.com/office/drawing/2014/main" id="{D0A863ED-C4CA-48AD-709D-DEF2B0AFEA4B}"/>
                </a:ext>
              </a:extLst>
            </p:cNvPr>
            <p:cNvSpPr txBox="1"/>
            <p:nvPr/>
          </p:nvSpPr>
          <p:spPr>
            <a:xfrm>
              <a:off x="3725676" y="1446022"/>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Fira Sans Extra Condensed"/>
                  <a:ea typeface="Fira Sans Extra Condensed"/>
                  <a:cs typeface="Fira Sans Extra Condensed"/>
                  <a:sym typeface="Fira Sans Extra Condensed"/>
                </a:rPr>
                <a:t>Open/Closed Principle</a:t>
              </a:r>
              <a:endParaRPr sz="2000" b="1" dirty="0">
                <a:solidFill>
                  <a:schemeClr val="lt1"/>
                </a:solidFill>
                <a:latin typeface="Fira Sans Extra Condensed"/>
                <a:ea typeface="Fira Sans Extra Condensed"/>
                <a:cs typeface="Fira Sans Extra Condensed"/>
                <a:sym typeface="Fira Sans Extra Condensed"/>
              </a:endParaRPr>
            </a:p>
          </p:txBody>
        </p:sp>
        <p:sp>
          <p:nvSpPr>
            <p:cNvPr id="17" name="Google Shape;1315;p30">
              <a:extLst>
                <a:ext uri="{FF2B5EF4-FFF2-40B4-BE49-F238E27FC236}">
                  <a16:creationId xmlns:a16="http://schemas.microsoft.com/office/drawing/2014/main" id="{E3266324-70F1-88CD-FCD1-CD270C2A7886}"/>
                </a:ext>
              </a:extLst>
            </p:cNvPr>
            <p:cNvSpPr txBox="1"/>
            <p:nvPr/>
          </p:nvSpPr>
          <p:spPr>
            <a:xfrm>
              <a:off x="3601651" y="2133600"/>
              <a:ext cx="1940550" cy="885600"/>
            </a:xfrm>
            <a:prstGeom prst="rect">
              <a:avLst/>
            </a:prstGeom>
            <a:solidFill>
              <a:srgbClr val="FD6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Introduce new states without changing existing state classes or the context</a:t>
              </a:r>
              <a:endParaRPr dirty="0">
                <a:solidFill>
                  <a:schemeClr val="lt1"/>
                </a:solidFill>
                <a:latin typeface="Nunito"/>
                <a:ea typeface="Nunito"/>
                <a:cs typeface="Nunito"/>
                <a:sym typeface="Nunito"/>
              </a:endParaRPr>
            </a:p>
          </p:txBody>
        </p:sp>
      </p:grpSp>
      <p:grpSp>
        <p:nvGrpSpPr>
          <p:cNvPr id="18" name="Google Shape;1316;p30">
            <a:extLst>
              <a:ext uri="{FF2B5EF4-FFF2-40B4-BE49-F238E27FC236}">
                <a16:creationId xmlns:a16="http://schemas.microsoft.com/office/drawing/2014/main" id="{96118EA1-A0F6-B36F-1AAE-7840209D059D}"/>
              </a:ext>
            </a:extLst>
          </p:cNvPr>
          <p:cNvGrpSpPr/>
          <p:nvPr/>
        </p:nvGrpSpPr>
        <p:grpSpPr>
          <a:xfrm>
            <a:off x="6375898" y="1308851"/>
            <a:ext cx="1940700" cy="1748700"/>
            <a:chOff x="6375898" y="1308851"/>
            <a:chExt cx="1940700" cy="1748700"/>
          </a:xfrm>
        </p:grpSpPr>
        <p:sp>
          <p:nvSpPr>
            <p:cNvPr id="19" name="Google Shape;1309;p30">
              <a:extLst>
                <a:ext uri="{FF2B5EF4-FFF2-40B4-BE49-F238E27FC236}">
                  <a16:creationId xmlns:a16="http://schemas.microsoft.com/office/drawing/2014/main" id="{C242B934-EE48-B5CC-CAF0-DC33ECC295A0}"/>
                </a:ext>
              </a:extLst>
            </p:cNvPr>
            <p:cNvSpPr/>
            <p:nvPr/>
          </p:nvSpPr>
          <p:spPr>
            <a:xfrm>
              <a:off x="6375898" y="1308851"/>
              <a:ext cx="1940700" cy="1748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317;p30">
              <a:extLst>
                <a:ext uri="{FF2B5EF4-FFF2-40B4-BE49-F238E27FC236}">
                  <a16:creationId xmlns:a16="http://schemas.microsoft.com/office/drawing/2014/main" id="{4C8B8859-8253-5A72-897C-6C0FD8D8F73F}"/>
                </a:ext>
              </a:extLst>
            </p:cNvPr>
            <p:cNvSpPr txBox="1"/>
            <p:nvPr/>
          </p:nvSpPr>
          <p:spPr>
            <a:xfrm>
              <a:off x="6461166" y="1449947"/>
              <a:ext cx="1741583"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Simplify the code of the context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 name="Google Shape;1318;p30">
              <a:extLst>
                <a:ext uri="{FF2B5EF4-FFF2-40B4-BE49-F238E27FC236}">
                  <a16:creationId xmlns:a16="http://schemas.microsoft.com/office/drawing/2014/main" id="{FAF89E5E-B102-4CC3-CDBB-8B1CB582FEB4}"/>
                </a:ext>
              </a:extLst>
            </p:cNvPr>
            <p:cNvSpPr txBox="1"/>
            <p:nvPr/>
          </p:nvSpPr>
          <p:spPr>
            <a:xfrm>
              <a:off x="6414130" y="2110591"/>
              <a:ext cx="1831823"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Roboto"/>
                  <a:ea typeface="Roboto"/>
                  <a:cs typeface="Roboto"/>
                  <a:sym typeface="Roboto"/>
                </a:rPr>
                <a:t>By eliminating bulky state machine conditions</a:t>
              </a:r>
              <a:endParaRPr dirty="0">
                <a:solidFill>
                  <a:schemeClr val="lt1"/>
                </a:solidFill>
                <a:latin typeface="Roboto"/>
                <a:ea typeface="Roboto"/>
                <a:cs typeface="Roboto"/>
                <a:sym typeface="Roboto"/>
              </a:endParaRPr>
            </a:p>
          </p:txBody>
        </p:sp>
      </p:grpSp>
      <p:sp>
        <p:nvSpPr>
          <p:cNvPr id="22" name="Google Shape;1319;p30">
            <a:extLst>
              <a:ext uri="{FF2B5EF4-FFF2-40B4-BE49-F238E27FC236}">
                <a16:creationId xmlns:a16="http://schemas.microsoft.com/office/drawing/2014/main" id="{17351AAD-6C0C-A690-3E52-58DDA69A3BAD}"/>
              </a:ext>
            </a:extLst>
          </p:cNvPr>
          <p:cNvSpPr txBox="1">
            <a:spLocks/>
          </p:cNvSpPr>
          <p:nvPr/>
        </p:nvSpPr>
        <p:spPr>
          <a:xfrm>
            <a:off x="470502" y="317330"/>
            <a:ext cx="8319900" cy="50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2400" dirty="0">
                <a:solidFill>
                  <a:schemeClr val="accent2">
                    <a:lumMod val="50000"/>
                  </a:schemeClr>
                </a:solidFill>
              </a:rPr>
              <a:t>Why would we want to use </a:t>
            </a:r>
            <a:r>
              <a:rPr lang="en-US" sz="2400" dirty="0">
                <a:solidFill>
                  <a:schemeClr val="tx2">
                    <a:lumMod val="50000"/>
                  </a:schemeClr>
                </a:solidFill>
              </a:rPr>
              <a:t>State</a:t>
            </a:r>
            <a:r>
              <a:rPr lang="en-US" sz="2400" dirty="0">
                <a:solidFill>
                  <a:schemeClr val="accent2">
                    <a:lumMod val="50000"/>
                  </a:schemeClr>
                </a:solidFill>
              </a:rPr>
              <a:t> design pattern?</a:t>
            </a:r>
          </a:p>
        </p:txBody>
      </p:sp>
      <p:grpSp>
        <p:nvGrpSpPr>
          <p:cNvPr id="23" name="Google Shape;1320;p30">
            <a:extLst>
              <a:ext uri="{FF2B5EF4-FFF2-40B4-BE49-F238E27FC236}">
                <a16:creationId xmlns:a16="http://schemas.microsoft.com/office/drawing/2014/main" id="{1486235C-AE6B-F1FF-89CE-E0408FE05321}"/>
              </a:ext>
            </a:extLst>
          </p:cNvPr>
          <p:cNvGrpSpPr/>
          <p:nvPr/>
        </p:nvGrpSpPr>
        <p:grpSpPr>
          <a:xfrm>
            <a:off x="3704442" y="3449884"/>
            <a:ext cx="1735117" cy="1170411"/>
            <a:chOff x="-703250" y="-723325"/>
            <a:chExt cx="812625" cy="548125"/>
          </a:xfrm>
        </p:grpSpPr>
        <p:sp>
          <p:nvSpPr>
            <p:cNvPr id="24" name="Google Shape;1321;p30">
              <a:extLst>
                <a:ext uri="{FF2B5EF4-FFF2-40B4-BE49-F238E27FC236}">
                  <a16:creationId xmlns:a16="http://schemas.microsoft.com/office/drawing/2014/main" id="{F82174B0-27A3-BC77-4B57-EB39D8471C24}"/>
                </a:ext>
              </a:extLst>
            </p:cNvPr>
            <p:cNvSpPr/>
            <p:nvPr/>
          </p:nvSpPr>
          <p:spPr>
            <a:xfrm>
              <a:off x="-703250" y="-534600"/>
              <a:ext cx="297425" cy="347950"/>
            </a:xfrm>
            <a:custGeom>
              <a:avLst/>
              <a:gdLst/>
              <a:ahLst/>
              <a:cxnLst/>
              <a:rect l="l" t="t" r="r" b="b"/>
              <a:pathLst>
                <a:path w="11897" h="13918" extrusionOk="0">
                  <a:moveTo>
                    <a:pt x="5952" y="0"/>
                  </a:moveTo>
                  <a:cubicBezTo>
                    <a:pt x="4829" y="0"/>
                    <a:pt x="3923" y="899"/>
                    <a:pt x="3923" y="2022"/>
                  </a:cubicBezTo>
                  <a:lnTo>
                    <a:pt x="0" y="2022"/>
                  </a:lnTo>
                  <a:lnTo>
                    <a:pt x="0" y="13918"/>
                  </a:lnTo>
                  <a:lnTo>
                    <a:pt x="11897" y="13918"/>
                  </a:lnTo>
                  <a:lnTo>
                    <a:pt x="11897" y="2022"/>
                  </a:lnTo>
                  <a:lnTo>
                    <a:pt x="7974" y="2022"/>
                  </a:lnTo>
                  <a:cubicBezTo>
                    <a:pt x="7974" y="899"/>
                    <a:pt x="7076" y="0"/>
                    <a:pt x="5952" y="0"/>
                  </a:cubicBez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322;p30">
              <a:extLst>
                <a:ext uri="{FF2B5EF4-FFF2-40B4-BE49-F238E27FC236}">
                  <a16:creationId xmlns:a16="http://schemas.microsoft.com/office/drawing/2014/main" id="{5216A557-1668-23AD-283D-3A9451BD22EE}"/>
                </a:ext>
              </a:extLst>
            </p:cNvPr>
            <p:cNvSpPr/>
            <p:nvPr/>
          </p:nvSpPr>
          <p:spPr>
            <a:xfrm>
              <a:off x="-229975" y="-723325"/>
              <a:ext cx="228250" cy="143225"/>
            </a:xfrm>
            <a:custGeom>
              <a:avLst/>
              <a:gdLst/>
              <a:ahLst/>
              <a:cxnLst/>
              <a:rect l="l" t="t" r="r" b="b"/>
              <a:pathLst>
                <a:path w="9130" h="5729" extrusionOk="0">
                  <a:moveTo>
                    <a:pt x="4493" y="1"/>
                  </a:moveTo>
                  <a:cubicBezTo>
                    <a:pt x="4108" y="1"/>
                    <a:pt x="3707" y="113"/>
                    <a:pt x="3418" y="338"/>
                  </a:cubicBezTo>
                  <a:cubicBezTo>
                    <a:pt x="3209" y="498"/>
                    <a:pt x="3065" y="779"/>
                    <a:pt x="3161" y="996"/>
                  </a:cubicBezTo>
                  <a:cubicBezTo>
                    <a:pt x="3062" y="989"/>
                    <a:pt x="2960" y="985"/>
                    <a:pt x="2857" y="985"/>
                  </a:cubicBezTo>
                  <a:cubicBezTo>
                    <a:pt x="2694" y="985"/>
                    <a:pt x="2529" y="995"/>
                    <a:pt x="2367" y="1020"/>
                  </a:cubicBezTo>
                  <a:cubicBezTo>
                    <a:pt x="2078" y="1060"/>
                    <a:pt x="1798" y="1164"/>
                    <a:pt x="1605" y="1348"/>
                  </a:cubicBezTo>
                  <a:cubicBezTo>
                    <a:pt x="1412" y="1525"/>
                    <a:pt x="1324" y="1758"/>
                    <a:pt x="1316" y="1990"/>
                  </a:cubicBezTo>
                  <a:cubicBezTo>
                    <a:pt x="1308" y="2343"/>
                    <a:pt x="1485" y="2744"/>
                    <a:pt x="1846" y="2953"/>
                  </a:cubicBezTo>
                  <a:cubicBezTo>
                    <a:pt x="1549" y="3025"/>
                    <a:pt x="1268" y="3113"/>
                    <a:pt x="995" y="3242"/>
                  </a:cubicBezTo>
                  <a:cubicBezTo>
                    <a:pt x="699" y="3394"/>
                    <a:pt x="386" y="3570"/>
                    <a:pt x="193" y="3827"/>
                  </a:cubicBezTo>
                  <a:cubicBezTo>
                    <a:pt x="9" y="4068"/>
                    <a:pt x="1" y="4349"/>
                    <a:pt x="145" y="4605"/>
                  </a:cubicBezTo>
                  <a:cubicBezTo>
                    <a:pt x="297" y="4878"/>
                    <a:pt x="578" y="5087"/>
                    <a:pt x="843" y="5271"/>
                  </a:cubicBezTo>
                  <a:cubicBezTo>
                    <a:pt x="1035" y="5399"/>
                    <a:pt x="1260" y="5520"/>
                    <a:pt x="1501" y="5584"/>
                  </a:cubicBezTo>
                  <a:cubicBezTo>
                    <a:pt x="1412" y="5632"/>
                    <a:pt x="1348" y="5680"/>
                    <a:pt x="1268" y="5728"/>
                  </a:cubicBezTo>
                  <a:lnTo>
                    <a:pt x="9129" y="5728"/>
                  </a:lnTo>
                  <a:cubicBezTo>
                    <a:pt x="8929" y="5624"/>
                    <a:pt x="8688" y="5552"/>
                    <a:pt x="8423" y="5536"/>
                  </a:cubicBezTo>
                  <a:cubicBezTo>
                    <a:pt x="8784" y="5175"/>
                    <a:pt x="9009" y="4685"/>
                    <a:pt x="8825" y="4236"/>
                  </a:cubicBezTo>
                  <a:cubicBezTo>
                    <a:pt x="8680" y="3827"/>
                    <a:pt x="8207" y="3506"/>
                    <a:pt x="7685" y="3474"/>
                  </a:cubicBezTo>
                  <a:cubicBezTo>
                    <a:pt x="8014" y="3073"/>
                    <a:pt x="8279" y="2584"/>
                    <a:pt x="7878" y="2151"/>
                  </a:cubicBezTo>
                  <a:cubicBezTo>
                    <a:pt x="7643" y="1903"/>
                    <a:pt x="7207" y="1695"/>
                    <a:pt x="6796" y="1695"/>
                  </a:cubicBezTo>
                  <a:cubicBezTo>
                    <a:pt x="6689" y="1695"/>
                    <a:pt x="6582" y="1710"/>
                    <a:pt x="6482" y="1742"/>
                  </a:cubicBezTo>
                  <a:cubicBezTo>
                    <a:pt x="6458" y="1365"/>
                    <a:pt x="6242" y="1028"/>
                    <a:pt x="5889" y="795"/>
                  </a:cubicBezTo>
                  <a:cubicBezTo>
                    <a:pt x="5808" y="643"/>
                    <a:pt x="5696" y="498"/>
                    <a:pt x="5560" y="378"/>
                  </a:cubicBezTo>
                  <a:cubicBezTo>
                    <a:pt x="5279" y="145"/>
                    <a:pt x="4894" y="17"/>
                    <a:pt x="4493"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3;p30">
              <a:extLst>
                <a:ext uri="{FF2B5EF4-FFF2-40B4-BE49-F238E27FC236}">
                  <a16:creationId xmlns:a16="http://schemas.microsoft.com/office/drawing/2014/main" id="{DBBAC731-5077-D905-92C6-9E73FB05AA2F}"/>
                </a:ext>
              </a:extLst>
            </p:cNvPr>
            <p:cNvSpPr/>
            <p:nvPr/>
          </p:nvSpPr>
          <p:spPr>
            <a:xfrm>
              <a:off x="-131700" y="-629275"/>
              <a:ext cx="54775" cy="101925"/>
            </a:xfrm>
            <a:custGeom>
              <a:avLst/>
              <a:gdLst/>
              <a:ahLst/>
              <a:cxnLst/>
              <a:rect l="l" t="t" r="r" b="b"/>
              <a:pathLst>
                <a:path w="2191" h="4077" extrusionOk="0">
                  <a:moveTo>
                    <a:pt x="1039" y="0"/>
                  </a:moveTo>
                  <a:cubicBezTo>
                    <a:pt x="1024" y="0"/>
                    <a:pt x="1010" y="0"/>
                    <a:pt x="995" y="1"/>
                  </a:cubicBezTo>
                  <a:cubicBezTo>
                    <a:pt x="441" y="33"/>
                    <a:pt x="0" y="506"/>
                    <a:pt x="32" y="1068"/>
                  </a:cubicBezTo>
                  <a:lnTo>
                    <a:pt x="137" y="3113"/>
                  </a:lnTo>
                  <a:cubicBezTo>
                    <a:pt x="160" y="3657"/>
                    <a:pt x="617" y="4076"/>
                    <a:pt x="1165" y="4076"/>
                  </a:cubicBezTo>
                  <a:cubicBezTo>
                    <a:pt x="1175" y="4076"/>
                    <a:pt x="1185" y="4076"/>
                    <a:pt x="1196" y="4076"/>
                  </a:cubicBezTo>
                  <a:cubicBezTo>
                    <a:pt x="1749" y="4044"/>
                    <a:pt x="2190" y="3571"/>
                    <a:pt x="2158" y="3009"/>
                  </a:cubicBezTo>
                  <a:lnTo>
                    <a:pt x="2054" y="964"/>
                  </a:lnTo>
                  <a:cubicBezTo>
                    <a:pt x="2030" y="432"/>
                    <a:pt x="1581" y="0"/>
                    <a:pt x="1039"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4;p30">
              <a:extLst>
                <a:ext uri="{FF2B5EF4-FFF2-40B4-BE49-F238E27FC236}">
                  <a16:creationId xmlns:a16="http://schemas.microsoft.com/office/drawing/2014/main" id="{BE2B3438-A21F-A19E-634B-0A954C2733DE}"/>
                </a:ext>
              </a:extLst>
            </p:cNvPr>
            <p:cNvSpPr/>
            <p:nvPr/>
          </p:nvSpPr>
          <p:spPr>
            <a:xfrm>
              <a:off x="-131300" y="-629275"/>
              <a:ext cx="51750" cy="63025"/>
            </a:xfrm>
            <a:custGeom>
              <a:avLst/>
              <a:gdLst/>
              <a:ahLst/>
              <a:cxnLst/>
              <a:rect l="l" t="t" r="r" b="b"/>
              <a:pathLst>
                <a:path w="2070" h="2521" extrusionOk="0">
                  <a:moveTo>
                    <a:pt x="1098" y="1"/>
                  </a:moveTo>
                  <a:cubicBezTo>
                    <a:pt x="1088" y="1"/>
                    <a:pt x="1078" y="1"/>
                    <a:pt x="1067" y="1"/>
                  </a:cubicBezTo>
                  <a:lnTo>
                    <a:pt x="899" y="17"/>
                  </a:lnTo>
                  <a:cubicBezTo>
                    <a:pt x="385" y="33"/>
                    <a:pt x="0" y="474"/>
                    <a:pt x="16" y="980"/>
                  </a:cubicBezTo>
                  <a:lnTo>
                    <a:pt x="89" y="2520"/>
                  </a:lnTo>
                  <a:cubicBezTo>
                    <a:pt x="104" y="2521"/>
                    <a:pt x="119" y="2521"/>
                    <a:pt x="135" y="2521"/>
                  </a:cubicBezTo>
                  <a:cubicBezTo>
                    <a:pt x="632" y="2521"/>
                    <a:pt x="1479" y="2157"/>
                    <a:pt x="2070" y="1605"/>
                  </a:cubicBezTo>
                  <a:lnTo>
                    <a:pt x="2038" y="883"/>
                  </a:lnTo>
                  <a:cubicBezTo>
                    <a:pt x="2014" y="380"/>
                    <a:pt x="1598" y="1"/>
                    <a:pt x="1098"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5;p30">
              <a:extLst>
                <a:ext uri="{FF2B5EF4-FFF2-40B4-BE49-F238E27FC236}">
                  <a16:creationId xmlns:a16="http://schemas.microsoft.com/office/drawing/2014/main" id="{FAEDD1F9-C249-7C1C-5666-21A84576A176}"/>
                </a:ext>
              </a:extLst>
            </p:cNvPr>
            <p:cNvSpPr/>
            <p:nvPr/>
          </p:nvSpPr>
          <p:spPr>
            <a:xfrm>
              <a:off x="-177025" y="-710525"/>
              <a:ext cx="111725" cy="139825"/>
            </a:xfrm>
            <a:custGeom>
              <a:avLst/>
              <a:gdLst/>
              <a:ahLst/>
              <a:cxnLst/>
              <a:rect l="l" t="t" r="r" b="b"/>
              <a:pathLst>
                <a:path w="4469" h="5593" extrusionOk="0">
                  <a:moveTo>
                    <a:pt x="2246" y="0"/>
                  </a:moveTo>
                  <a:cubicBezTo>
                    <a:pt x="2214" y="0"/>
                    <a:pt x="2182" y="1"/>
                    <a:pt x="2150" y="2"/>
                  </a:cubicBezTo>
                  <a:cubicBezTo>
                    <a:pt x="1236" y="42"/>
                    <a:pt x="482" y="668"/>
                    <a:pt x="233" y="1502"/>
                  </a:cubicBezTo>
                  <a:lnTo>
                    <a:pt x="233" y="1518"/>
                  </a:lnTo>
                  <a:cubicBezTo>
                    <a:pt x="169" y="1743"/>
                    <a:pt x="145" y="1960"/>
                    <a:pt x="153" y="2200"/>
                  </a:cubicBezTo>
                  <a:cubicBezTo>
                    <a:pt x="65" y="3163"/>
                    <a:pt x="0" y="4526"/>
                    <a:pt x="578" y="5272"/>
                  </a:cubicBezTo>
                  <a:cubicBezTo>
                    <a:pt x="756" y="5501"/>
                    <a:pt x="1009" y="5592"/>
                    <a:pt x="1296" y="5592"/>
                  </a:cubicBezTo>
                  <a:cubicBezTo>
                    <a:pt x="2068" y="5592"/>
                    <a:pt x="3089" y="4931"/>
                    <a:pt x="3586" y="4486"/>
                  </a:cubicBezTo>
                  <a:cubicBezTo>
                    <a:pt x="3803" y="4310"/>
                    <a:pt x="3939" y="4077"/>
                    <a:pt x="4019" y="3813"/>
                  </a:cubicBezTo>
                  <a:cubicBezTo>
                    <a:pt x="4188" y="3243"/>
                    <a:pt x="4468" y="2200"/>
                    <a:pt x="4324" y="1759"/>
                  </a:cubicBezTo>
                  <a:cubicBezTo>
                    <a:pt x="4145" y="747"/>
                    <a:pt x="3272" y="0"/>
                    <a:pt x="2246"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6;p30">
              <a:extLst>
                <a:ext uri="{FF2B5EF4-FFF2-40B4-BE49-F238E27FC236}">
                  <a16:creationId xmlns:a16="http://schemas.microsoft.com/office/drawing/2014/main" id="{6AAB94D5-EDE6-B78B-F75A-B6FA4346E2FE}"/>
                </a:ext>
              </a:extLst>
            </p:cNvPr>
            <p:cNvSpPr/>
            <p:nvPr/>
          </p:nvSpPr>
          <p:spPr>
            <a:xfrm>
              <a:off x="-92200" y="-647525"/>
              <a:ext cx="41550" cy="40750"/>
            </a:xfrm>
            <a:custGeom>
              <a:avLst/>
              <a:gdLst/>
              <a:ahLst/>
              <a:cxnLst/>
              <a:rect l="l" t="t" r="r" b="b"/>
              <a:pathLst>
                <a:path w="1662" h="1630" extrusionOk="0">
                  <a:moveTo>
                    <a:pt x="818" y="0"/>
                  </a:moveTo>
                  <a:cubicBezTo>
                    <a:pt x="808" y="0"/>
                    <a:pt x="797" y="1"/>
                    <a:pt x="787" y="1"/>
                  </a:cubicBezTo>
                  <a:cubicBezTo>
                    <a:pt x="337" y="25"/>
                    <a:pt x="1" y="402"/>
                    <a:pt x="17" y="851"/>
                  </a:cubicBezTo>
                  <a:cubicBezTo>
                    <a:pt x="40" y="1298"/>
                    <a:pt x="401" y="1630"/>
                    <a:pt x="836" y="1630"/>
                  </a:cubicBezTo>
                  <a:cubicBezTo>
                    <a:pt x="846" y="1630"/>
                    <a:pt x="857" y="1630"/>
                    <a:pt x="867" y="1629"/>
                  </a:cubicBezTo>
                  <a:cubicBezTo>
                    <a:pt x="1308" y="1605"/>
                    <a:pt x="1661" y="1228"/>
                    <a:pt x="1645" y="771"/>
                  </a:cubicBezTo>
                  <a:cubicBezTo>
                    <a:pt x="1622" y="332"/>
                    <a:pt x="1261" y="0"/>
                    <a:pt x="818"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7;p30">
              <a:extLst>
                <a:ext uri="{FF2B5EF4-FFF2-40B4-BE49-F238E27FC236}">
                  <a16:creationId xmlns:a16="http://schemas.microsoft.com/office/drawing/2014/main" id="{AD4BC9DF-9B8F-38C0-B5F0-5360E94E34C5}"/>
                </a:ext>
              </a:extLst>
            </p:cNvPr>
            <p:cNvSpPr/>
            <p:nvPr/>
          </p:nvSpPr>
          <p:spPr>
            <a:xfrm>
              <a:off x="-173425" y="-710525"/>
              <a:ext cx="108400" cy="80700"/>
            </a:xfrm>
            <a:custGeom>
              <a:avLst/>
              <a:gdLst/>
              <a:ahLst/>
              <a:cxnLst/>
              <a:rect l="l" t="t" r="r" b="b"/>
              <a:pathLst>
                <a:path w="4336" h="3228" extrusionOk="0">
                  <a:moveTo>
                    <a:pt x="2102" y="0"/>
                  </a:moveTo>
                  <a:cubicBezTo>
                    <a:pt x="2070" y="0"/>
                    <a:pt x="2038" y="1"/>
                    <a:pt x="2006" y="2"/>
                  </a:cubicBezTo>
                  <a:cubicBezTo>
                    <a:pt x="1092" y="42"/>
                    <a:pt x="338" y="668"/>
                    <a:pt x="89" y="1502"/>
                  </a:cubicBezTo>
                  <a:lnTo>
                    <a:pt x="89" y="1518"/>
                  </a:lnTo>
                  <a:cubicBezTo>
                    <a:pt x="25" y="1743"/>
                    <a:pt x="1" y="1960"/>
                    <a:pt x="9" y="2200"/>
                  </a:cubicBezTo>
                  <a:cubicBezTo>
                    <a:pt x="9" y="2240"/>
                    <a:pt x="1" y="2272"/>
                    <a:pt x="1" y="2312"/>
                  </a:cubicBezTo>
                  <a:cubicBezTo>
                    <a:pt x="81" y="2216"/>
                    <a:pt x="129" y="2096"/>
                    <a:pt x="169" y="1984"/>
                  </a:cubicBezTo>
                  <a:cubicBezTo>
                    <a:pt x="185" y="1992"/>
                    <a:pt x="201" y="2000"/>
                    <a:pt x="209" y="2008"/>
                  </a:cubicBezTo>
                  <a:cubicBezTo>
                    <a:pt x="265" y="2056"/>
                    <a:pt x="328" y="2076"/>
                    <a:pt x="391" y="2076"/>
                  </a:cubicBezTo>
                  <a:cubicBezTo>
                    <a:pt x="454" y="2076"/>
                    <a:pt x="518" y="2056"/>
                    <a:pt x="578" y="2024"/>
                  </a:cubicBezTo>
                  <a:cubicBezTo>
                    <a:pt x="747" y="1911"/>
                    <a:pt x="811" y="1727"/>
                    <a:pt x="827" y="1526"/>
                  </a:cubicBezTo>
                  <a:cubicBezTo>
                    <a:pt x="827" y="1542"/>
                    <a:pt x="827" y="1542"/>
                    <a:pt x="843" y="1550"/>
                  </a:cubicBezTo>
                  <a:cubicBezTo>
                    <a:pt x="928" y="1656"/>
                    <a:pt x="1056" y="1731"/>
                    <a:pt x="1195" y="1731"/>
                  </a:cubicBezTo>
                  <a:cubicBezTo>
                    <a:pt x="1214" y="1731"/>
                    <a:pt x="1233" y="1730"/>
                    <a:pt x="1252" y="1727"/>
                  </a:cubicBezTo>
                  <a:cubicBezTo>
                    <a:pt x="1413" y="1703"/>
                    <a:pt x="1533" y="1582"/>
                    <a:pt x="1605" y="1438"/>
                  </a:cubicBezTo>
                  <a:cubicBezTo>
                    <a:pt x="1629" y="1366"/>
                    <a:pt x="1653" y="1302"/>
                    <a:pt x="1661" y="1230"/>
                  </a:cubicBezTo>
                  <a:cubicBezTo>
                    <a:pt x="1769" y="1352"/>
                    <a:pt x="1916" y="1442"/>
                    <a:pt x="2084" y="1442"/>
                  </a:cubicBezTo>
                  <a:cubicBezTo>
                    <a:pt x="2103" y="1442"/>
                    <a:pt x="2123" y="1441"/>
                    <a:pt x="2143" y="1438"/>
                  </a:cubicBezTo>
                  <a:cubicBezTo>
                    <a:pt x="2303" y="1422"/>
                    <a:pt x="2455" y="1326"/>
                    <a:pt x="2552" y="1205"/>
                  </a:cubicBezTo>
                  <a:cubicBezTo>
                    <a:pt x="2584" y="1181"/>
                    <a:pt x="2608" y="1149"/>
                    <a:pt x="2624" y="1109"/>
                  </a:cubicBezTo>
                  <a:cubicBezTo>
                    <a:pt x="2656" y="1302"/>
                    <a:pt x="2712" y="1478"/>
                    <a:pt x="2824" y="1639"/>
                  </a:cubicBezTo>
                  <a:cubicBezTo>
                    <a:pt x="2950" y="1824"/>
                    <a:pt x="3179" y="1995"/>
                    <a:pt x="3402" y="1995"/>
                  </a:cubicBezTo>
                  <a:cubicBezTo>
                    <a:pt x="3421" y="1995"/>
                    <a:pt x="3440" y="1994"/>
                    <a:pt x="3458" y="1992"/>
                  </a:cubicBezTo>
                  <a:lnTo>
                    <a:pt x="3458" y="1992"/>
                  </a:lnTo>
                  <a:cubicBezTo>
                    <a:pt x="3258" y="2393"/>
                    <a:pt x="3322" y="2882"/>
                    <a:pt x="3627" y="3211"/>
                  </a:cubicBezTo>
                  <a:cubicBezTo>
                    <a:pt x="3638" y="3223"/>
                    <a:pt x="3653" y="3228"/>
                    <a:pt x="3668" y="3228"/>
                  </a:cubicBezTo>
                  <a:cubicBezTo>
                    <a:pt x="3693" y="3228"/>
                    <a:pt x="3718" y="3212"/>
                    <a:pt x="3723" y="3187"/>
                  </a:cubicBezTo>
                  <a:cubicBezTo>
                    <a:pt x="3787" y="2954"/>
                    <a:pt x="4108" y="2665"/>
                    <a:pt x="4324" y="2553"/>
                  </a:cubicBezTo>
                  <a:cubicBezTo>
                    <a:pt x="4325" y="2554"/>
                    <a:pt x="4325" y="2554"/>
                    <a:pt x="4325" y="2554"/>
                  </a:cubicBezTo>
                  <a:cubicBezTo>
                    <a:pt x="4336" y="2554"/>
                    <a:pt x="4243" y="1955"/>
                    <a:pt x="4180" y="1759"/>
                  </a:cubicBezTo>
                  <a:cubicBezTo>
                    <a:pt x="4001" y="747"/>
                    <a:pt x="3128" y="0"/>
                    <a:pt x="21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8;p30">
              <a:extLst>
                <a:ext uri="{FF2B5EF4-FFF2-40B4-BE49-F238E27FC236}">
                  <a16:creationId xmlns:a16="http://schemas.microsoft.com/office/drawing/2014/main" id="{D5646FE4-2D39-C300-7100-34CF96F402E6}"/>
                </a:ext>
              </a:extLst>
            </p:cNvPr>
            <p:cNvSpPr/>
            <p:nvPr/>
          </p:nvSpPr>
          <p:spPr>
            <a:xfrm>
              <a:off x="-77750" y="-621450"/>
              <a:ext cx="23475" cy="23700"/>
            </a:xfrm>
            <a:custGeom>
              <a:avLst/>
              <a:gdLst/>
              <a:ahLst/>
              <a:cxnLst/>
              <a:rect l="l" t="t" r="r" b="b"/>
              <a:pathLst>
                <a:path w="939" h="948" extrusionOk="0">
                  <a:moveTo>
                    <a:pt x="473" y="1"/>
                  </a:moveTo>
                  <a:cubicBezTo>
                    <a:pt x="209" y="1"/>
                    <a:pt x="0" y="209"/>
                    <a:pt x="0" y="474"/>
                  </a:cubicBezTo>
                  <a:cubicBezTo>
                    <a:pt x="0" y="731"/>
                    <a:pt x="209" y="947"/>
                    <a:pt x="473" y="947"/>
                  </a:cubicBezTo>
                  <a:cubicBezTo>
                    <a:pt x="730" y="947"/>
                    <a:pt x="939" y="731"/>
                    <a:pt x="939" y="474"/>
                  </a:cubicBezTo>
                  <a:cubicBezTo>
                    <a:pt x="939" y="209"/>
                    <a:pt x="730" y="1"/>
                    <a:pt x="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9;p30">
              <a:extLst>
                <a:ext uri="{FF2B5EF4-FFF2-40B4-BE49-F238E27FC236}">
                  <a16:creationId xmlns:a16="http://schemas.microsoft.com/office/drawing/2014/main" id="{3085B60F-AB23-100D-DAD7-B324C0683887}"/>
                </a:ext>
              </a:extLst>
            </p:cNvPr>
            <p:cNvSpPr/>
            <p:nvPr/>
          </p:nvSpPr>
          <p:spPr>
            <a:xfrm>
              <a:off x="-447150" y="-422100"/>
              <a:ext cx="355175" cy="138150"/>
            </a:xfrm>
            <a:custGeom>
              <a:avLst/>
              <a:gdLst/>
              <a:ahLst/>
              <a:cxnLst/>
              <a:rect l="l" t="t" r="r" b="b"/>
              <a:pathLst>
                <a:path w="14207" h="5526" extrusionOk="0">
                  <a:moveTo>
                    <a:pt x="10974" y="0"/>
                  </a:moveTo>
                  <a:cubicBezTo>
                    <a:pt x="9468" y="2790"/>
                    <a:pt x="5960" y="3144"/>
                    <a:pt x="4311" y="3144"/>
                  </a:cubicBezTo>
                  <a:cubicBezTo>
                    <a:pt x="3930" y="3144"/>
                    <a:pt x="3649" y="3125"/>
                    <a:pt x="3514" y="3113"/>
                  </a:cubicBezTo>
                  <a:cubicBezTo>
                    <a:pt x="3013" y="2923"/>
                    <a:pt x="1870" y="2510"/>
                    <a:pt x="1588" y="2510"/>
                  </a:cubicBezTo>
                  <a:cubicBezTo>
                    <a:pt x="1549" y="2510"/>
                    <a:pt x="1526" y="2518"/>
                    <a:pt x="1524" y="2535"/>
                  </a:cubicBezTo>
                  <a:cubicBezTo>
                    <a:pt x="1492" y="2712"/>
                    <a:pt x="2206" y="3073"/>
                    <a:pt x="2206" y="3073"/>
                  </a:cubicBezTo>
                  <a:cubicBezTo>
                    <a:pt x="2206" y="3073"/>
                    <a:pt x="1139" y="3217"/>
                    <a:pt x="562" y="3249"/>
                  </a:cubicBezTo>
                  <a:cubicBezTo>
                    <a:pt x="337" y="3265"/>
                    <a:pt x="145" y="3434"/>
                    <a:pt x="104" y="3658"/>
                  </a:cubicBezTo>
                  <a:lnTo>
                    <a:pt x="0" y="4228"/>
                  </a:lnTo>
                  <a:cubicBezTo>
                    <a:pt x="0" y="4228"/>
                    <a:pt x="1067" y="4348"/>
                    <a:pt x="1653" y="4372"/>
                  </a:cubicBezTo>
                  <a:cubicBezTo>
                    <a:pt x="1749" y="4374"/>
                    <a:pt x="1877" y="4375"/>
                    <a:pt x="2023" y="4375"/>
                  </a:cubicBezTo>
                  <a:cubicBezTo>
                    <a:pt x="2422" y="4375"/>
                    <a:pt x="2958" y="4368"/>
                    <a:pt x="3369" y="4356"/>
                  </a:cubicBezTo>
                  <a:cubicBezTo>
                    <a:pt x="5735" y="5206"/>
                    <a:pt x="7593" y="5525"/>
                    <a:pt x="9051" y="5525"/>
                  </a:cubicBezTo>
                  <a:cubicBezTo>
                    <a:pt x="13484" y="5525"/>
                    <a:pt x="14207" y="2567"/>
                    <a:pt x="14207" y="2567"/>
                  </a:cubicBezTo>
                  <a:lnTo>
                    <a:pt x="10974" y="0"/>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0;p30">
              <a:extLst>
                <a:ext uri="{FF2B5EF4-FFF2-40B4-BE49-F238E27FC236}">
                  <a16:creationId xmlns:a16="http://schemas.microsoft.com/office/drawing/2014/main" id="{7109FEE9-22E6-AFE9-4D47-F8D68FF2A2CE}"/>
                </a:ext>
              </a:extLst>
            </p:cNvPr>
            <p:cNvSpPr/>
            <p:nvPr/>
          </p:nvSpPr>
          <p:spPr>
            <a:xfrm>
              <a:off x="-443950" y="-333450"/>
              <a:ext cx="33525" cy="1625"/>
            </a:xfrm>
            <a:custGeom>
              <a:avLst/>
              <a:gdLst/>
              <a:ahLst/>
              <a:cxnLst/>
              <a:rect l="l" t="t" r="r" b="b"/>
              <a:pathLst>
                <a:path w="1341" h="65" fill="none" extrusionOk="0">
                  <a:moveTo>
                    <a:pt x="0" y="64"/>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31;p30">
              <a:extLst>
                <a:ext uri="{FF2B5EF4-FFF2-40B4-BE49-F238E27FC236}">
                  <a16:creationId xmlns:a16="http://schemas.microsoft.com/office/drawing/2014/main" id="{12D0660C-C0FB-504D-ACD3-8360A7F7AAAF}"/>
                </a:ext>
              </a:extLst>
            </p:cNvPr>
            <p:cNvSpPr/>
            <p:nvPr/>
          </p:nvSpPr>
          <p:spPr>
            <a:xfrm>
              <a:off x="-445750" y="-324025"/>
              <a:ext cx="33700" cy="1425"/>
            </a:xfrm>
            <a:custGeom>
              <a:avLst/>
              <a:gdLst/>
              <a:ahLst/>
              <a:cxnLst/>
              <a:rect l="l" t="t" r="r" b="b"/>
              <a:pathLst>
                <a:path w="1348" h="57" fill="none" extrusionOk="0">
                  <a:moveTo>
                    <a:pt x="0" y="56"/>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2;p30">
              <a:extLst>
                <a:ext uri="{FF2B5EF4-FFF2-40B4-BE49-F238E27FC236}">
                  <a16:creationId xmlns:a16="http://schemas.microsoft.com/office/drawing/2014/main" id="{349FFECF-89C9-B1A7-933B-7D0C56B2906A}"/>
                </a:ext>
              </a:extLst>
            </p:cNvPr>
            <p:cNvSpPr/>
            <p:nvPr/>
          </p:nvSpPr>
          <p:spPr>
            <a:xfrm>
              <a:off x="-199100" y="-577525"/>
              <a:ext cx="308475" cy="402325"/>
            </a:xfrm>
            <a:custGeom>
              <a:avLst/>
              <a:gdLst/>
              <a:ahLst/>
              <a:cxnLst/>
              <a:rect l="l" t="t" r="r" b="b"/>
              <a:pathLst>
                <a:path w="12339" h="16093" extrusionOk="0">
                  <a:moveTo>
                    <a:pt x="4846" y="1"/>
                  </a:moveTo>
                  <a:cubicBezTo>
                    <a:pt x="4303" y="651"/>
                    <a:pt x="3504" y="747"/>
                    <a:pt x="3081" y="747"/>
                  </a:cubicBezTo>
                  <a:cubicBezTo>
                    <a:pt x="2904" y="747"/>
                    <a:pt x="2793" y="731"/>
                    <a:pt x="2793" y="731"/>
                  </a:cubicBezTo>
                  <a:lnTo>
                    <a:pt x="1" y="7180"/>
                  </a:lnTo>
                  <a:lnTo>
                    <a:pt x="2111" y="11616"/>
                  </a:lnTo>
                  <a:lnTo>
                    <a:pt x="2111" y="16092"/>
                  </a:lnTo>
                  <a:cubicBezTo>
                    <a:pt x="5929" y="15795"/>
                    <a:pt x="9595" y="14119"/>
                    <a:pt x="12338" y="11255"/>
                  </a:cubicBezTo>
                  <a:cubicBezTo>
                    <a:pt x="11480" y="7750"/>
                    <a:pt x="9258" y="779"/>
                    <a:pt x="4846" y="1"/>
                  </a:cubicBezTo>
                  <a:close/>
                </a:path>
              </a:pathLst>
            </a:custGeom>
            <a:solidFill>
              <a:srgbClr val="BEB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3;p30">
              <a:extLst>
                <a:ext uri="{FF2B5EF4-FFF2-40B4-BE49-F238E27FC236}">
                  <a16:creationId xmlns:a16="http://schemas.microsoft.com/office/drawing/2014/main" id="{755DCF6C-A167-9158-FDEA-461BF084BFE8}"/>
                </a:ext>
              </a:extLst>
            </p:cNvPr>
            <p:cNvSpPr/>
            <p:nvPr/>
          </p:nvSpPr>
          <p:spPr>
            <a:xfrm>
              <a:off x="-146150" y="-454200"/>
              <a:ext cx="92675" cy="166900"/>
            </a:xfrm>
            <a:custGeom>
              <a:avLst/>
              <a:gdLst/>
              <a:ahLst/>
              <a:cxnLst/>
              <a:rect l="l" t="t" r="r" b="b"/>
              <a:pathLst>
                <a:path w="3707" h="6676" fill="none" extrusionOk="0">
                  <a:moveTo>
                    <a:pt x="1" y="6675"/>
                  </a:moveTo>
                  <a:cubicBezTo>
                    <a:pt x="1" y="6675"/>
                    <a:pt x="3707" y="4662"/>
                    <a:pt x="3105"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34;p30">
            <a:extLst>
              <a:ext uri="{FF2B5EF4-FFF2-40B4-BE49-F238E27FC236}">
                <a16:creationId xmlns:a16="http://schemas.microsoft.com/office/drawing/2014/main" id="{772D2238-A3B6-87A0-0E4A-DA31A02D72E3}"/>
              </a:ext>
            </a:extLst>
          </p:cNvPr>
          <p:cNvGrpSpPr/>
          <p:nvPr/>
        </p:nvGrpSpPr>
        <p:grpSpPr>
          <a:xfrm>
            <a:off x="930173" y="3449863"/>
            <a:ext cx="1735153" cy="1236438"/>
            <a:chOff x="-1335050" y="-630225"/>
            <a:chExt cx="884425" cy="630225"/>
          </a:xfrm>
        </p:grpSpPr>
        <p:sp>
          <p:nvSpPr>
            <p:cNvPr id="38" name="Google Shape;1335;p30">
              <a:extLst>
                <a:ext uri="{FF2B5EF4-FFF2-40B4-BE49-F238E27FC236}">
                  <a16:creationId xmlns:a16="http://schemas.microsoft.com/office/drawing/2014/main" id="{527B674B-518A-9143-6793-6CFF8EB991D8}"/>
                </a:ext>
              </a:extLst>
            </p:cNvPr>
            <p:cNvSpPr/>
            <p:nvPr/>
          </p:nvSpPr>
          <p:spPr>
            <a:xfrm>
              <a:off x="-755475" y="-406950"/>
              <a:ext cx="304850" cy="352000"/>
            </a:xfrm>
            <a:custGeom>
              <a:avLst/>
              <a:gdLst/>
              <a:ahLst/>
              <a:cxnLst/>
              <a:rect l="l" t="t" r="r" b="b"/>
              <a:pathLst>
                <a:path w="12194" h="14080" extrusionOk="0">
                  <a:moveTo>
                    <a:pt x="6253" y="1"/>
                  </a:moveTo>
                  <a:cubicBezTo>
                    <a:pt x="5157" y="1"/>
                    <a:pt x="4251" y="875"/>
                    <a:pt x="4219" y="1983"/>
                  </a:cubicBezTo>
                  <a:lnTo>
                    <a:pt x="305" y="1878"/>
                  </a:lnTo>
                  <a:lnTo>
                    <a:pt x="0" y="13775"/>
                  </a:lnTo>
                  <a:lnTo>
                    <a:pt x="4260" y="13879"/>
                  </a:lnTo>
                  <a:cubicBezTo>
                    <a:pt x="4260" y="12732"/>
                    <a:pt x="5206" y="11793"/>
                    <a:pt x="6361" y="11793"/>
                  </a:cubicBezTo>
                  <a:cubicBezTo>
                    <a:pt x="7508" y="11793"/>
                    <a:pt x="8455" y="12740"/>
                    <a:pt x="8455" y="13895"/>
                  </a:cubicBezTo>
                  <a:cubicBezTo>
                    <a:pt x="8455" y="13919"/>
                    <a:pt x="8455" y="13959"/>
                    <a:pt x="8447" y="13991"/>
                  </a:cubicBezTo>
                  <a:lnTo>
                    <a:pt x="11896" y="14080"/>
                  </a:lnTo>
                  <a:lnTo>
                    <a:pt x="12193" y="2191"/>
                  </a:lnTo>
                  <a:lnTo>
                    <a:pt x="8270" y="2079"/>
                  </a:lnTo>
                  <a:cubicBezTo>
                    <a:pt x="8302" y="964"/>
                    <a:pt x="7420" y="33"/>
                    <a:pt x="6297" y="1"/>
                  </a:cubicBezTo>
                  <a:cubicBezTo>
                    <a:pt x="6282" y="1"/>
                    <a:pt x="6267" y="1"/>
                    <a:pt x="6253" y="1"/>
                  </a:cubicBezTo>
                  <a:close/>
                </a:path>
              </a:pathLst>
            </a:cu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6;p30">
              <a:extLst>
                <a:ext uri="{FF2B5EF4-FFF2-40B4-BE49-F238E27FC236}">
                  <a16:creationId xmlns:a16="http://schemas.microsoft.com/office/drawing/2014/main" id="{8B3967AC-E8BA-6990-2F58-FB11FEC491EB}"/>
                </a:ext>
              </a:extLst>
            </p:cNvPr>
            <p:cNvSpPr/>
            <p:nvPr/>
          </p:nvSpPr>
          <p:spPr>
            <a:xfrm>
              <a:off x="-1233775" y="-630225"/>
              <a:ext cx="254500" cy="168575"/>
            </a:xfrm>
            <a:custGeom>
              <a:avLst/>
              <a:gdLst/>
              <a:ahLst/>
              <a:cxnLst/>
              <a:rect l="l" t="t" r="r" b="b"/>
              <a:pathLst>
                <a:path w="10180" h="6743" extrusionOk="0">
                  <a:moveTo>
                    <a:pt x="7948" y="1"/>
                  </a:moveTo>
                  <a:cubicBezTo>
                    <a:pt x="7884" y="1"/>
                    <a:pt x="7821" y="4"/>
                    <a:pt x="7757" y="12"/>
                  </a:cubicBezTo>
                  <a:cubicBezTo>
                    <a:pt x="7629" y="28"/>
                    <a:pt x="7509" y="60"/>
                    <a:pt x="7396" y="109"/>
                  </a:cubicBezTo>
                  <a:cubicBezTo>
                    <a:pt x="6851" y="261"/>
                    <a:pt x="6394" y="686"/>
                    <a:pt x="6049" y="1135"/>
                  </a:cubicBezTo>
                  <a:cubicBezTo>
                    <a:pt x="5832" y="1416"/>
                    <a:pt x="5647" y="1705"/>
                    <a:pt x="5431" y="1994"/>
                  </a:cubicBezTo>
                  <a:cubicBezTo>
                    <a:pt x="5351" y="2114"/>
                    <a:pt x="5262" y="2250"/>
                    <a:pt x="5166" y="2355"/>
                  </a:cubicBezTo>
                  <a:cubicBezTo>
                    <a:pt x="5102" y="2387"/>
                    <a:pt x="5054" y="2427"/>
                    <a:pt x="4990" y="2459"/>
                  </a:cubicBezTo>
                  <a:cubicBezTo>
                    <a:pt x="4284" y="2836"/>
                    <a:pt x="3289" y="2780"/>
                    <a:pt x="2864" y="3590"/>
                  </a:cubicBezTo>
                  <a:cubicBezTo>
                    <a:pt x="2768" y="3790"/>
                    <a:pt x="2704" y="4015"/>
                    <a:pt x="2655" y="4232"/>
                  </a:cubicBezTo>
                  <a:cubicBezTo>
                    <a:pt x="2607" y="4464"/>
                    <a:pt x="2567" y="4713"/>
                    <a:pt x="2455" y="4922"/>
                  </a:cubicBezTo>
                  <a:cubicBezTo>
                    <a:pt x="2345" y="5134"/>
                    <a:pt x="2154" y="5179"/>
                    <a:pt x="1938" y="5179"/>
                  </a:cubicBezTo>
                  <a:cubicBezTo>
                    <a:pt x="1918" y="5179"/>
                    <a:pt x="1898" y="5179"/>
                    <a:pt x="1877" y="5178"/>
                  </a:cubicBezTo>
                  <a:cubicBezTo>
                    <a:pt x="1749" y="5166"/>
                    <a:pt x="1621" y="5156"/>
                    <a:pt x="1493" y="5156"/>
                  </a:cubicBezTo>
                  <a:cubicBezTo>
                    <a:pt x="1366" y="5156"/>
                    <a:pt x="1240" y="5166"/>
                    <a:pt x="1115" y="5194"/>
                  </a:cubicBezTo>
                  <a:cubicBezTo>
                    <a:pt x="642" y="5307"/>
                    <a:pt x="377" y="5724"/>
                    <a:pt x="201" y="6149"/>
                  </a:cubicBezTo>
                  <a:cubicBezTo>
                    <a:pt x="121" y="6341"/>
                    <a:pt x="48" y="6542"/>
                    <a:pt x="0" y="6742"/>
                  </a:cubicBezTo>
                  <a:lnTo>
                    <a:pt x="9578" y="6742"/>
                  </a:lnTo>
                  <a:cubicBezTo>
                    <a:pt x="9867" y="6462"/>
                    <a:pt x="9682" y="6237"/>
                    <a:pt x="9731" y="5988"/>
                  </a:cubicBezTo>
                  <a:cubicBezTo>
                    <a:pt x="9771" y="5740"/>
                    <a:pt x="9803" y="5499"/>
                    <a:pt x="9851" y="5242"/>
                  </a:cubicBezTo>
                  <a:cubicBezTo>
                    <a:pt x="9931" y="4769"/>
                    <a:pt x="10011" y="4296"/>
                    <a:pt x="10059" y="3823"/>
                  </a:cubicBezTo>
                  <a:cubicBezTo>
                    <a:pt x="10124" y="3349"/>
                    <a:pt x="10180" y="2868"/>
                    <a:pt x="10140" y="2387"/>
                  </a:cubicBezTo>
                  <a:cubicBezTo>
                    <a:pt x="10100" y="1970"/>
                    <a:pt x="9995" y="1552"/>
                    <a:pt x="9787" y="1183"/>
                  </a:cubicBezTo>
                  <a:cubicBezTo>
                    <a:pt x="9578" y="814"/>
                    <a:pt x="9257" y="502"/>
                    <a:pt x="8896" y="285"/>
                  </a:cubicBezTo>
                  <a:cubicBezTo>
                    <a:pt x="8607" y="103"/>
                    <a:pt x="8278" y="1"/>
                    <a:pt x="7948"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7;p30">
              <a:extLst>
                <a:ext uri="{FF2B5EF4-FFF2-40B4-BE49-F238E27FC236}">
                  <a16:creationId xmlns:a16="http://schemas.microsoft.com/office/drawing/2014/main" id="{96DB9F7F-D405-1D03-1B3D-F391E2E04D7E}"/>
                </a:ext>
              </a:extLst>
            </p:cNvPr>
            <p:cNvSpPr/>
            <p:nvPr/>
          </p:nvSpPr>
          <p:spPr>
            <a:xfrm>
              <a:off x="-1080375" y="-545750"/>
              <a:ext cx="56175" cy="104800"/>
            </a:xfrm>
            <a:custGeom>
              <a:avLst/>
              <a:gdLst/>
              <a:ahLst/>
              <a:cxnLst/>
              <a:rect l="l" t="t" r="r" b="b"/>
              <a:pathLst>
                <a:path w="2247" h="4192" extrusionOk="0">
                  <a:moveTo>
                    <a:pt x="1170" y="1"/>
                  </a:moveTo>
                  <a:cubicBezTo>
                    <a:pt x="618" y="1"/>
                    <a:pt x="160" y="439"/>
                    <a:pt x="129" y="997"/>
                  </a:cubicBezTo>
                  <a:lnTo>
                    <a:pt x="33" y="3099"/>
                  </a:lnTo>
                  <a:cubicBezTo>
                    <a:pt x="1" y="3668"/>
                    <a:pt x="450" y="4166"/>
                    <a:pt x="1028" y="4190"/>
                  </a:cubicBezTo>
                  <a:cubicBezTo>
                    <a:pt x="1047" y="4191"/>
                    <a:pt x="1066" y="4191"/>
                    <a:pt x="1085" y="4191"/>
                  </a:cubicBezTo>
                  <a:cubicBezTo>
                    <a:pt x="1630" y="4191"/>
                    <a:pt x="2088" y="3753"/>
                    <a:pt x="2119" y="3203"/>
                  </a:cubicBezTo>
                  <a:lnTo>
                    <a:pt x="2215" y="1093"/>
                  </a:lnTo>
                  <a:cubicBezTo>
                    <a:pt x="2247" y="524"/>
                    <a:pt x="1798" y="34"/>
                    <a:pt x="1228" y="2"/>
                  </a:cubicBezTo>
                  <a:cubicBezTo>
                    <a:pt x="1209" y="1"/>
                    <a:pt x="1189" y="1"/>
                    <a:pt x="117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8;p30">
              <a:extLst>
                <a:ext uri="{FF2B5EF4-FFF2-40B4-BE49-F238E27FC236}">
                  <a16:creationId xmlns:a16="http://schemas.microsoft.com/office/drawing/2014/main" id="{F1218CB7-A12B-7636-98BF-ED4C4D0224DB}"/>
                </a:ext>
              </a:extLst>
            </p:cNvPr>
            <p:cNvSpPr/>
            <p:nvPr/>
          </p:nvSpPr>
          <p:spPr>
            <a:xfrm>
              <a:off x="-1078350" y="-546125"/>
              <a:ext cx="53950" cy="65425"/>
            </a:xfrm>
            <a:custGeom>
              <a:avLst/>
              <a:gdLst/>
              <a:ahLst/>
              <a:cxnLst/>
              <a:rect l="l" t="t" r="r" b="b"/>
              <a:pathLst>
                <a:path w="2158" h="2617" extrusionOk="0">
                  <a:moveTo>
                    <a:pt x="1013" y="1"/>
                  </a:moveTo>
                  <a:cubicBezTo>
                    <a:pt x="504" y="1"/>
                    <a:pt x="72" y="397"/>
                    <a:pt x="40" y="916"/>
                  </a:cubicBezTo>
                  <a:lnTo>
                    <a:pt x="0" y="1670"/>
                  </a:lnTo>
                  <a:cubicBezTo>
                    <a:pt x="620" y="2251"/>
                    <a:pt x="1510" y="2617"/>
                    <a:pt x="2014" y="2617"/>
                  </a:cubicBezTo>
                  <a:cubicBezTo>
                    <a:pt x="2025" y="2617"/>
                    <a:pt x="2035" y="2617"/>
                    <a:pt x="2046" y="2616"/>
                  </a:cubicBezTo>
                  <a:lnTo>
                    <a:pt x="2126" y="1020"/>
                  </a:lnTo>
                  <a:cubicBezTo>
                    <a:pt x="2158" y="491"/>
                    <a:pt x="1757" y="33"/>
                    <a:pt x="1227" y="17"/>
                  </a:cubicBezTo>
                  <a:lnTo>
                    <a:pt x="1043" y="1"/>
                  </a:lnTo>
                  <a:cubicBezTo>
                    <a:pt x="1033" y="1"/>
                    <a:pt x="1023" y="1"/>
                    <a:pt x="1013"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9;p30">
              <a:extLst>
                <a:ext uri="{FF2B5EF4-FFF2-40B4-BE49-F238E27FC236}">
                  <a16:creationId xmlns:a16="http://schemas.microsoft.com/office/drawing/2014/main" id="{D925BEE0-1706-3DFD-D95F-A1F0C1AC57A1}"/>
                </a:ext>
              </a:extLst>
            </p:cNvPr>
            <p:cNvSpPr/>
            <p:nvPr/>
          </p:nvSpPr>
          <p:spPr>
            <a:xfrm>
              <a:off x="-1092400" y="-629775"/>
              <a:ext cx="117269" cy="144150"/>
            </a:xfrm>
            <a:custGeom>
              <a:avLst/>
              <a:gdLst/>
              <a:ahLst/>
              <a:cxnLst/>
              <a:rect l="l" t="t" r="r" b="b"/>
              <a:pathLst>
                <a:path w="4597" h="5766" extrusionOk="0">
                  <a:moveTo>
                    <a:pt x="2303" y="0"/>
                  </a:moveTo>
                  <a:cubicBezTo>
                    <a:pt x="1230" y="0"/>
                    <a:pt x="324" y="779"/>
                    <a:pt x="153" y="1807"/>
                  </a:cubicBezTo>
                  <a:cubicBezTo>
                    <a:pt x="1" y="2256"/>
                    <a:pt x="281" y="3339"/>
                    <a:pt x="466" y="3933"/>
                  </a:cubicBezTo>
                  <a:cubicBezTo>
                    <a:pt x="538" y="4206"/>
                    <a:pt x="690" y="4438"/>
                    <a:pt x="907" y="4623"/>
                  </a:cubicBezTo>
                  <a:cubicBezTo>
                    <a:pt x="1422" y="5085"/>
                    <a:pt x="2480" y="5766"/>
                    <a:pt x="3276" y="5766"/>
                  </a:cubicBezTo>
                  <a:cubicBezTo>
                    <a:pt x="3571" y="5766"/>
                    <a:pt x="3829" y="5673"/>
                    <a:pt x="4011" y="5441"/>
                  </a:cubicBezTo>
                  <a:cubicBezTo>
                    <a:pt x="4597" y="4663"/>
                    <a:pt x="4533" y="3259"/>
                    <a:pt x="4453" y="2272"/>
                  </a:cubicBezTo>
                  <a:cubicBezTo>
                    <a:pt x="4461" y="2032"/>
                    <a:pt x="4437" y="1791"/>
                    <a:pt x="4372" y="1567"/>
                  </a:cubicBezTo>
                  <a:lnTo>
                    <a:pt x="4372" y="1550"/>
                  </a:lnTo>
                  <a:cubicBezTo>
                    <a:pt x="4116" y="692"/>
                    <a:pt x="3338" y="42"/>
                    <a:pt x="2399" y="2"/>
                  </a:cubicBezTo>
                  <a:cubicBezTo>
                    <a:pt x="2367" y="1"/>
                    <a:pt x="2335" y="0"/>
                    <a:pt x="230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340;p30">
              <a:extLst>
                <a:ext uri="{FF2B5EF4-FFF2-40B4-BE49-F238E27FC236}">
                  <a16:creationId xmlns:a16="http://schemas.microsoft.com/office/drawing/2014/main" id="{0C33F420-8910-64AD-E566-CB7C72DAE27F}"/>
                </a:ext>
              </a:extLst>
            </p:cNvPr>
            <p:cNvSpPr/>
            <p:nvPr/>
          </p:nvSpPr>
          <p:spPr>
            <a:xfrm>
              <a:off x="-1107650" y="-564975"/>
              <a:ext cx="43150" cy="42175"/>
            </a:xfrm>
            <a:custGeom>
              <a:avLst/>
              <a:gdLst/>
              <a:ahLst/>
              <a:cxnLst/>
              <a:rect l="l" t="t" r="r" b="b"/>
              <a:pathLst>
                <a:path w="1726" h="1687" extrusionOk="0">
                  <a:moveTo>
                    <a:pt x="855" y="0"/>
                  </a:moveTo>
                  <a:cubicBezTo>
                    <a:pt x="410" y="0"/>
                    <a:pt x="40" y="353"/>
                    <a:pt x="17" y="803"/>
                  </a:cubicBezTo>
                  <a:cubicBezTo>
                    <a:pt x="1" y="1261"/>
                    <a:pt x="354" y="1662"/>
                    <a:pt x="819" y="1686"/>
                  </a:cubicBezTo>
                  <a:cubicBezTo>
                    <a:pt x="829" y="1686"/>
                    <a:pt x="839" y="1686"/>
                    <a:pt x="849" y="1686"/>
                  </a:cubicBezTo>
                  <a:cubicBezTo>
                    <a:pt x="1309" y="1686"/>
                    <a:pt x="1686" y="1331"/>
                    <a:pt x="1701" y="884"/>
                  </a:cubicBezTo>
                  <a:cubicBezTo>
                    <a:pt x="1726" y="410"/>
                    <a:pt x="1365" y="17"/>
                    <a:pt x="899" y="1"/>
                  </a:cubicBezTo>
                  <a:cubicBezTo>
                    <a:pt x="885" y="1"/>
                    <a:pt x="870" y="0"/>
                    <a:pt x="85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41;p30">
              <a:extLst>
                <a:ext uri="{FF2B5EF4-FFF2-40B4-BE49-F238E27FC236}">
                  <a16:creationId xmlns:a16="http://schemas.microsoft.com/office/drawing/2014/main" id="{DB493668-F5F0-DB17-80F6-102D8E35511B}"/>
                </a:ext>
              </a:extLst>
            </p:cNvPr>
            <p:cNvSpPr/>
            <p:nvPr/>
          </p:nvSpPr>
          <p:spPr>
            <a:xfrm>
              <a:off x="-1090400" y="-629775"/>
              <a:ext cx="115275" cy="65125"/>
            </a:xfrm>
            <a:custGeom>
              <a:avLst/>
              <a:gdLst/>
              <a:ahLst/>
              <a:cxnLst/>
              <a:rect l="l" t="t" r="r" b="b"/>
              <a:pathLst>
                <a:path w="4381" h="2605" extrusionOk="0">
                  <a:moveTo>
                    <a:pt x="2215" y="0"/>
                  </a:moveTo>
                  <a:cubicBezTo>
                    <a:pt x="1142" y="0"/>
                    <a:pt x="236" y="779"/>
                    <a:pt x="65" y="1815"/>
                  </a:cubicBezTo>
                  <a:cubicBezTo>
                    <a:pt x="1" y="1992"/>
                    <a:pt x="9" y="2240"/>
                    <a:pt x="49" y="2505"/>
                  </a:cubicBezTo>
                  <a:lnTo>
                    <a:pt x="25" y="2585"/>
                  </a:lnTo>
                  <a:cubicBezTo>
                    <a:pt x="182" y="2599"/>
                    <a:pt x="330" y="2605"/>
                    <a:pt x="470" y="2605"/>
                  </a:cubicBezTo>
                  <a:cubicBezTo>
                    <a:pt x="2789" y="2605"/>
                    <a:pt x="2889" y="893"/>
                    <a:pt x="2889" y="893"/>
                  </a:cubicBezTo>
                  <a:lnTo>
                    <a:pt x="2679" y="314"/>
                  </a:lnTo>
                  <a:lnTo>
                    <a:pt x="2679" y="314"/>
                  </a:lnTo>
                  <a:cubicBezTo>
                    <a:pt x="2759" y="532"/>
                    <a:pt x="2890" y="881"/>
                    <a:pt x="2929" y="925"/>
                  </a:cubicBezTo>
                  <a:cubicBezTo>
                    <a:pt x="3915" y="1847"/>
                    <a:pt x="4373" y="2080"/>
                    <a:pt x="4373" y="2080"/>
                  </a:cubicBezTo>
                  <a:cubicBezTo>
                    <a:pt x="4381" y="1839"/>
                    <a:pt x="4340" y="1783"/>
                    <a:pt x="4284" y="1567"/>
                  </a:cubicBezTo>
                  <a:lnTo>
                    <a:pt x="4284" y="1542"/>
                  </a:lnTo>
                  <a:cubicBezTo>
                    <a:pt x="4020" y="692"/>
                    <a:pt x="3250" y="42"/>
                    <a:pt x="2311" y="2"/>
                  </a:cubicBezTo>
                  <a:cubicBezTo>
                    <a:pt x="2279" y="1"/>
                    <a:pt x="2247" y="0"/>
                    <a:pt x="2215" y="0"/>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42;p30">
              <a:extLst>
                <a:ext uri="{FF2B5EF4-FFF2-40B4-BE49-F238E27FC236}">
                  <a16:creationId xmlns:a16="http://schemas.microsoft.com/office/drawing/2014/main" id="{926FE212-CB13-9533-FEF0-D26B2DC9C2B7}"/>
                </a:ext>
              </a:extLst>
            </p:cNvPr>
            <p:cNvSpPr/>
            <p:nvPr/>
          </p:nvSpPr>
          <p:spPr>
            <a:xfrm>
              <a:off x="-1117875" y="-543100"/>
              <a:ext cx="34125" cy="34325"/>
            </a:xfrm>
            <a:custGeom>
              <a:avLst/>
              <a:gdLst/>
              <a:ahLst/>
              <a:cxnLst/>
              <a:rect l="l" t="t" r="r" b="b"/>
              <a:pathLst>
                <a:path w="1365" h="1373" fill="none" extrusionOk="0">
                  <a:moveTo>
                    <a:pt x="1364" y="683"/>
                  </a:moveTo>
                  <a:cubicBezTo>
                    <a:pt x="1364" y="314"/>
                    <a:pt x="1060" y="1"/>
                    <a:pt x="683" y="1"/>
                  </a:cubicBezTo>
                  <a:cubicBezTo>
                    <a:pt x="306" y="1"/>
                    <a:pt x="1" y="305"/>
                    <a:pt x="1" y="683"/>
                  </a:cubicBezTo>
                  <a:cubicBezTo>
                    <a:pt x="1" y="1060"/>
                    <a:pt x="298" y="1372"/>
                    <a:pt x="683" y="1372"/>
                  </a:cubicBezTo>
                  <a:cubicBezTo>
                    <a:pt x="1052" y="1372"/>
                    <a:pt x="1364" y="1068"/>
                    <a:pt x="1364" y="683"/>
                  </a:cubicBezTo>
                  <a:close/>
                </a:path>
              </a:pathLst>
            </a:custGeom>
            <a:noFill/>
            <a:ln w="12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43;p30">
              <a:extLst>
                <a:ext uri="{FF2B5EF4-FFF2-40B4-BE49-F238E27FC236}">
                  <a16:creationId xmlns:a16="http://schemas.microsoft.com/office/drawing/2014/main" id="{FF24F023-97CF-8649-2DBF-0B61CE42A697}"/>
                </a:ext>
              </a:extLst>
            </p:cNvPr>
            <p:cNvSpPr/>
            <p:nvPr/>
          </p:nvSpPr>
          <p:spPr>
            <a:xfrm>
              <a:off x="-1335050" y="-72875"/>
              <a:ext cx="171675" cy="65650"/>
            </a:xfrm>
            <a:custGeom>
              <a:avLst/>
              <a:gdLst/>
              <a:ahLst/>
              <a:cxnLst/>
              <a:rect l="l" t="t" r="r" b="b"/>
              <a:pathLst>
                <a:path w="6867" h="2626" extrusionOk="0">
                  <a:moveTo>
                    <a:pt x="6028" y="1"/>
                  </a:moveTo>
                  <a:cubicBezTo>
                    <a:pt x="5609" y="1"/>
                    <a:pt x="5128" y="144"/>
                    <a:pt x="4821" y="692"/>
                  </a:cubicBezTo>
                  <a:cubicBezTo>
                    <a:pt x="4821" y="692"/>
                    <a:pt x="161" y="1743"/>
                    <a:pt x="80" y="2104"/>
                  </a:cubicBezTo>
                  <a:cubicBezTo>
                    <a:pt x="0" y="2465"/>
                    <a:pt x="249" y="2626"/>
                    <a:pt x="249" y="2626"/>
                  </a:cubicBezTo>
                  <a:lnTo>
                    <a:pt x="6771" y="2626"/>
                  </a:lnTo>
                  <a:lnTo>
                    <a:pt x="6867" y="171"/>
                  </a:lnTo>
                  <a:cubicBezTo>
                    <a:pt x="6867" y="171"/>
                    <a:pt x="6485" y="1"/>
                    <a:pt x="6028"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4;p30">
              <a:extLst>
                <a:ext uri="{FF2B5EF4-FFF2-40B4-BE49-F238E27FC236}">
                  <a16:creationId xmlns:a16="http://schemas.microsoft.com/office/drawing/2014/main" id="{C8EDA095-55FD-858C-7EA0-C2AB2E0A9B62}"/>
                </a:ext>
              </a:extLst>
            </p:cNvPr>
            <p:cNvSpPr/>
            <p:nvPr/>
          </p:nvSpPr>
          <p:spPr>
            <a:xfrm>
              <a:off x="-1265725" y="-199975"/>
              <a:ext cx="467750" cy="199975"/>
            </a:xfrm>
            <a:custGeom>
              <a:avLst/>
              <a:gdLst/>
              <a:ahLst/>
              <a:cxnLst/>
              <a:rect l="l" t="t" r="r" b="b"/>
              <a:pathLst>
                <a:path w="18710" h="7999" extrusionOk="0">
                  <a:moveTo>
                    <a:pt x="356" y="1"/>
                  </a:moveTo>
                  <a:cubicBezTo>
                    <a:pt x="0" y="3198"/>
                    <a:pt x="2761" y="3381"/>
                    <a:pt x="3396" y="3381"/>
                  </a:cubicBezTo>
                  <a:cubicBezTo>
                    <a:pt x="3478" y="3381"/>
                    <a:pt x="3524" y="3378"/>
                    <a:pt x="3524" y="3378"/>
                  </a:cubicBezTo>
                  <a:lnTo>
                    <a:pt x="3524" y="3378"/>
                  </a:lnTo>
                  <a:lnTo>
                    <a:pt x="3356" y="7830"/>
                  </a:lnTo>
                  <a:lnTo>
                    <a:pt x="14137" y="7998"/>
                  </a:lnTo>
                  <a:cubicBezTo>
                    <a:pt x="14137" y="7998"/>
                    <a:pt x="18709" y="7549"/>
                    <a:pt x="18709" y="4316"/>
                  </a:cubicBezTo>
                  <a:cubicBezTo>
                    <a:pt x="18709" y="1092"/>
                    <a:pt x="16231" y="731"/>
                    <a:pt x="16231" y="731"/>
                  </a:cubicBezTo>
                  <a:lnTo>
                    <a:pt x="356" y="1"/>
                  </a:ln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45;p30">
              <a:extLst>
                <a:ext uri="{FF2B5EF4-FFF2-40B4-BE49-F238E27FC236}">
                  <a16:creationId xmlns:a16="http://schemas.microsoft.com/office/drawing/2014/main" id="{AA94170D-B101-336E-CD24-62141C84D63E}"/>
                </a:ext>
              </a:extLst>
            </p:cNvPr>
            <p:cNvSpPr/>
            <p:nvPr/>
          </p:nvSpPr>
          <p:spPr>
            <a:xfrm>
              <a:off x="-1177625" y="-115550"/>
              <a:ext cx="296625" cy="15275"/>
            </a:xfrm>
            <a:custGeom>
              <a:avLst/>
              <a:gdLst/>
              <a:ahLst/>
              <a:cxnLst/>
              <a:rect l="l" t="t" r="r" b="b"/>
              <a:pathLst>
                <a:path w="11865" h="611" fill="none" extrusionOk="0">
                  <a:moveTo>
                    <a:pt x="0" y="1"/>
                  </a:moveTo>
                  <a:lnTo>
                    <a:pt x="11864" y="611"/>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46;p30">
              <a:extLst>
                <a:ext uri="{FF2B5EF4-FFF2-40B4-BE49-F238E27FC236}">
                  <a16:creationId xmlns:a16="http://schemas.microsoft.com/office/drawing/2014/main" id="{15A1E337-EC75-286D-BFBB-B4559E3B6625}"/>
                </a:ext>
              </a:extLst>
            </p:cNvPr>
            <p:cNvSpPr/>
            <p:nvPr/>
          </p:nvSpPr>
          <p:spPr>
            <a:xfrm>
              <a:off x="-808625" y="-280850"/>
              <a:ext cx="99900" cy="46900"/>
            </a:xfrm>
            <a:custGeom>
              <a:avLst/>
              <a:gdLst/>
              <a:ahLst/>
              <a:cxnLst/>
              <a:rect l="l" t="t" r="r" b="b"/>
              <a:pathLst>
                <a:path w="3996" h="1876" extrusionOk="0">
                  <a:moveTo>
                    <a:pt x="2403" y="1"/>
                  </a:moveTo>
                  <a:cubicBezTo>
                    <a:pt x="2028" y="1"/>
                    <a:pt x="233" y="693"/>
                    <a:pt x="233" y="693"/>
                  </a:cubicBezTo>
                  <a:lnTo>
                    <a:pt x="0" y="1848"/>
                  </a:lnTo>
                  <a:cubicBezTo>
                    <a:pt x="0" y="1848"/>
                    <a:pt x="1220" y="1876"/>
                    <a:pt x="1961" y="1876"/>
                  </a:cubicBezTo>
                  <a:cubicBezTo>
                    <a:pt x="2109" y="1876"/>
                    <a:pt x="2238" y="1875"/>
                    <a:pt x="2335" y="1872"/>
                  </a:cubicBezTo>
                  <a:cubicBezTo>
                    <a:pt x="2920" y="1848"/>
                    <a:pt x="3995" y="1728"/>
                    <a:pt x="3995" y="1728"/>
                  </a:cubicBezTo>
                  <a:lnTo>
                    <a:pt x="3883" y="1150"/>
                  </a:lnTo>
                  <a:cubicBezTo>
                    <a:pt x="3843" y="918"/>
                    <a:pt x="3650" y="749"/>
                    <a:pt x="3434" y="733"/>
                  </a:cubicBezTo>
                  <a:cubicBezTo>
                    <a:pt x="2840" y="693"/>
                    <a:pt x="1789" y="565"/>
                    <a:pt x="1789" y="565"/>
                  </a:cubicBezTo>
                  <a:cubicBezTo>
                    <a:pt x="1789" y="565"/>
                    <a:pt x="2495" y="204"/>
                    <a:pt x="2471" y="27"/>
                  </a:cubicBezTo>
                  <a:cubicBezTo>
                    <a:pt x="2468" y="9"/>
                    <a:pt x="2444" y="1"/>
                    <a:pt x="2403"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7;p30">
              <a:extLst>
                <a:ext uri="{FF2B5EF4-FFF2-40B4-BE49-F238E27FC236}">
                  <a16:creationId xmlns:a16="http://schemas.microsoft.com/office/drawing/2014/main" id="{E8591F2C-D00B-C829-C375-CBE3B6F1BAA0}"/>
                </a:ext>
              </a:extLst>
            </p:cNvPr>
            <p:cNvSpPr/>
            <p:nvPr/>
          </p:nvSpPr>
          <p:spPr>
            <a:xfrm>
              <a:off x="-745650" y="-254925"/>
              <a:ext cx="33500" cy="1450"/>
            </a:xfrm>
            <a:custGeom>
              <a:avLst/>
              <a:gdLst/>
              <a:ahLst/>
              <a:cxnLst/>
              <a:rect l="l" t="t" r="r" b="b"/>
              <a:pathLst>
                <a:path w="1340" h="58" fill="none" extrusionOk="0">
                  <a:moveTo>
                    <a:pt x="1340"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8;p30">
              <a:extLst>
                <a:ext uri="{FF2B5EF4-FFF2-40B4-BE49-F238E27FC236}">
                  <a16:creationId xmlns:a16="http://schemas.microsoft.com/office/drawing/2014/main" id="{2BB4922A-AFA8-9161-2FC7-B23C6A98A490}"/>
                </a:ext>
              </a:extLst>
            </p:cNvPr>
            <p:cNvSpPr/>
            <p:nvPr/>
          </p:nvSpPr>
          <p:spPr>
            <a:xfrm>
              <a:off x="-744250" y="-245700"/>
              <a:ext cx="33900" cy="1450"/>
            </a:xfrm>
            <a:custGeom>
              <a:avLst/>
              <a:gdLst/>
              <a:ahLst/>
              <a:cxnLst/>
              <a:rect l="l" t="t" r="r" b="b"/>
              <a:pathLst>
                <a:path w="1356" h="58" fill="none" extrusionOk="0">
                  <a:moveTo>
                    <a:pt x="1356"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9;p30">
              <a:extLst>
                <a:ext uri="{FF2B5EF4-FFF2-40B4-BE49-F238E27FC236}">
                  <a16:creationId xmlns:a16="http://schemas.microsoft.com/office/drawing/2014/main" id="{82F691F4-1961-781B-BBF3-E730F3493B2E}"/>
                </a:ext>
              </a:extLst>
            </p:cNvPr>
            <p:cNvSpPr/>
            <p:nvPr/>
          </p:nvSpPr>
          <p:spPr>
            <a:xfrm>
              <a:off x="-1256850" y="-512200"/>
              <a:ext cx="458875" cy="323700"/>
            </a:xfrm>
            <a:custGeom>
              <a:avLst/>
              <a:gdLst/>
              <a:ahLst/>
              <a:cxnLst/>
              <a:rect l="l" t="t" r="r" b="b"/>
              <a:pathLst>
                <a:path w="18355" h="12948" extrusionOk="0">
                  <a:moveTo>
                    <a:pt x="7084" y="0"/>
                  </a:moveTo>
                  <a:lnTo>
                    <a:pt x="7140" y="521"/>
                  </a:lnTo>
                  <a:cubicBezTo>
                    <a:pt x="1212" y="1564"/>
                    <a:pt x="1" y="12490"/>
                    <a:pt x="1" y="12490"/>
                  </a:cubicBezTo>
                  <a:lnTo>
                    <a:pt x="9972" y="12947"/>
                  </a:lnTo>
                  <a:lnTo>
                    <a:pt x="9875" y="12145"/>
                  </a:lnTo>
                  <a:lnTo>
                    <a:pt x="9875" y="12145"/>
                  </a:lnTo>
                  <a:cubicBezTo>
                    <a:pt x="10228" y="12301"/>
                    <a:pt x="10879" y="12360"/>
                    <a:pt x="11670" y="12360"/>
                  </a:cubicBezTo>
                  <a:cubicBezTo>
                    <a:pt x="14262" y="12360"/>
                    <a:pt x="18354" y="11720"/>
                    <a:pt x="18354" y="11720"/>
                  </a:cubicBezTo>
                  <a:lnTo>
                    <a:pt x="18354" y="9626"/>
                  </a:lnTo>
                  <a:lnTo>
                    <a:pt x="13317" y="8704"/>
                  </a:lnTo>
                  <a:cubicBezTo>
                    <a:pt x="12306" y="8519"/>
                    <a:pt x="11496" y="7757"/>
                    <a:pt x="11263" y="6754"/>
                  </a:cubicBezTo>
                  <a:lnTo>
                    <a:pt x="9194" y="1243"/>
                  </a:lnTo>
                  <a:lnTo>
                    <a:pt x="9354" y="1067"/>
                  </a:lnTo>
                  <a:lnTo>
                    <a:pt x="7084" y="0"/>
                  </a:ln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0;p30">
              <a:extLst>
                <a:ext uri="{FF2B5EF4-FFF2-40B4-BE49-F238E27FC236}">
                  <a16:creationId xmlns:a16="http://schemas.microsoft.com/office/drawing/2014/main" id="{314E1552-B16A-7937-CDDD-0A7B618FF8C1}"/>
                </a:ext>
              </a:extLst>
            </p:cNvPr>
            <p:cNvSpPr/>
            <p:nvPr/>
          </p:nvSpPr>
          <p:spPr>
            <a:xfrm>
              <a:off x="-1102625" y="-375850"/>
              <a:ext cx="92675" cy="167075"/>
            </a:xfrm>
            <a:custGeom>
              <a:avLst/>
              <a:gdLst/>
              <a:ahLst/>
              <a:cxnLst/>
              <a:rect l="l" t="t" r="r" b="b"/>
              <a:pathLst>
                <a:path w="3707" h="6683" fill="none" extrusionOk="0">
                  <a:moveTo>
                    <a:pt x="3706" y="6683"/>
                  </a:moveTo>
                  <a:cubicBezTo>
                    <a:pt x="3706" y="6683"/>
                    <a:pt x="0" y="4661"/>
                    <a:pt x="602"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351;p30">
              <a:extLst>
                <a:ext uri="{FF2B5EF4-FFF2-40B4-BE49-F238E27FC236}">
                  <a16:creationId xmlns:a16="http://schemas.microsoft.com/office/drawing/2014/main" id="{37996007-608A-69B0-4F56-A20DF5CFFAD2}"/>
                </a:ext>
              </a:extLst>
            </p:cNvPr>
            <p:cNvSpPr/>
            <p:nvPr/>
          </p:nvSpPr>
          <p:spPr>
            <a:xfrm>
              <a:off x="-820050" y="-275775"/>
              <a:ext cx="22075" cy="59400"/>
            </a:xfrm>
            <a:custGeom>
              <a:avLst/>
              <a:gdLst/>
              <a:ahLst/>
              <a:cxnLst/>
              <a:rect l="l" t="t" r="r" b="b"/>
              <a:pathLst>
                <a:path w="883" h="2376" extrusionOk="0">
                  <a:moveTo>
                    <a:pt x="0" y="1"/>
                  </a:moveTo>
                  <a:lnTo>
                    <a:pt x="48" y="2375"/>
                  </a:lnTo>
                  <a:lnTo>
                    <a:pt x="882" y="2255"/>
                  </a:lnTo>
                  <a:lnTo>
                    <a:pt x="882" y="16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352;p30">
            <a:extLst>
              <a:ext uri="{FF2B5EF4-FFF2-40B4-BE49-F238E27FC236}">
                <a16:creationId xmlns:a16="http://schemas.microsoft.com/office/drawing/2014/main" id="{83AD08D8-E494-C66E-AC3C-233CD700D171}"/>
              </a:ext>
            </a:extLst>
          </p:cNvPr>
          <p:cNvGrpSpPr/>
          <p:nvPr/>
        </p:nvGrpSpPr>
        <p:grpSpPr>
          <a:xfrm>
            <a:off x="6097493" y="3482893"/>
            <a:ext cx="2497511" cy="1170401"/>
            <a:chOff x="-762425" y="-1426575"/>
            <a:chExt cx="1098000" cy="514575"/>
          </a:xfrm>
        </p:grpSpPr>
        <p:sp>
          <p:nvSpPr>
            <p:cNvPr id="56" name="Google Shape;1353;p30">
              <a:extLst>
                <a:ext uri="{FF2B5EF4-FFF2-40B4-BE49-F238E27FC236}">
                  <a16:creationId xmlns:a16="http://schemas.microsoft.com/office/drawing/2014/main" id="{0C1E66AB-E244-DD25-C53A-8B2F2E2E7DAD}"/>
                </a:ext>
              </a:extLst>
            </p:cNvPr>
            <p:cNvSpPr/>
            <p:nvPr/>
          </p:nvSpPr>
          <p:spPr>
            <a:xfrm>
              <a:off x="-438725" y="-1205425"/>
              <a:ext cx="99875" cy="46950"/>
            </a:xfrm>
            <a:custGeom>
              <a:avLst/>
              <a:gdLst/>
              <a:ahLst/>
              <a:cxnLst/>
              <a:rect l="l" t="t" r="r" b="b"/>
              <a:pathLst>
                <a:path w="3995" h="1878" extrusionOk="0">
                  <a:moveTo>
                    <a:pt x="1587" y="1"/>
                  </a:moveTo>
                  <a:cubicBezTo>
                    <a:pt x="1549" y="1"/>
                    <a:pt x="1527" y="8"/>
                    <a:pt x="1524" y="25"/>
                  </a:cubicBezTo>
                  <a:cubicBezTo>
                    <a:pt x="1492" y="209"/>
                    <a:pt x="2206" y="570"/>
                    <a:pt x="2206" y="570"/>
                  </a:cubicBezTo>
                  <a:cubicBezTo>
                    <a:pt x="2206" y="570"/>
                    <a:pt x="1155" y="699"/>
                    <a:pt x="562" y="739"/>
                  </a:cubicBezTo>
                  <a:cubicBezTo>
                    <a:pt x="345" y="747"/>
                    <a:pt x="152" y="923"/>
                    <a:pt x="112" y="1148"/>
                  </a:cubicBezTo>
                  <a:lnTo>
                    <a:pt x="0" y="1733"/>
                  </a:lnTo>
                  <a:cubicBezTo>
                    <a:pt x="0" y="1733"/>
                    <a:pt x="1075" y="1854"/>
                    <a:pt x="1653" y="1870"/>
                  </a:cubicBezTo>
                  <a:cubicBezTo>
                    <a:pt x="1788" y="1875"/>
                    <a:pt x="1985" y="1877"/>
                    <a:pt x="2209" y="1877"/>
                  </a:cubicBezTo>
                  <a:cubicBezTo>
                    <a:pt x="2955" y="1877"/>
                    <a:pt x="3995" y="1854"/>
                    <a:pt x="3995" y="1854"/>
                  </a:cubicBezTo>
                  <a:lnTo>
                    <a:pt x="3762" y="699"/>
                  </a:lnTo>
                  <a:cubicBezTo>
                    <a:pt x="3762" y="699"/>
                    <a:pt x="1952" y="1"/>
                    <a:pt x="1587"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4;p30">
              <a:extLst>
                <a:ext uri="{FF2B5EF4-FFF2-40B4-BE49-F238E27FC236}">
                  <a16:creationId xmlns:a16="http://schemas.microsoft.com/office/drawing/2014/main" id="{D389E323-AD98-9803-DBBA-C62B9701A75B}"/>
                </a:ext>
              </a:extLst>
            </p:cNvPr>
            <p:cNvSpPr/>
            <p:nvPr/>
          </p:nvSpPr>
          <p:spPr>
            <a:xfrm>
              <a:off x="-435325" y="-1179350"/>
              <a:ext cx="33725" cy="1425"/>
            </a:xfrm>
            <a:custGeom>
              <a:avLst/>
              <a:gdLst/>
              <a:ahLst/>
              <a:cxnLst/>
              <a:rect l="l" t="t" r="r" b="b"/>
              <a:pathLst>
                <a:path w="1349" h="57" fill="none" extrusionOk="0">
                  <a:moveTo>
                    <a:pt x="0" y="57"/>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55;p30">
              <a:extLst>
                <a:ext uri="{FF2B5EF4-FFF2-40B4-BE49-F238E27FC236}">
                  <a16:creationId xmlns:a16="http://schemas.microsoft.com/office/drawing/2014/main" id="{0C7C61A3-91CC-8A32-119B-97ED708BF477}"/>
                </a:ext>
              </a:extLst>
            </p:cNvPr>
            <p:cNvSpPr/>
            <p:nvPr/>
          </p:nvSpPr>
          <p:spPr>
            <a:xfrm>
              <a:off x="-436925" y="-1170125"/>
              <a:ext cx="33500" cy="1425"/>
            </a:xfrm>
            <a:custGeom>
              <a:avLst/>
              <a:gdLst/>
              <a:ahLst/>
              <a:cxnLst/>
              <a:rect l="l" t="t" r="r" b="b"/>
              <a:pathLst>
                <a:path w="1340" h="57" fill="none" extrusionOk="0">
                  <a:moveTo>
                    <a:pt x="0" y="57"/>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56;p30">
              <a:extLst>
                <a:ext uri="{FF2B5EF4-FFF2-40B4-BE49-F238E27FC236}">
                  <a16:creationId xmlns:a16="http://schemas.microsoft.com/office/drawing/2014/main" id="{AED83F6E-7BBD-4CF7-4A0C-FDD34A9CCF1C}"/>
                </a:ext>
              </a:extLst>
            </p:cNvPr>
            <p:cNvSpPr/>
            <p:nvPr/>
          </p:nvSpPr>
          <p:spPr>
            <a:xfrm>
              <a:off x="113950" y="-1008900"/>
              <a:ext cx="66225" cy="96900"/>
            </a:xfrm>
            <a:custGeom>
              <a:avLst/>
              <a:gdLst/>
              <a:ahLst/>
              <a:cxnLst/>
              <a:rect l="l" t="t" r="r" b="b"/>
              <a:pathLst>
                <a:path w="2649" h="3876" extrusionOk="0">
                  <a:moveTo>
                    <a:pt x="1485" y="1"/>
                  </a:moveTo>
                  <a:cubicBezTo>
                    <a:pt x="1485" y="1"/>
                    <a:pt x="1" y="1846"/>
                    <a:pt x="177" y="1926"/>
                  </a:cubicBezTo>
                  <a:cubicBezTo>
                    <a:pt x="188" y="1931"/>
                    <a:pt x="200" y="1934"/>
                    <a:pt x="213" y="1934"/>
                  </a:cubicBezTo>
                  <a:cubicBezTo>
                    <a:pt x="407" y="1934"/>
                    <a:pt x="891" y="1429"/>
                    <a:pt x="891" y="1429"/>
                  </a:cubicBezTo>
                  <a:lnTo>
                    <a:pt x="891" y="1429"/>
                  </a:lnTo>
                  <a:cubicBezTo>
                    <a:pt x="891" y="1429"/>
                    <a:pt x="707" y="2472"/>
                    <a:pt x="554" y="3049"/>
                  </a:cubicBezTo>
                  <a:cubicBezTo>
                    <a:pt x="506" y="3258"/>
                    <a:pt x="603" y="3498"/>
                    <a:pt x="803" y="3595"/>
                  </a:cubicBezTo>
                  <a:lnTo>
                    <a:pt x="1325" y="3875"/>
                  </a:lnTo>
                  <a:cubicBezTo>
                    <a:pt x="1325" y="3875"/>
                    <a:pt x="1766" y="2897"/>
                    <a:pt x="1958" y="2343"/>
                  </a:cubicBezTo>
                  <a:cubicBezTo>
                    <a:pt x="2159" y="1790"/>
                    <a:pt x="2648" y="105"/>
                    <a:pt x="2648" y="105"/>
                  </a:cubicBezTo>
                  <a:lnTo>
                    <a:pt x="1485" y="1"/>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7;p30">
              <a:extLst>
                <a:ext uri="{FF2B5EF4-FFF2-40B4-BE49-F238E27FC236}">
                  <a16:creationId xmlns:a16="http://schemas.microsoft.com/office/drawing/2014/main" id="{29BCC5E2-CB55-F324-AEAC-08BE21EFB7AF}"/>
                </a:ext>
              </a:extLst>
            </p:cNvPr>
            <p:cNvSpPr/>
            <p:nvPr/>
          </p:nvSpPr>
          <p:spPr>
            <a:xfrm>
              <a:off x="133000" y="-952325"/>
              <a:ext cx="8850" cy="32500"/>
            </a:xfrm>
            <a:custGeom>
              <a:avLst/>
              <a:gdLst/>
              <a:ahLst/>
              <a:cxnLst/>
              <a:rect l="l" t="t" r="r" b="b"/>
              <a:pathLst>
                <a:path w="354" h="1300" fill="none" extrusionOk="0">
                  <a:moveTo>
                    <a:pt x="1" y="1300"/>
                  </a:moveTo>
                  <a:lnTo>
                    <a:pt x="354"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8;p30">
              <a:extLst>
                <a:ext uri="{FF2B5EF4-FFF2-40B4-BE49-F238E27FC236}">
                  <a16:creationId xmlns:a16="http://schemas.microsoft.com/office/drawing/2014/main" id="{F0BEDF84-6536-5088-D0EA-58EB4A12336C}"/>
                </a:ext>
              </a:extLst>
            </p:cNvPr>
            <p:cNvSpPr/>
            <p:nvPr/>
          </p:nvSpPr>
          <p:spPr>
            <a:xfrm>
              <a:off x="141225" y="-947725"/>
              <a:ext cx="8850" cy="32525"/>
            </a:xfrm>
            <a:custGeom>
              <a:avLst/>
              <a:gdLst/>
              <a:ahLst/>
              <a:cxnLst/>
              <a:rect l="l" t="t" r="r" b="b"/>
              <a:pathLst>
                <a:path w="354" h="1301" fill="none" extrusionOk="0">
                  <a:moveTo>
                    <a:pt x="1" y="1300"/>
                  </a:moveTo>
                  <a:lnTo>
                    <a:pt x="354"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9;p30">
              <a:extLst>
                <a:ext uri="{FF2B5EF4-FFF2-40B4-BE49-F238E27FC236}">
                  <a16:creationId xmlns:a16="http://schemas.microsoft.com/office/drawing/2014/main" id="{7E260AA9-341E-06F2-8302-3C71F079FE95}"/>
                </a:ext>
              </a:extLst>
            </p:cNvPr>
            <p:cNvSpPr/>
            <p:nvPr/>
          </p:nvSpPr>
          <p:spPr>
            <a:xfrm>
              <a:off x="-105825" y="-1369675"/>
              <a:ext cx="90050" cy="85975"/>
            </a:xfrm>
            <a:custGeom>
              <a:avLst/>
              <a:gdLst/>
              <a:ahLst/>
              <a:cxnLst/>
              <a:rect l="l" t="t" r="r" b="b"/>
              <a:pathLst>
                <a:path w="3602" h="3439" extrusionOk="0">
                  <a:moveTo>
                    <a:pt x="1100" y="1"/>
                  </a:moveTo>
                  <a:cubicBezTo>
                    <a:pt x="850" y="1"/>
                    <a:pt x="598" y="93"/>
                    <a:pt x="401" y="282"/>
                  </a:cubicBezTo>
                  <a:cubicBezTo>
                    <a:pt x="8" y="659"/>
                    <a:pt x="0" y="1292"/>
                    <a:pt x="385" y="1693"/>
                  </a:cubicBezTo>
                  <a:lnTo>
                    <a:pt x="1789" y="3137"/>
                  </a:lnTo>
                  <a:cubicBezTo>
                    <a:pt x="1981" y="3338"/>
                    <a:pt x="2243" y="3438"/>
                    <a:pt x="2505" y="3438"/>
                  </a:cubicBezTo>
                  <a:cubicBezTo>
                    <a:pt x="2756" y="3438"/>
                    <a:pt x="3008" y="3346"/>
                    <a:pt x="3201" y="3161"/>
                  </a:cubicBezTo>
                  <a:cubicBezTo>
                    <a:pt x="3594" y="2776"/>
                    <a:pt x="3602" y="2143"/>
                    <a:pt x="3217" y="1742"/>
                  </a:cubicBezTo>
                  <a:lnTo>
                    <a:pt x="1813" y="298"/>
                  </a:lnTo>
                  <a:cubicBezTo>
                    <a:pt x="1621" y="101"/>
                    <a:pt x="1361" y="1"/>
                    <a:pt x="110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0;p30">
              <a:extLst>
                <a:ext uri="{FF2B5EF4-FFF2-40B4-BE49-F238E27FC236}">
                  <a16:creationId xmlns:a16="http://schemas.microsoft.com/office/drawing/2014/main" id="{8AE72E50-D217-72E2-AC66-B56546E81962}"/>
                </a:ext>
              </a:extLst>
            </p:cNvPr>
            <p:cNvSpPr/>
            <p:nvPr/>
          </p:nvSpPr>
          <p:spPr>
            <a:xfrm>
              <a:off x="-106625" y="-1370575"/>
              <a:ext cx="57175" cy="68925"/>
            </a:xfrm>
            <a:custGeom>
              <a:avLst/>
              <a:gdLst/>
              <a:ahLst/>
              <a:cxnLst/>
              <a:rect l="l" t="t" r="r" b="b"/>
              <a:pathLst>
                <a:path w="2287" h="2757" extrusionOk="0">
                  <a:moveTo>
                    <a:pt x="1126" y="1"/>
                  </a:moveTo>
                  <a:cubicBezTo>
                    <a:pt x="896" y="1"/>
                    <a:pt x="666" y="85"/>
                    <a:pt x="489" y="253"/>
                  </a:cubicBezTo>
                  <a:lnTo>
                    <a:pt x="377" y="374"/>
                  </a:lnTo>
                  <a:cubicBezTo>
                    <a:pt x="16" y="727"/>
                    <a:pt x="0" y="1312"/>
                    <a:pt x="353" y="1657"/>
                  </a:cubicBezTo>
                  <a:lnTo>
                    <a:pt x="1420" y="2756"/>
                  </a:lnTo>
                  <a:cubicBezTo>
                    <a:pt x="1797" y="2451"/>
                    <a:pt x="2206" y="1609"/>
                    <a:pt x="2286" y="791"/>
                  </a:cubicBezTo>
                  <a:lnTo>
                    <a:pt x="1789" y="277"/>
                  </a:lnTo>
                  <a:cubicBezTo>
                    <a:pt x="1608" y="93"/>
                    <a:pt x="1367" y="1"/>
                    <a:pt x="1126"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1;p30">
              <a:extLst>
                <a:ext uri="{FF2B5EF4-FFF2-40B4-BE49-F238E27FC236}">
                  <a16:creationId xmlns:a16="http://schemas.microsoft.com/office/drawing/2014/main" id="{893AA98B-520D-91D4-ED28-EC063A67ACC6}"/>
                </a:ext>
              </a:extLst>
            </p:cNvPr>
            <p:cNvSpPr/>
            <p:nvPr/>
          </p:nvSpPr>
          <p:spPr>
            <a:xfrm>
              <a:off x="-181050" y="-1426575"/>
              <a:ext cx="120350" cy="137900"/>
            </a:xfrm>
            <a:custGeom>
              <a:avLst/>
              <a:gdLst/>
              <a:ahLst/>
              <a:cxnLst/>
              <a:rect l="l" t="t" r="r" b="b"/>
              <a:pathLst>
                <a:path w="4814" h="5516" extrusionOk="0">
                  <a:moveTo>
                    <a:pt x="2235" y="1"/>
                  </a:moveTo>
                  <a:cubicBezTo>
                    <a:pt x="1717" y="1"/>
                    <a:pt x="1198" y="198"/>
                    <a:pt x="795" y="592"/>
                  </a:cubicBezTo>
                  <a:cubicBezTo>
                    <a:pt x="153" y="1226"/>
                    <a:pt x="1" y="2173"/>
                    <a:pt x="362" y="2951"/>
                  </a:cubicBezTo>
                  <a:cubicBezTo>
                    <a:pt x="362" y="2959"/>
                    <a:pt x="370" y="2959"/>
                    <a:pt x="370" y="2967"/>
                  </a:cubicBezTo>
                  <a:cubicBezTo>
                    <a:pt x="458" y="3167"/>
                    <a:pt x="595" y="3352"/>
                    <a:pt x="755" y="3520"/>
                  </a:cubicBezTo>
                  <a:cubicBezTo>
                    <a:pt x="1317" y="4282"/>
                    <a:pt x="2167" y="5333"/>
                    <a:pt x="3081" y="5502"/>
                  </a:cubicBezTo>
                  <a:cubicBezTo>
                    <a:pt x="3131" y="5511"/>
                    <a:pt x="3180" y="5516"/>
                    <a:pt x="3228" y="5516"/>
                  </a:cubicBezTo>
                  <a:cubicBezTo>
                    <a:pt x="4155" y="5516"/>
                    <a:pt x="4675" y="3805"/>
                    <a:pt x="4782" y="2959"/>
                  </a:cubicBezTo>
                  <a:cubicBezTo>
                    <a:pt x="4814" y="2694"/>
                    <a:pt x="4774" y="2429"/>
                    <a:pt x="4662" y="2189"/>
                  </a:cubicBezTo>
                  <a:cubicBezTo>
                    <a:pt x="4413" y="1651"/>
                    <a:pt x="3932" y="705"/>
                    <a:pt x="3539" y="472"/>
                  </a:cubicBezTo>
                  <a:cubicBezTo>
                    <a:pt x="3160" y="158"/>
                    <a:pt x="2698" y="1"/>
                    <a:pt x="2235"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2;p30">
              <a:extLst>
                <a:ext uri="{FF2B5EF4-FFF2-40B4-BE49-F238E27FC236}">
                  <a16:creationId xmlns:a16="http://schemas.microsoft.com/office/drawing/2014/main" id="{1DC931E5-5FDC-7CDC-3866-1ED1DB9BB35E}"/>
                </a:ext>
              </a:extLst>
            </p:cNvPr>
            <p:cNvSpPr/>
            <p:nvPr/>
          </p:nvSpPr>
          <p:spPr>
            <a:xfrm>
              <a:off x="-90600" y="-1404400"/>
              <a:ext cx="44150" cy="40050"/>
            </a:xfrm>
            <a:custGeom>
              <a:avLst/>
              <a:gdLst/>
              <a:ahLst/>
              <a:cxnLst/>
              <a:rect l="l" t="t" r="r" b="b"/>
              <a:pathLst>
                <a:path w="1766" h="1602" extrusionOk="0">
                  <a:moveTo>
                    <a:pt x="885" y="0"/>
                  </a:moveTo>
                  <a:cubicBezTo>
                    <a:pt x="683" y="0"/>
                    <a:pt x="480" y="76"/>
                    <a:pt x="322" y="227"/>
                  </a:cubicBezTo>
                  <a:cubicBezTo>
                    <a:pt x="1" y="540"/>
                    <a:pt x="1" y="1037"/>
                    <a:pt x="306" y="1358"/>
                  </a:cubicBezTo>
                  <a:cubicBezTo>
                    <a:pt x="461" y="1521"/>
                    <a:pt x="668" y="1601"/>
                    <a:pt x="877" y="1601"/>
                  </a:cubicBezTo>
                  <a:cubicBezTo>
                    <a:pt x="1078" y="1601"/>
                    <a:pt x="1279" y="1527"/>
                    <a:pt x="1437" y="1382"/>
                  </a:cubicBezTo>
                  <a:cubicBezTo>
                    <a:pt x="1758" y="1077"/>
                    <a:pt x="1766" y="564"/>
                    <a:pt x="1453" y="243"/>
                  </a:cubicBezTo>
                  <a:cubicBezTo>
                    <a:pt x="1298" y="80"/>
                    <a:pt x="1093" y="0"/>
                    <a:pt x="88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3;p30">
              <a:extLst>
                <a:ext uri="{FF2B5EF4-FFF2-40B4-BE49-F238E27FC236}">
                  <a16:creationId xmlns:a16="http://schemas.microsoft.com/office/drawing/2014/main" id="{D0E2F18D-9B81-2A4E-D43A-3EBE73989D5A}"/>
                </a:ext>
              </a:extLst>
            </p:cNvPr>
            <p:cNvSpPr/>
            <p:nvPr/>
          </p:nvSpPr>
          <p:spPr>
            <a:xfrm>
              <a:off x="-140925" y="-1327350"/>
              <a:ext cx="25" cy="25"/>
            </a:xfrm>
            <a:custGeom>
              <a:avLst/>
              <a:gdLst/>
              <a:ahLst/>
              <a:cxnLst/>
              <a:rect l="l" t="t" r="r" b="b"/>
              <a:pathLst>
                <a:path w="1" h="1" extrusionOk="0">
                  <a:moveTo>
                    <a:pt x="0" y="0"/>
                  </a:move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4;p30">
              <a:extLst>
                <a:ext uri="{FF2B5EF4-FFF2-40B4-BE49-F238E27FC236}">
                  <a16:creationId xmlns:a16="http://schemas.microsoft.com/office/drawing/2014/main" id="{F51E2EE6-BBD2-60E7-70DB-B5054E965554}"/>
                </a:ext>
              </a:extLst>
            </p:cNvPr>
            <p:cNvSpPr/>
            <p:nvPr/>
          </p:nvSpPr>
          <p:spPr>
            <a:xfrm>
              <a:off x="-355300" y="-1301475"/>
              <a:ext cx="337325" cy="179075"/>
            </a:xfrm>
            <a:custGeom>
              <a:avLst/>
              <a:gdLst/>
              <a:ahLst/>
              <a:cxnLst/>
              <a:rect l="l" t="t" r="r" b="b"/>
              <a:pathLst>
                <a:path w="13493" h="7163" extrusionOk="0">
                  <a:moveTo>
                    <a:pt x="11367" y="0"/>
                  </a:moveTo>
                  <a:lnTo>
                    <a:pt x="6361" y="3859"/>
                  </a:lnTo>
                  <a:cubicBezTo>
                    <a:pt x="6361" y="3859"/>
                    <a:pt x="4416" y="4362"/>
                    <a:pt x="1669" y="4362"/>
                  </a:cubicBezTo>
                  <a:cubicBezTo>
                    <a:pt x="1255" y="4362"/>
                    <a:pt x="823" y="4350"/>
                    <a:pt x="377" y="4324"/>
                  </a:cubicBezTo>
                  <a:lnTo>
                    <a:pt x="0" y="6129"/>
                  </a:lnTo>
                  <a:cubicBezTo>
                    <a:pt x="0" y="6129"/>
                    <a:pt x="1961" y="7163"/>
                    <a:pt x="4461" y="7163"/>
                  </a:cubicBezTo>
                  <a:cubicBezTo>
                    <a:pt x="5463" y="7163"/>
                    <a:pt x="6553" y="6996"/>
                    <a:pt x="7637" y="6530"/>
                  </a:cubicBezTo>
                  <a:cubicBezTo>
                    <a:pt x="11415" y="4893"/>
                    <a:pt x="13493" y="2214"/>
                    <a:pt x="13493" y="2214"/>
                  </a:cubicBezTo>
                  <a:lnTo>
                    <a:pt x="11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5;p30">
              <a:extLst>
                <a:ext uri="{FF2B5EF4-FFF2-40B4-BE49-F238E27FC236}">
                  <a16:creationId xmlns:a16="http://schemas.microsoft.com/office/drawing/2014/main" id="{F5E6F91E-17AE-2781-7C22-9A0ED4C4EF95}"/>
                </a:ext>
              </a:extLst>
            </p:cNvPr>
            <p:cNvSpPr/>
            <p:nvPr/>
          </p:nvSpPr>
          <p:spPr>
            <a:xfrm>
              <a:off x="-42475" y="-1334375"/>
              <a:ext cx="262325" cy="335125"/>
            </a:xfrm>
            <a:custGeom>
              <a:avLst/>
              <a:gdLst/>
              <a:ahLst/>
              <a:cxnLst/>
              <a:rect l="l" t="t" r="r" b="b"/>
              <a:pathLst>
                <a:path w="10493" h="13405" extrusionOk="0">
                  <a:moveTo>
                    <a:pt x="2239" y="1"/>
                  </a:moveTo>
                  <a:cubicBezTo>
                    <a:pt x="1004" y="1"/>
                    <a:pt x="1" y="1003"/>
                    <a:pt x="1" y="2239"/>
                  </a:cubicBezTo>
                  <a:cubicBezTo>
                    <a:pt x="1" y="3249"/>
                    <a:pt x="5584" y="7605"/>
                    <a:pt x="5584" y="7605"/>
                  </a:cubicBezTo>
                  <a:cubicBezTo>
                    <a:pt x="5584" y="7605"/>
                    <a:pt x="6900" y="9875"/>
                    <a:pt x="7172" y="13285"/>
                  </a:cubicBezTo>
                  <a:lnTo>
                    <a:pt x="9017" y="13405"/>
                  </a:lnTo>
                  <a:lnTo>
                    <a:pt x="9017" y="13405"/>
                  </a:lnTo>
                  <a:cubicBezTo>
                    <a:pt x="9021" y="13389"/>
                    <a:pt x="10493" y="9316"/>
                    <a:pt x="8352" y="5808"/>
                  </a:cubicBezTo>
                  <a:cubicBezTo>
                    <a:pt x="6980" y="3562"/>
                    <a:pt x="3121" y="1"/>
                    <a:pt x="2239" y="1"/>
                  </a:cubicBezTo>
                  <a:close/>
                  <a:moveTo>
                    <a:pt x="9017" y="13405"/>
                  </a:moveTo>
                  <a:cubicBezTo>
                    <a:pt x="9017" y="13405"/>
                    <a:pt x="9017" y="13405"/>
                    <a:pt x="9017" y="13405"/>
                  </a:cubicBezTo>
                  <a:cubicBezTo>
                    <a:pt x="9017" y="13405"/>
                    <a:pt x="9017" y="13405"/>
                    <a:pt x="9017" y="13405"/>
                  </a:cubicBezTo>
                  <a:lnTo>
                    <a:pt x="9017" y="134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66;p30">
              <a:extLst>
                <a:ext uri="{FF2B5EF4-FFF2-40B4-BE49-F238E27FC236}">
                  <a16:creationId xmlns:a16="http://schemas.microsoft.com/office/drawing/2014/main" id="{FD3C1C10-7A05-2278-800A-AB91797F6E1C}"/>
                </a:ext>
              </a:extLst>
            </p:cNvPr>
            <p:cNvSpPr/>
            <p:nvPr/>
          </p:nvSpPr>
          <p:spPr>
            <a:xfrm>
              <a:off x="-69950" y="-1414175"/>
              <a:ext cx="405525" cy="227225"/>
            </a:xfrm>
            <a:custGeom>
              <a:avLst/>
              <a:gdLst/>
              <a:ahLst/>
              <a:cxnLst/>
              <a:rect l="l" t="t" r="r" b="b"/>
              <a:pathLst>
                <a:path w="16221" h="9089" extrusionOk="0">
                  <a:moveTo>
                    <a:pt x="14962" y="0"/>
                  </a:moveTo>
                  <a:cubicBezTo>
                    <a:pt x="13133" y="72"/>
                    <a:pt x="4630" y="417"/>
                    <a:pt x="3202" y="521"/>
                  </a:cubicBezTo>
                  <a:cubicBezTo>
                    <a:pt x="1597" y="658"/>
                    <a:pt x="731" y="2439"/>
                    <a:pt x="731" y="2439"/>
                  </a:cubicBezTo>
                  <a:cubicBezTo>
                    <a:pt x="1140" y="3987"/>
                    <a:pt x="1" y="4548"/>
                    <a:pt x="1" y="4548"/>
                  </a:cubicBezTo>
                  <a:cubicBezTo>
                    <a:pt x="996" y="6786"/>
                    <a:pt x="8223" y="9089"/>
                    <a:pt x="8223" y="9089"/>
                  </a:cubicBezTo>
                  <a:lnTo>
                    <a:pt x="15940" y="6891"/>
                  </a:lnTo>
                  <a:cubicBezTo>
                    <a:pt x="16125" y="6169"/>
                    <a:pt x="16221" y="5423"/>
                    <a:pt x="16221" y="4637"/>
                  </a:cubicBezTo>
                  <a:cubicBezTo>
                    <a:pt x="16221" y="2944"/>
                    <a:pt x="15764" y="1356"/>
                    <a:pt x="14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67;p30">
              <a:extLst>
                <a:ext uri="{FF2B5EF4-FFF2-40B4-BE49-F238E27FC236}">
                  <a16:creationId xmlns:a16="http://schemas.microsoft.com/office/drawing/2014/main" id="{BDE72733-C980-A2CA-D803-FAFA5C222F2D}"/>
                </a:ext>
              </a:extLst>
            </p:cNvPr>
            <p:cNvSpPr/>
            <p:nvPr/>
          </p:nvSpPr>
          <p:spPr>
            <a:xfrm>
              <a:off x="-70150" y="-1300475"/>
              <a:ext cx="52775" cy="55375"/>
            </a:xfrm>
            <a:custGeom>
              <a:avLst/>
              <a:gdLst/>
              <a:ahLst/>
              <a:cxnLst/>
              <a:rect l="l" t="t" r="r" b="b"/>
              <a:pathLst>
                <a:path w="2111" h="2215" fill="none" extrusionOk="0">
                  <a:moveTo>
                    <a:pt x="1" y="0"/>
                  </a:moveTo>
                  <a:lnTo>
                    <a:pt x="2111" y="2214"/>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68;p30">
              <a:extLst>
                <a:ext uri="{FF2B5EF4-FFF2-40B4-BE49-F238E27FC236}">
                  <a16:creationId xmlns:a16="http://schemas.microsoft.com/office/drawing/2014/main" id="{703D00B6-6C0A-5864-DAE7-3CF66FB27D9E}"/>
                </a:ext>
              </a:extLst>
            </p:cNvPr>
            <p:cNvSpPr/>
            <p:nvPr/>
          </p:nvSpPr>
          <p:spPr>
            <a:xfrm>
              <a:off x="-43675" y="-1339575"/>
              <a:ext cx="206800" cy="144800"/>
            </a:xfrm>
            <a:custGeom>
              <a:avLst/>
              <a:gdLst/>
              <a:ahLst/>
              <a:cxnLst/>
              <a:rect l="l" t="t" r="r" b="b"/>
              <a:pathLst>
                <a:path w="8272" h="5792" fill="none" extrusionOk="0">
                  <a:moveTo>
                    <a:pt x="8271" y="5792"/>
                  </a:moveTo>
                  <a:cubicBezTo>
                    <a:pt x="8271" y="5792"/>
                    <a:pt x="3964" y="120"/>
                    <a:pt x="2480" y="56"/>
                  </a:cubicBezTo>
                  <a:cubicBezTo>
                    <a:pt x="996" y="0"/>
                    <a:pt x="1" y="1235"/>
                    <a:pt x="161" y="2848"/>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69;p30">
              <a:extLst>
                <a:ext uri="{FF2B5EF4-FFF2-40B4-BE49-F238E27FC236}">
                  <a16:creationId xmlns:a16="http://schemas.microsoft.com/office/drawing/2014/main" id="{3F74B124-3A5D-9078-E1C5-85974900ED3D}"/>
                </a:ext>
              </a:extLst>
            </p:cNvPr>
            <p:cNvSpPr/>
            <p:nvPr/>
          </p:nvSpPr>
          <p:spPr>
            <a:xfrm>
              <a:off x="100125" y="-1249350"/>
              <a:ext cx="76225" cy="86275"/>
            </a:xfrm>
            <a:custGeom>
              <a:avLst/>
              <a:gdLst/>
              <a:ahLst/>
              <a:cxnLst/>
              <a:rect l="l" t="t" r="r" b="b"/>
              <a:pathLst>
                <a:path w="3049" h="3451" extrusionOk="0">
                  <a:moveTo>
                    <a:pt x="754" y="1"/>
                  </a:moveTo>
                  <a:cubicBezTo>
                    <a:pt x="297" y="354"/>
                    <a:pt x="0" y="899"/>
                    <a:pt x="0" y="1525"/>
                  </a:cubicBezTo>
                  <a:cubicBezTo>
                    <a:pt x="0" y="2584"/>
                    <a:pt x="867" y="3450"/>
                    <a:pt x="1926" y="3450"/>
                  </a:cubicBezTo>
                  <a:cubicBezTo>
                    <a:pt x="1938" y="3450"/>
                    <a:pt x="1951" y="3451"/>
                    <a:pt x="1963" y="3451"/>
                  </a:cubicBezTo>
                  <a:cubicBezTo>
                    <a:pt x="2373" y="3451"/>
                    <a:pt x="2745" y="3323"/>
                    <a:pt x="3049" y="3097"/>
                  </a:cubicBezTo>
                  <a:cubicBezTo>
                    <a:pt x="2952" y="2881"/>
                    <a:pt x="2832" y="2664"/>
                    <a:pt x="2704" y="2447"/>
                  </a:cubicBezTo>
                  <a:cubicBezTo>
                    <a:pt x="2263" y="1718"/>
                    <a:pt x="1549" y="843"/>
                    <a:pt x="754" y="1"/>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0;p30">
              <a:extLst>
                <a:ext uri="{FF2B5EF4-FFF2-40B4-BE49-F238E27FC236}">
                  <a16:creationId xmlns:a16="http://schemas.microsoft.com/office/drawing/2014/main" id="{F0DFB0D6-7E5B-175A-8FFA-AE3D106BE620}"/>
                </a:ext>
              </a:extLst>
            </p:cNvPr>
            <p:cNvSpPr/>
            <p:nvPr/>
          </p:nvSpPr>
          <p:spPr>
            <a:xfrm>
              <a:off x="-220550" y="-1181950"/>
              <a:ext cx="90875" cy="57975"/>
            </a:xfrm>
            <a:custGeom>
              <a:avLst/>
              <a:gdLst/>
              <a:ahLst/>
              <a:cxnLst/>
              <a:rect l="l" t="t" r="r" b="b"/>
              <a:pathLst>
                <a:path w="3635" h="2319" extrusionOk="0">
                  <a:moveTo>
                    <a:pt x="1926" y="0"/>
                  </a:moveTo>
                  <a:cubicBezTo>
                    <a:pt x="859" y="0"/>
                    <a:pt x="1" y="858"/>
                    <a:pt x="1" y="1925"/>
                  </a:cubicBezTo>
                  <a:cubicBezTo>
                    <a:pt x="1" y="2054"/>
                    <a:pt x="9" y="2198"/>
                    <a:pt x="41" y="2318"/>
                  </a:cubicBezTo>
                  <a:cubicBezTo>
                    <a:pt x="747" y="2238"/>
                    <a:pt x="1493" y="2054"/>
                    <a:pt x="2231" y="1733"/>
                  </a:cubicBezTo>
                  <a:cubicBezTo>
                    <a:pt x="2736" y="1524"/>
                    <a:pt x="3193" y="1292"/>
                    <a:pt x="3635" y="1043"/>
                  </a:cubicBezTo>
                  <a:cubicBezTo>
                    <a:pt x="3314" y="425"/>
                    <a:pt x="2672" y="0"/>
                    <a:pt x="1926" y="0"/>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1;p30">
              <a:extLst>
                <a:ext uri="{FF2B5EF4-FFF2-40B4-BE49-F238E27FC236}">
                  <a16:creationId xmlns:a16="http://schemas.microsoft.com/office/drawing/2014/main" id="{8126AFDE-ECA0-EC58-2487-200DB5D780A7}"/>
                </a:ext>
              </a:extLst>
            </p:cNvPr>
            <p:cNvSpPr/>
            <p:nvPr/>
          </p:nvSpPr>
          <p:spPr>
            <a:xfrm>
              <a:off x="-180650" y="-1426275"/>
              <a:ext cx="100900" cy="87725"/>
            </a:xfrm>
            <a:custGeom>
              <a:avLst/>
              <a:gdLst/>
              <a:ahLst/>
              <a:cxnLst/>
              <a:rect l="l" t="t" r="r" b="b"/>
              <a:pathLst>
                <a:path w="4036" h="3509" extrusionOk="0">
                  <a:moveTo>
                    <a:pt x="2242" y="1"/>
                  </a:moveTo>
                  <a:cubicBezTo>
                    <a:pt x="1721" y="1"/>
                    <a:pt x="1198" y="194"/>
                    <a:pt x="795" y="580"/>
                  </a:cubicBezTo>
                  <a:cubicBezTo>
                    <a:pt x="145" y="1214"/>
                    <a:pt x="1" y="2153"/>
                    <a:pt x="362" y="2939"/>
                  </a:cubicBezTo>
                  <a:cubicBezTo>
                    <a:pt x="362" y="2939"/>
                    <a:pt x="362" y="2947"/>
                    <a:pt x="378" y="2955"/>
                  </a:cubicBezTo>
                  <a:cubicBezTo>
                    <a:pt x="466" y="3155"/>
                    <a:pt x="595" y="3348"/>
                    <a:pt x="755" y="3508"/>
                  </a:cubicBezTo>
                  <a:lnTo>
                    <a:pt x="755" y="3508"/>
                  </a:lnTo>
                  <a:cubicBezTo>
                    <a:pt x="759" y="3497"/>
                    <a:pt x="2428" y="2549"/>
                    <a:pt x="1798" y="532"/>
                  </a:cubicBezTo>
                  <a:lnTo>
                    <a:pt x="1798" y="532"/>
                  </a:lnTo>
                  <a:cubicBezTo>
                    <a:pt x="1798" y="532"/>
                    <a:pt x="2828" y="1647"/>
                    <a:pt x="3637" y="1647"/>
                  </a:cubicBezTo>
                  <a:cubicBezTo>
                    <a:pt x="3691" y="1647"/>
                    <a:pt x="3744" y="1642"/>
                    <a:pt x="3795" y="1631"/>
                  </a:cubicBezTo>
                  <a:cubicBezTo>
                    <a:pt x="3795" y="1631"/>
                    <a:pt x="3787" y="1254"/>
                    <a:pt x="4036" y="1013"/>
                  </a:cubicBezTo>
                  <a:cubicBezTo>
                    <a:pt x="3875" y="757"/>
                    <a:pt x="3707" y="556"/>
                    <a:pt x="3547" y="460"/>
                  </a:cubicBezTo>
                  <a:cubicBezTo>
                    <a:pt x="3169" y="154"/>
                    <a:pt x="2706" y="1"/>
                    <a:pt x="2242" y="1"/>
                  </a:cubicBezTo>
                  <a:close/>
                  <a:moveTo>
                    <a:pt x="755" y="3508"/>
                  </a:moveTo>
                  <a:cubicBezTo>
                    <a:pt x="755" y="3508"/>
                    <a:pt x="755" y="3508"/>
                    <a:pt x="755" y="3508"/>
                  </a:cubicBezTo>
                  <a:cubicBezTo>
                    <a:pt x="755" y="3508"/>
                    <a:pt x="755" y="3508"/>
                    <a:pt x="755" y="3508"/>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2;p30">
              <a:extLst>
                <a:ext uri="{FF2B5EF4-FFF2-40B4-BE49-F238E27FC236}">
                  <a16:creationId xmlns:a16="http://schemas.microsoft.com/office/drawing/2014/main" id="{B4E67099-54C7-8CB8-7022-6AA364333C87}"/>
                </a:ext>
              </a:extLst>
            </p:cNvPr>
            <p:cNvSpPr/>
            <p:nvPr/>
          </p:nvSpPr>
          <p:spPr>
            <a:xfrm>
              <a:off x="-762425" y="-1315725"/>
              <a:ext cx="373050" cy="343150"/>
            </a:xfrm>
            <a:custGeom>
              <a:avLst/>
              <a:gdLst/>
              <a:ahLst/>
              <a:cxnLst/>
              <a:rect l="l" t="t" r="r" b="b"/>
              <a:pathLst>
                <a:path w="14922" h="13726" extrusionOk="0">
                  <a:moveTo>
                    <a:pt x="3202" y="1"/>
                  </a:moveTo>
                  <a:lnTo>
                    <a:pt x="2528" y="3859"/>
                  </a:lnTo>
                  <a:cubicBezTo>
                    <a:pt x="2411" y="3839"/>
                    <a:pt x="2295" y="3829"/>
                    <a:pt x="2181" y="3829"/>
                  </a:cubicBezTo>
                  <a:cubicBezTo>
                    <a:pt x="1217" y="3829"/>
                    <a:pt x="366" y="4529"/>
                    <a:pt x="193" y="5512"/>
                  </a:cubicBezTo>
                  <a:cubicBezTo>
                    <a:pt x="1" y="6611"/>
                    <a:pt x="747" y="7653"/>
                    <a:pt x="1846" y="7846"/>
                  </a:cubicBezTo>
                  <a:lnTo>
                    <a:pt x="1188" y="11720"/>
                  </a:lnTo>
                  <a:lnTo>
                    <a:pt x="5055" y="12378"/>
                  </a:lnTo>
                  <a:cubicBezTo>
                    <a:pt x="5227" y="11396"/>
                    <a:pt x="6078" y="10695"/>
                    <a:pt x="7048" y="10695"/>
                  </a:cubicBezTo>
                  <a:cubicBezTo>
                    <a:pt x="7163" y="10695"/>
                    <a:pt x="7280" y="10705"/>
                    <a:pt x="7397" y="10726"/>
                  </a:cubicBezTo>
                  <a:cubicBezTo>
                    <a:pt x="8496" y="10918"/>
                    <a:pt x="9242" y="11961"/>
                    <a:pt x="9049" y="13060"/>
                  </a:cubicBezTo>
                  <a:lnTo>
                    <a:pt x="12916" y="13726"/>
                  </a:lnTo>
                  <a:lnTo>
                    <a:pt x="14921" y="2006"/>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Google Shape;1373;p30">
            <a:extLst>
              <a:ext uri="{FF2B5EF4-FFF2-40B4-BE49-F238E27FC236}">
                <a16:creationId xmlns:a16="http://schemas.microsoft.com/office/drawing/2014/main" id="{521B74C2-85A6-7E5C-34B8-F0B4F7596B77}"/>
              </a:ext>
            </a:extLst>
          </p:cNvPr>
          <p:cNvCxnSpPr/>
          <p:nvPr/>
        </p:nvCxnSpPr>
        <p:spPr>
          <a:xfrm>
            <a:off x="4572000" y="3057551"/>
            <a:ext cx="0" cy="1234800"/>
          </a:xfrm>
          <a:prstGeom prst="straightConnector1">
            <a:avLst/>
          </a:prstGeom>
          <a:noFill/>
          <a:ln w="9525" cap="flat" cmpd="sng">
            <a:solidFill>
              <a:schemeClr val="accent6"/>
            </a:solidFill>
            <a:prstDash val="solid"/>
            <a:round/>
            <a:headEnd type="none" w="med" len="med"/>
            <a:tailEnd type="none" w="med" len="med"/>
          </a:ln>
        </p:spPr>
      </p:cxnSp>
      <p:sp>
        <p:nvSpPr>
          <p:cNvPr id="79" name="Google Shape;100;p15">
            <a:extLst>
              <a:ext uri="{FF2B5EF4-FFF2-40B4-BE49-F238E27FC236}">
                <a16:creationId xmlns:a16="http://schemas.microsoft.com/office/drawing/2014/main" id="{544F474A-781D-F83E-4FCC-18AC91467047}"/>
              </a:ext>
            </a:extLst>
          </p:cNvPr>
          <p:cNvSpPr txBox="1">
            <a:spLocks/>
          </p:cNvSpPr>
          <p:nvPr/>
        </p:nvSpPr>
        <p:spPr>
          <a:xfrm>
            <a:off x="306509" y="5385068"/>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03</a:t>
            </a:r>
            <a:r>
              <a:rPr lang="vi-VN" sz="6000" dirty="0">
                <a:solidFill>
                  <a:schemeClr val="accent2">
                    <a:lumMod val="50000"/>
                  </a:schemeClr>
                </a:solidFill>
              </a:rPr>
              <a:t> </a:t>
            </a:r>
          </a:p>
        </p:txBody>
      </p:sp>
      <p:sp>
        <p:nvSpPr>
          <p:cNvPr id="80" name="Google Shape;727;p35">
            <a:extLst>
              <a:ext uri="{FF2B5EF4-FFF2-40B4-BE49-F238E27FC236}">
                <a16:creationId xmlns:a16="http://schemas.microsoft.com/office/drawing/2014/main" id="{7A39427F-23BB-7006-CDDC-B2162B24B1B8}"/>
              </a:ext>
            </a:extLst>
          </p:cNvPr>
          <p:cNvSpPr txBox="1">
            <a:spLocks/>
          </p:cNvSpPr>
          <p:nvPr/>
        </p:nvSpPr>
        <p:spPr>
          <a:xfrm>
            <a:off x="306510" y="6430642"/>
            <a:ext cx="3129460"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a:solidFill>
                  <a:schemeClr val="tx1">
                    <a:lumMod val="50000"/>
                  </a:schemeClr>
                </a:solidFill>
              </a:rPr>
              <a:t>When should we use </a:t>
            </a:r>
            <a:r>
              <a:rPr lang="en-US">
                <a:solidFill>
                  <a:schemeClr val="tx2">
                    <a:lumMod val="50000"/>
                  </a:schemeClr>
                </a:solidFill>
              </a:rPr>
              <a:t>State</a:t>
            </a:r>
            <a:r>
              <a:rPr lang="en-US">
                <a:solidFill>
                  <a:schemeClr val="tx1">
                    <a:lumMod val="50000"/>
                  </a:schemeClr>
                </a:solidFill>
              </a:rPr>
              <a:t> pattern?</a:t>
            </a:r>
            <a:endParaRPr lang="en-US" dirty="0">
              <a:solidFill>
                <a:schemeClr val="tx1">
                  <a:lumMod val="50000"/>
                </a:schemeClr>
              </a:solidFill>
            </a:endParaRPr>
          </a:p>
        </p:txBody>
      </p:sp>
      <p:pic>
        <p:nvPicPr>
          <p:cNvPr id="81" name="Picture 80" descr="Text&#10;&#10;Description automatically generated with low confidence">
            <a:extLst>
              <a:ext uri="{FF2B5EF4-FFF2-40B4-BE49-F238E27FC236}">
                <a16:creationId xmlns:a16="http://schemas.microsoft.com/office/drawing/2014/main" id="{98A05FA6-5205-6998-E460-1372A534FD56}"/>
              </a:ext>
            </a:extLst>
          </p:cNvPr>
          <p:cNvPicPr>
            <a:picLocks noChangeAspect="1"/>
          </p:cNvPicPr>
          <p:nvPr/>
        </p:nvPicPr>
        <p:blipFill>
          <a:blip r:embed="rId2"/>
          <a:stretch>
            <a:fillRect/>
          </a:stretch>
        </p:blipFill>
        <p:spPr>
          <a:xfrm>
            <a:off x="10017400" y="1049504"/>
            <a:ext cx="4871187" cy="3044492"/>
          </a:xfrm>
          <a:prstGeom prst="rect">
            <a:avLst/>
          </a:prstGeom>
        </p:spPr>
      </p:pic>
    </p:spTree>
    <p:extLst>
      <p:ext uri="{BB962C8B-B14F-4D97-AF65-F5344CB8AC3E}">
        <p14:creationId xmlns:p14="http://schemas.microsoft.com/office/powerpoint/2010/main" val="112955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cxnSp>
        <p:nvCxnSpPr>
          <p:cNvPr id="2" name="Google Shape;1303;p30">
            <a:extLst>
              <a:ext uri="{FF2B5EF4-FFF2-40B4-BE49-F238E27FC236}">
                <a16:creationId xmlns:a16="http://schemas.microsoft.com/office/drawing/2014/main" id="{7986D6AA-7B25-0F15-1C9E-38DB5FA11369}"/>
              </a:ext>
            </a:extLst>
          </p:cNvPr>
          <p:cNvCxnSpPr/>
          <p:nvPr/>
        </p:nvCxnSpPr>
        <p:spPr>
          <a:xfrm>
            <a:off x="-1670752" y="2740051"/>
            <a:ext cx="0" cy="1035000"/>
          </a:xfrm>
          <a:prstGeom prst="straightConnector1">
            <a:avLst/>
          </a:prstGeom>
          <a:noFill/>
          <a:ln w="9525" cap="flat" cmpd="sng">
            <a:solidFill>
              <a:schemeClr val="accent6"/>
            </a:solidFill>
            <a:prstDash val="solid"/>
            <a:round/>
            <a:headEnd type="none" w="med" len="med"/>
            <a:tailEnd type="none" w="med" len="med"/>
          </a:ln>
        </p:spPr>
      </p:cxnSp>
      <p:cxnSp>
        <p:nvCxnSpPr>
          <p:cNvPr id="6" name="Google Shape;1304;p30">
            <a:extLst>
              <a:ext uri="{FF2B5EF4-FFF2-40B4-BE49-F238E27FC236}">
                <a16:creationId xmlns:a16="http://schemas.microsoft.com/office/drawing/2014/main" id="{4582817C-3F5E-B41C-E57C-5EDC73EEE9A8}"/>
              </a:ext>
            </a:extLst>
          </p:cNvPr>
          <p:cNvCxnSpPr/>
          <p:nvPr/>
        </p:nvCxnSpPr>
        <p:spPr>
          <a:xfrm>
            <a:off x="-7219250" y="2740051"/>
            <a:ext cx="0" cy="1109100"/>
          </a:xfrm>
          <a:prstGeom prst="straightConnector1">
            <a:avLst/>
          </a:prstGeom>
          <a:noFill/>
          <a:ln w="9525" cap="flat" cmpd="sng">
            <a:solidFill>
              <a:schemeClr val="accent6"/>
            </a:solidFill>
            <a:prstDash val="solid"/>
            <a:round/>
            <a:headEnd type="none" w="med" len="med"/>
            <a:tailEnd type="none" w="med" len="med"/>
          </a:ln>
        </p:spPr>
      </p:cxnSp>
      <p:cxnSp>
        <p:nvCxnSpPr>
          <p:cNvPr id="8" name="Google Shape;1305;p30">
            <a:extLst>
              <a:ext uri="{FF2B5EF4-FFF2-40B4-BE49-F238E27FC236}">
                <a16:creationId xmlns:a16="http://schemas.microsoft.com/office/drawing/2014/main" id="{62CF0C06-7DE1-427D-5043-3086D41B480F}"/>
              </a:ext>
            </a:extLst>
          </p:cNvPr>
          <p:cNvCxnSpPr>
            <a:stCxn id="11" idx="3"/>
            <a:endCxn id="15" idx="1"/>
          </p:cNvCxnSpPr>
          <p:nvPr/>
        </p:nvCxnSpPr>
        <p:spPr>
          <a:xfrm flipV="1">
            <a:off x="-6225677" y="1865701"/>
            <a:ext cx="810326" cy="9166"/>
          </a:xfrm>
          <a:prstGeom prst="straightConnector1">
            <a:avLst/>
          </a:prstGeom>
          <a:noFill/>
          <a:ln w="9525" cap="flat" cmpd="sng">
            <a:solidFill>
              <a:schemeClr val="accent6"/>
            </a:solidFill>
            <a:prstDash val="solid"/>
            <a:round/>
            <a:headEnd type="none" w="med" len="med"/>
            <a:tailEnd type="none" w="med" len="med"/>
          </a:ln>
        </p:spPr>
      </p:cxnSp>
      <p:cxnSp>
        <p:nvCxnSpPr>
          <p:cNvPr id="9" name="Google Shape;1308;p30">
            <a:extLst>
              <a:ext uri="{FF2B5EF4-FFF2-40B4-BE49-F238E27FC236}">
                <a16:creationId xmlns:a16="http://schemas.microsoft.com/office/drawing/2014/main" id="{0B5CA7C3-59B2-42FB-F505-117287E4B339}"/>
              </a:ext>
            </a:extLst>
          </p:cNvPr>
          <p:cNvCxnSpPr>
            <a:stCxn id="15" idx="3"/>
            <a:endCxn id="19" idx="1"/>
          </p:cNvCxnSpPr>
          <p:nvPr/>
        </p:nvCxnSpPr>
        <p:spPr>
          <a:xfrm>
            <a:off x="-3474651" y="1865701"/>
            <a:ext cx="833400" cy="0"/>
          </a:xfrm>
          <a:prstGeom prst="straightConnector1">
            <a:avLst/>
          </a:prstGeom>
          <a:noFill/>
          <a:ln w="9525" cap="flat" cmpd="sng">
            <a:solidFill>
              <a:schemeClr val="accent6"/>
            </a:solidFill>
            <a:prstDash val="solid"/>
            <a:round/>
            <a:headEnd type="none" w="med" len="med"/>
            <a:tailEnd type="none" w="med" len="med"/>
          </a:ln>
        </p:spPr>
      </p:cxnSp>
      <p:grpSp>
        <p:nvGrpSpPr>
          <p:cNvPr id="10" name="Google Shape;1310;p30">
            <a:extLst>
              <a:ext uri="{FF2B5EF4-FFF2-40B4-BE49-F238E27FC236}">
                <a16:creationId xmlns:a16="http://schemas.microsoft.com/office/drawing/2014/main" id="{033D89BE-33A4-2A47-7B65-73CEB0AA0CCA}"/>
              </a:ext>
            </a:extLst>
          </p:cNvPr>
          <p:cNvGrpSpPr/>
          <p:nvPr/>
        </p:nvGrpSpPr>
        <p:grpSpPr>
          <a:xfrm>
            <a:off x="-8166377" y="1000517"/>
            <a:ext cx="1940700" cy="1748700"/>
            <a:chOff x="827400" y="1308851"/>
            <a:chExt cx="1940700" cy="1748700"/>
          </a:xfrm>
        </p:grpSpPr>
        <p:sp>
          <p:nvSpPr>
            <p:cNvPr id="11" name="Google Shape;1306;p30">
              <a:extLst>
                <a:ext uri="{FF2B5EF4-FFF2-40B4-BE49-F238E27FC236}">
                  <a16:creationId xmlns:a16="http://schemas.microsoft.com/office/drawing/2014/main" id="{72D8072C-FD55-218C-AE13-138A4024C37A}"/>
                </a:ext>
              </a:extLst>
            </p:cNvPr>
            <p:cNvSpPr/>
            <p:nvPr/>
          </p:nvSpPr>
          <p:spPr>
            <a:xfrm>
              <a:off x="827400" y="1308851"/>
              <a:ext cx="1940700" cy="1748700"/>
            </a:xfrm>
            <a:prstGeom prst="roundRect">
              <a:avLst>
                <a:gd name="adj" fmla="val 0"/>
              </a:avLst>
            </a:pr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11;p30">
              <a:extLst>
                <a:ext uri="{FF2B5EF4-FFF2-40B4-BE49-F238E27FC236}">
                  <a16:creationId xmlns:a16="http://schemas.microsoft.com/office/drawing/2014/main" id="{94ECD179-A705-D2D3-D0E5-F05667C7815A}"/>
                </a:ext>
              </a:extLst>
            </p:cNvPr>
            <p:cNvSpPr txBox="1"/>
            <p:nvPr/>
          </p:nvSpPr>
          <p:spPr>
            <a:xfrm>
              <a:off x="951450" y="1447425"/>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Single Responsibility Principle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3" name="Google Shape;1312;p30">
              <a:extLst>
                <a:ext uri="{FF2B5EF4-FFF2-40B4-BE49-F238E27FC236}">
                  <a16:creationId xmlns:a16="http://schemas.microsoft.com/office/drawing/2014/main" id="{98B75348-7B36-48A9-073C-7DFA1FF263C3}"/>
                </a:ext>
              </a:extLst>
            </p:cNvPr>
            <p:cNvSpPr txBox="1"/>
            <p:nvPr/>
          </p:nvSpPr>
          <p:spPr>
            <a:xfrm>
              <a:off x="928477" y="2150130"/>
              <a:ext cx="1692600"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Nunito"/>
                  <a:ea typeface="Nunito"/>
                  <a:cs typeface="Nunito"/>
                  <a:sym typeface="Nunito"/>
                </a:rPr>
                <a:t>Organize the code related to particular states into separate class</a:t>
              </a:r>
              <a:endParaRPr sz="1200" dirty="0">
                <a:solidFill>
                  <a:schemeClr val="lt1"/>
                </a:solidFill>
                <a:latin typeface="Nunito"/>
                <a:ea typeface="Nunito"/>
                <a:cs typeface="Nunito"/>
                <a:sym typeface="Nunito"/>
              </a:endParaRPr>
            </a:p>
          </p:txBody>
        </p:sp>
      </p:grpSp>
      <p:grpSp>
        <p:nvGrpSpPr>
          <p:cNvPr id="14" name="Google Shape;1313;p30">
            <a:extLst>
              <a:ext uri="{FF2B5EF4-FFF2-40B4-BE49-F238E27FC236}">
                <a16:creationId xmlns:a16="http://schemas.microsoft.com/office/drawing/2014/main" id="{5D19A618-B0E6-5CCE-A22D-0D714206E77A}"/>
              </a:ext>
            </a:extLst>
          </p:cNvPr>
          <p:cNvGrpSpPr/>
          <p:nvPr/>
        </p:nvGrpSpPr>
        <p:grpSpPr>
          <a:xfrm>
            <a:off x="-5415351" y="991351"/>
            <a:ext cx="1940700" cy="1748700"/>
            <a:chOff x="3601650" y="1308851"/>
            <a:chExt cx="1940700" cy="1748700"/>
          </a:xfrm>
        </p:grpSpPr>
        <p:sp>
          <p:nvSpPr>
            <p:cNvPr id="15" name="Google Shape;1307;p30">
              <a:extLst>
                <a:ext uri="{FF2B5EF4-FFF2-40B4-BE49-F238E27FC236}">
                  <a16:creationId xmlns:a16="http://schemas.microsoft.com/office/drawing/2014/main" id="{67DEFBEA-7C13-8DA1-5C43-679D7B1E3669}"/>
                </a:ext>
              </a:extLst>
            </p:cNvPr>
            <p:cNvSpPr/>
            <p:nvPr/>
          </p:nvSpPr>
          <p:spPr>
            <a:xfrm>
              <a:off x="3601650" y="1308851"/>
              <a:ext cx="1940700" cy="1748700"/>
            </a:xfrm>
            <a:prstGeom prst="roundRect">
              <a:avLst>
                <a:gd name="adj" fmla="val 0"/>
              </a:avLst>
            </a:pr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4;p30">
              <a:extLst>
                <a:ext uri="{FF2B5EF4-FFF2-40B4-BE49-F238E27FC236}">
                  <a16:creationId xmlns:a16="http://schemas.microsoft.com/office/drawing/2014/main" id="{D0A863ED-C4CA-48AD-709D-DEF2B0AFEA4B}"/>
                </a:ext>
              </a:extLst>
            </p:cNvPr>
            <p:cNvSpPr txBox="1"/>
            <p:nvPr/>
          </p:nvSpPr>
          <p:spPr>
            <a:xfrm>
              <a:off x="3725676" y="1446022"/>
              <a:ext cx="1692600"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lt1"/>
                  </a:solidFill>
                  <a:latin typeface="Fira Sans Extra Condensed"/>
                  <a:ea typeface="Fira Sans Extra Condensed"/>
                  <a:cs typeface="Fira Sans Extra Condensed"/>
                  <a:sym typeface="Fira Sans Extra Condensed"/>
                </a:rPr>
                <a:t>Open/Closed Principle</a:t>
              </a:r>
              <a:endParaRPr sz="2000" b="1" dirty="0">
                <a:solidFill>
                  <a:schemeClr val="lt1"/>
                </a:solidFill>
                <a:latin typeface="Fira Sans Extra Condensed"/>
                <a:ea typeface="Fira Sans Extra Condensed"/>
                <a:cs typeface="Fira Sans Extra Condensed"/>
                <a:sym typeface="Fira Sans Extra Condensed"/>
              </a:endParaRPr>
            </a:p>
          </p:txBody>
        </p:sp>
        <p:sp>
          <p:nvSpPr>
            <p:cNvPr id="17" name="Google Shape;1315;p30">
              <a:extLst>
                <a:ext uri="{FF2B5EF4-FFF2-40B4-BE49-F238E27FC236}">
                  <a16:creationId xmlns:a16="http://schemas.microsoft.com/office/drawing/2014/main" id="{E3266324-70F1-88CD-FCD1-CD270C2A7886}"/>
                </a:ext>
              </a:extLst>
            </p:cNvPr>
            <p:cNvSpPr txBox="1"/>
            <p:nvPr/>
          </p:nvSpPr>
          <p:spPr>
            <a:xfrm>
              <a:off x="3601651" y="2133600"/>
              <a:ext cx="1940550" cy="885600"/>
            </a:xfrm>
            <a:prstGeom prst="rect">
              <a:avLst/>
            </a:prstGeom>
            <a:solidFill>
              <a:srgbClr val="FD6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Introduce new states without changing existing state classes or the context</a:t>
              </a:r>
              <a:endParaRPr dirty="0">
                <a:solidFill>
                  <a:schemeClr val="lt1"/>
                </a:solidFill>
                <a:latin typeface="Nunito"/>
                <a:ea typeface="Nunito"/>
                <a:cs typeface="Nunito"/>
                <a:sym typeface="Nunito"/>
              </a:endParaRPr>
            </a:p>
          </p:txBody>
        </p:sp>
      </p:grpSp>
      <p:grpSp>
        <p:nvGrpSpPr>
          <p:cNvPr id="18" name="Google Shape;1316;p30">
            <a:extLst>
              <a:ext uri="{FF2B5EF4-FFF2-40B4-BE49-F238E27FC236}">
                <a16:creationId xmlns:a16="http://schemas.microsoft.com/office/drawing/2014/main" id="{96118EA1-A0F6-B36F-1AAE-7840209D059D}"/>
              </a:ext>
            </a:extLst>
          </p:cNvPr>
          <p:cNvGrpSpPr/>
          <p:nvPr/>
        </p:nvGrpSpPr>
        <p:grpSpPr>
          <a:xfrm>
            <a:off x="-2641102" y="991351"/>
            <a:ext cx="1940700" cy="1748700"/>
            <a:chOff x="6375898" y="1308851"/>
            <a:chExt cx="1940700" cy="1748700"/>
          </a:xfrm>
        </p:grpSpPr>
        <p:sp>
          <p:nvSpPr>
            <p:cNvPr id="19" name="Google Shape;1309;p30">
              <a:extLst>
                <a:ext uri="{FF2B5EF4-FFF2-40B4-BE49-F238E27FC236}">
                  <a16:creationId xmlns:a16="http://schemas.microsoft.com/office/drawing/2014/main" id="{C242B934-EE48-B5CC-CAF0-DC33ECC295A0}"/>
                </a:ext>
              </a:extLst>
            </p:cNvPr>
            <p:cNvSpPr/>
            <p:nvPr/>
          </p:nvSpPr>
          <p:spPr>
            <a:xfrm>
              <a:off x="6375898" y="1308851"/>
              <a:ext cx="1940700" cy="1748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317;p30">
              <a:extLst>
                <a:ext uri="{FF2B5EF4-FFF2-40B4-BE49-F238E27FC236}">
                  <a16:creationId xmlns:a16="http://schemas.microsoft.com/office/drawing/2014/main" id="{4C8B8859-8253-5A72-897C-6C0FD8D8F73F}"/>
                </a:ext>
              </a:extLst>
            </p:cNvPr>
            <p:cNvSpPr txBox="1"/>
            <p:nvPr/>
          </p:nvSpPr>
          <p:spPr>
            <a:xfrm>
              <a:off x="6461166" y="1449947"/>
              <a:ext cx="1741583" cy="6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lt1"/>
                  </a:solidFill>
                  <a:latin typeface="Fira Sans Extra Condensed"/>
                  <a:ea typeface="Fira Sans Extra Condensed"/>
                  <a:cs typeface="Fira Sans Extra Condensed"/>
                  <a:sym typeface="Fira Sans Extra Condensed"/>
                </a:rPr>
                <a:t>Simplify the code of the context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21" name="Google Shape;1318;p30">
              <a:extLst>
                <a:ext uri="{FF2B5EF4-FFF2-40B4-BE49-F238E27FC236}">
                  <a16:creationId xmlns:a16="http://schemas.microsoft.com/office/drawing/2014/main" id="{FAF89E5E-B102-4CC3-CDBB-8B1CB582FEB4}"/>
                </a:ext>
              </a:extLst>
            </p:cNvPr>
            <p:cNvSpPr txBox="1"/>
            <p:nvPr/>
          </p:nvSpPr>
          <p:spPr>
            <a:xfrm>
              <a:off x="6414130" y="2110591"/>
              <a:ext cx="1831823" cy="8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Roboto"/>
                  <a:ea typeface="Roboto"/>
                  <a:cs typeface="Roboto"/>
                  <a:sym typeface="Roboto"/>
                </a:rPr>
                <a:t>By eliminating bulky state machine conditions</a:t>
              </a:r>
              <a:endParaRPr dirty="0">
                <a:solidFill>
                  <a:schemeClr val="lt1"/>
                </a:solidFill>
                <a:latin typeface="Roboto"/>
                <a:ea typeface="Roboto"/>
                <a:cs typeface="Roboto"/>
                <a:sym typeface="Roboto"/>
              </a:endParaRPr>
            </a:p>
          </p:txBody>
        </p:sp>
      </p:grpSp>
      <p:sp>
        <p:nvSpPr>
          <p:cNvPr id="22" name="Google Shape;1319;p30">
            <a:extLst>
              <a:ext uri="{FF2B5EF4-FFF2-40B4-BE49-F238E27FC236}">
                <a16:creationId xmlns:a16="http://schemas.microsoft.com/office/drawing/2014/main" id="{17351AAD-6C0C-A690-3E52-58DDA69A3BAD}"/>
              </a:ext>
            </a:extLst>
          </p:cNvPr>
          <p:cNvSpPr txBox="1">
            <a:spLocks/>
          </p:cNvSpPr>
          <p:nvPr/>
        </p:nvSpPr>
        <p:spPr>
          <a:xfrm>
            <a:off x="513434" y="-1257470"/>
            <a:ext cx="8319900" cy="50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r>
              <a:rPr lang="en-US" sz="2400" dirty="0">
                <a:solidFill>
                  <a:schemeClr val="accent2">
                    <a:lumMod val="50000"/>
                  </a:schemeClr>
                </a:solidFill>
              </a:rPr>
              <a:t>Why should we want to use </a:t>
            </a:r>
            <a:r>
              <a:rPr lang="en-US" sz="2400" dirty="0">
                <a:solidFill>
                  <a:schemeClr val="tx2">
                    <a:lumMod val="50000"/>
                  </a:schemeClr>
                </a:solidFill>
              </a:rPr>
              <a:t>State</a:t>
            </a:r>
            <a:r>
              <a:rPr lang="en-US" sz="2400" dirty="0">
                <a:solidFill>
                  <a:schemeClr val="accent2">
                    <a:lumMod val="50000"/>
                  </a:schemeClr>
                </a:solidFill>
              </a:rPr>
              <a:t> design pattern?</a:t>
            </a:r>
          </a:p>
        </p:txBody>
      </p:sp>
      <p:grpSp>
        <p:nvGrpSpPr>
          <p:cNvPr id="23" name="Google Shape;1320;p30">
            <a:extLst>
              <a:ext uri="{FF2B5EF4-FFF2-40B4-BE49-F238E27FC236}">
                <a16:creationId xmlns:a16="http://schemas.microsoft.com/office/drawing/2014/main" id="{1486235C-AE6B-F1FF-89CE-E0408FE05321}"/>
              </a:ext>
            </a:extLst>
          </p:cNvPr>
          <p:cNvGrpSpPr/>
          <p:nvPr/>
        </p:nvGrpSpPr>
        <p:grpSpPr>
          <a:xfrm>
            <a:off x="-5312558" y="3132384"/>
            <a:ext cx="1735117" cy="1170411"/>
            <a:chOff x="-703250" y="-723325"/>
            <a:chExt cx="812625" cy="548125"/>
          </a:xfrm>
        </p:grpSpPr>
        <p:sp>
          <p:nvSpPr>
            <p:cNvPr id="24" name="Google Shape;1321;p30">
              <a:extLst>
                <a:ext uri="{FF2B5EF4-FFF2-40B4-BE49-F238E27FC236}">
                  <a16:creationId xmlns:a16="http://schemas.microsoft.com/office/drawing/2014/main" id="{F82174B0-27A3-BC77-4B57-EB39D8471C24}"/>
                </a:ext>
              </a:extLst>
            </p:cNvPr>
            <p:cNvSpPr/>
            <p:nvPr/>
          </p:nvSpPr>
          <p:spPr>
            <a:xfrm>
              <a:off x="-703250" y="-534600"/>
              <a:ext cx="297425" cy="347950"/>
            </a:xfrm>
            <a:custGeom>
              <a:avLst/>
              <a:gdLst/>
              <a:ahLst/>
              <a:cxnLst/>
              <a:rect l="l" t="t" r="r" b="b"/>
              <a:pathLst>
                <a:path w="11897" h="13918" extrusionOk="0">
                  <a:moveTo>
                    <a:pt x="5952" y="0"/>
                  </a:moveTo>
                  <a:cubicBezTo>
                    <a:pt x="4829" y="0"/>
                    <a:pt x="3923" y="899"/>
                    <a:pt x="3923" y="2022"/>
                  </a:cubicBezTo>
                  <a:lnTo>
                    <a:pt x="0" y="2022"/>
                  </a:lnTo>
                  <a:lnTo>
                    <a:pt x="0" y="13918"/>
                  </a:lnTo>
                  <a:lnTo>
                    <a:pt x="11897" y="13918"/>
                  </a:lnTo>
                  <a:lnTo>
                    <a:pt x="11897" y="2022"/>
                  </a:lnTo>
                  <a:lnTo>
                    <a:pt x="7974" y="2022"/>
                  </a:lnTo>
                  <a:cubicBezTo>
                    <a:pt x="7974" y="899"/>
                    <a:pt x="7076" y="0"/>
                    <a:pt x="5952" y="0"/>
                  </a:cubicBez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322;p30">
              <a:extLst>
                <a:ext uri="{FF2B5EF4-FFF2-40B4-BE49-F238E27FC236}">
                  <a16:creationId xmlns:a16="http://schemas.microsoft.com/office/drawing/2014/main" id="{5216A557-1668-23AD-283D-3A9451BD22EE}"/>
                </a:ext>
              </a:extLst>
            </p:cNvPr>
            <p:cNvSpPr/>
            <p:nvPr/>
          </p:nvSpPr>
          <p:spPr>
            <a:xfrm>
              <a:off x="-229975" y="-723325"/>
              <a:ext cx="228250" cy="143225"/>
            </a:xfrm>
            <a:custGeom>
              <a:avLst/>
              <a:gdLst/>
              <a:ahLst/>
              <a:cxnLst/>
              <a:rect l="l" t="t" r="r" b="b"/>
              <a:pathLst>
                <a:path w="9130" h="5729" extrusionOk="0">
                  <a:moveTo>
                    <a:pt x="4493" y="1"/>
                  </a:moveTo>
                  <a:cubicBezTo>
                    <a:pt x="4108" y="1"/>
                    <a:pt x="3707" y="113"/>
                    <a:pt x="3418" y="338"/>
                  </a:cubicBezTo>
                  <a:cubicBezTo>
                    <a:pt x="3209" y="498"/>
                    <a:pt x="3065" y="779"/>
                    <a:pt x="3161" y="996"/>
                  </a:cubicBezTo>
                  <a:cubicBezTo>
                    <a:pt x="3062" y="989"/>
                    <a:pt x="2960" y="985"/>
                    <a:pt x="2857" y="985"/>
                  </a:cubicBezTo>
                  <a:cubicBezTo>
                    <a:pt x="2694" y="985"/>
                    <a:pt x="2529" y="995"/>
                    <a:pt x="2367" y="1020"/>
                  </a:cubicBezTo>
                  <a:cubicBezTo>
                    <a:pt x="2078" y="1060"/>
                    <a:pt x="1798" y="1164"/>
                    <a:pt x="1605" y="1348"/>
                  </a:cubicBezTo>
                  <a:cubicBezTo>
                    <a:pt x="1412" y="1525"/>
                    <a:pt x="1324" y="1758"/>
                    <a:pt x="1316" y="1990"/>
                  </a:cubicBezTo>
                  <a:cubicBezTo>
                    <a:pt x="1308" y="2343"/>
                    <a:pt x="1485" y="2744"/>
                    <a:pt x="1846" y="2953"/>
                  </a:cubicBezTo>
                  <a:cubicBezTo>
                    <a:pt x="1549" y="3025"/>
                    <a:pt x="1268" y="3113"/>
                    <a:pt x="995" y="3242"/>
                  </a:cubicBezTo>
                  <a:cubicBezTo>
                    <a:pt x="699" y="3394"/>
                    <a:pt x="386" y="3570"/>
                    <a:pt x="193" y="3827"/>
                  </a:cubicBezTo>
                  <a:cubicBezTo>
                    <a:pt x="9" y="4068"/>
                    <a:pt x="1" y="4349"/>
                    <a:pt x="145" y="4605"/>
                  </a:cubicBezTo>
                  <a:cubicBezTo>
                    <a:pt x="297" y="4878"/>
                    <a:pt x="578" y="5087"/>
                    <a:pt x="843" y="5271"/>
                  </a:cubicBezTo>
                  <a:cubicBezTo>
                    <a:pt x="1035" y="5399"/>
                    <a:pt x="1260" y="5520"/>
                    <a:pt x="1501" y="5584"/>
                  </a:cubicBezTo>
                  <a:cubicBezTo>
                    <a:pt x="1412" y="5632"/>
                    <a:pt x="1348" y="5680"/>
                    <a:pt x="1268" y="5728"/>
                  </a:cubicBezTo>
                  <a:lnTo>
                    <a:pt x="9129" y="5728"/>
                  </a:lnTo>
                  <a:cubicBezTo>
                    <a:pt x="8929" y="5624"/>
                    <a:pt x="8688" y="5552"/>
                    <a:pt x="8423" y="5536"/>
                  </a:cubicBezTo>
                  <a:cubicBezTo>
                    <a:pt x="8784" y="5175"/>
                    <a:pt x="9009" y="4685"/>
                    <a:pt x="8825" y="4236"/>
                  </a:cubicBezTo>
                  <a:cubicBezTo>
                    <a:pt x="8680" y="3827"/>
                    <a:pt x="8207" y="3506"/>
                    <a:pt x="7685" y="3474"/>
                  </a:cubicBezTo>
                  <a:cubicBezTo>
                    <a:pt x="8014" y="3073"/>
                    <a:pt x="8279" y="2584"/>
                    <a:pt x="7878" y="2151"/>
                  </a:cubicBezTo>
                  <a:cubicBezTo>
                    <a:pt x="7643" y="1903"/>
                    <a:pt x="7207" y="1695"/>
                    <a:pt x="6796" y="1695"/>
                  </a:cubicBezTo>
                  <a:cubicBezTo>
                    <a:pt x="6689" y="1695"/>
                    <a:pt x="6582" y="1710"/>
                    <a:pt x="6482" y="1742"/>
                  </a:cubicBezTo>
                  <a:cubicBezTo>
                    <a:pt x="6458" y="1365"/>
                    <a:pt x="6242" y="1028"/>
                    <a:pt x="5889" y="795"/>
                  </a:cubicBezTo>
                  <a:cubicBezTo>
                    <a:pt x="5808" y="643"/>
                    <a:pt x="5696" y="498"/>
                    <a:pt x="5560" y="378"/>
                  </a:cubicBezTo>
                  <a:cubicBezTo>
                    <a:pt x="5279" y="145"/>
                    <a:pt x="4894" y="17"/>
                    <a:pt x="4493"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3;p30">
              <a:extLst>
                <a:ext uri="{FF2B5EF4-FFF2-40B4-BE49-F238E27FC236}">
                  <a16:creationId xmlns:a16="http://schemas.microsoft.com/office/drawing/2014/main" id="{DBBAC731-5077-D905-92C6-9E73FB05AA2F}"/>
                </a:ext>
              </a:extLst>
            </p:cNvPr>
            <p:cNvSpPr/>
            <p:nvPr/>
          </p:nvSpPr>
          <p:spPr>
            <a:xfrm>
              <a:off x="-131700" y="-629275"/>
              <a:ext cx="54775" cy="101925"/>
            </a:xfrm>
            <a:custGeom>
              <a:avLst/>
              <a:gdLst/>
              <a:ahLst/>
              <a:cxnLst/>
              <a:rect l="l" t="t" r="r" b="b"/>
              <a:pathLst>
                <a:path w="2191" h="4077" extrusionOk="0">
                  <a:moveTo>
                    <a:pt x="1039" y="0"/>
                  </a:moveTo>
                  <a:cubicBezTo>
                    <a:pt x="1024" y="0"/>
                    <a:pt x="1010" y="0"/>
                    <a:pt x="995" y="1"/>
                  </a:cubicBezTo>
                  <a:cubicBezTo>
                    <a:pt x="441" y="33"/>
                    <a:pt x="0" y="506"/>
                    <a:pt x="32" y="1068"/>
                  </a:cubicBezTo>
                  <a:lnTo>
                    <a:pt x="137" y="3113"/>
                  </a:lnTo>
                  <a:cubicBezTo>
                    <a:pt x="160" y="3657"/>
                    <a:pt x="617" y="4076"/>
                    <a:pt x="1165" y="4076"/>
                  </a:cubicBezTo>
                  <a:cubicBezTo>
                    <a:pt x="1175" y="4076"/>
                    <a:pt x="1185" y="4076"/>
                    <a:pt x="1196" y="4076"/>
                  </a:cubicBezTo>
                  <a:cubicBezTo>
                    <a:pt x="1749" y="4044"/>
                    <a:pt x="2190" y="3571"/>
                    <a:pt x="2158" y="3009"/>
                  </a:cubicBezTo>
                  <a:lnTo>
                    <a:pt x="2054" y="964"/>
                  </a:lnTo>
                  <a:cubicBezTo>
                    <a:pt x="2030" y="432"/>
                    <a:pt x="1581" y="0"/>
                    <a:pt x="1039"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4;p30">
              <a:extLst>
                <a:ext uri="{FF2B5EF4-FFF2-40B4-BE49-F238E27FC236}">
                  <a16:creationId xmlns:a16="http://schemas.microsoft.com/office/drawing/2014/main" id="{BE2B3438-A21F-A19E-634B-0A954C2733DE}"/>
                </a:ext>
              </a:extLst>
            </p:cNvPr>
            <p:cNvSpPr/>
            <p:nvPr/>
          </p:nvSpPr>
          <p:spPr>
            <a:xfrm>
              <a:off x="-131300" y="-629275"/>
              <a:ext cx="51750" cy="63025"/>
            </a:xfrm>
            <a:custGeom>
              <a:avLst/>
              <a:gdLst/>
              <a:ahLst/>
              <a:cxnLst/>
              <a:rect l="l" t="t" r="r" b="b"/>
              <a:pathLst>
                <a:path w="2070" h="2521" extrusionOk="0">
                  <a:moveTo>
                    <a:pt x="1098" y="1"/>
                  </a:moveTo>
                  <a:cubicBezTo>
                    <a:pt x="1088" y="1"/>
                    <a:pt x="1078" y="1"/>
                    <a:pt x="1067" y="1"/>
                  </a:cubicBezTo>
                  <a:lnTo>
                    <a:pt x="899" y="17"/>
                  </a:lnTo>
                  <a:cubicBezTo>
                    <a:pt x="385" y="33"/>
                    <a:pt x="0" y="474"/>
                    <a:pt x="16" y="980"/>
                  </a:cubicBezTo>
                  <a:lnTo>
                    <a:pt x="89" y="2520"/>
                  </a:lnTo>
                  <a:cubicBezTo>
                    <a:pt x="104" y="2521"/>
                    <a:pt x="119" y="2521"/>
                    <a:pt x="135" y="2521"/>
                  </a:cubicBezTo>
                  <a:cubicBezTo>
                    <a:pt x="632" y="2521"/>
                    <a:pt x="1479" y="2157"/>
                    <a:pt x="2070" y="1605"/>
                  </a:cubicBezTo>
                  <a:lnTo>
                    <a:pt x="2038" y="883"/>
                  </a:lnTo>
                  <a:cubicBezTo>
                    <a:pt x="2014" y="380"/>
                    <a:pt x="1598" y="1"/>
                    <a:pt x="1098"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5;p30">
              <a:extLst>
                <a:ext uri="{FF2B5EF4-FFF2-40B4-BE49-F238E27FC236}">
                  <a16:creationId xmlns:a16="http://schemas.microsoft.com/office/drawing/2014/main" id="{FAEDD1F9-C249-7C1C-5666-21A84576A176}"/>
                </a:ext>
              </a:extLst>
            </p:cNvPr>
            <p:cNvSpPr/>
            <p:nvPr/>
          </p:nvSpPr>
          <p:spPr>
            <a:xfrm>
              <a:off x="-177025" y="-710525"/>
              <a:ext cx="111725" cy="139825"/>
            </a:xfrm>
            <a:custGeom>
              <a:avLst/>
              <a:gdLst/>
              <a:ahLst/>
              <a:cxnLst/>
              <a:rect l="l" t="t" r="r" b="b"/>
              <a:pathLst>
                <a:path w="4469" h="5593" extrusionOk="0">
                  <a:moveTo>
                    <a:pt x="2246" y="0"/>
                  </a:moveTo>
                  <a:cubicBezTo>
                    <a:pt x="2214" y="0"/>
                    <a:pt x="2182" y="1"/>
                    <a:pt x="2150" y="2"/>
                  </a:cubicBezTo>
                  <a:cubicBezTo>
                    <a:pt x="1236" y="42"/>
                    <a:pt x="482" y="668"/>
                    <a:pt x="233" y="1502"/>
                  </a:cubicBezTo>
                  <a:lnTo>
                    <a:pt x="233" y="1518"/>
                  </a:lnTo>
                  <a:cubicBezTo>
                    <a:pt x="169" y="1743"/>
                    <a:pt x="145" y="1960"/>
                    <a:pt x="153" y="2200"/>
                  </a:cubicBezTo>
                  <a:cubicBezTo>
                    <a:pt x="65" y="3163"/>
                    <a:pt x="0" y="4526"/>
                    <a:pt x="578" y="5272"/>
                  </a:cubicBezTo>
                  <a:cubicBezTo>
                    <a:pt x="756" y="5501"/>
                    <a:pt x="1009" y="5592"/>
                    <a:pt x="1296" y="5592"/>
                  </a:cubicBezTo>
                  <a:cubicBezTo>
                    <a:pt x="2068" y="5592"/>
                    <a:pt x="3089" y="4931"/>
                    <a:pt x="3586" y="4486"/>
                  </a:cubicBezTo>
                  <a:cubicBezTo>
                    <a:pt x="3803" y="4310"/>
                    <a:pt x="3939" y="4077"/>
                    <a:pt x="4019" y="3813"/>
                  </a:cubicBezTo>
                  <a:cubicBezTo>
                    <a:pt x="4188" y="3243"/>
                    <a:pt x="4468" y="2200"/>
                    <a:pt x="4324" y="1759"/>
                  </a:cubicBezTo>
                  <a:cubicBezTo>
                    <a:pt x="4145" y="747"/>
                    <a:pt x="3272" y="0"/>
                    <a:pt x="2246"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6;p30">
              <a:extLst>
                <a:ext uri="{FF2B5EF4-FFF2-40B4-BE49-F238E27FC236}">
                  <a16:creationId xmlns:a16="http://schemas.microsoft.com/office/drawing/2014/main" id="{6AAB94D5-EDE6-B78B-F75A-B6FA4346E2FE}"/>
                </a:ext>
              </a:extLst>
            </p:cNvPr>
            <p:cNvSpPr/>
            <p:nvPr/>
          </p:nvSpPr>
          <p:spPr>
            <a:xfrm>
              <a:off x="-92200" y="-647525"/>
              <a:ext cx="41550" cy="40750"/>
            </a:xfrm>
            <a:custGeom>
              <a:avLst/>
              <a:gdLst/>
              <a:ahLst/>
              <a:cxnLst/>
              <a:rect l="l" t="t" r="r" b="b"/>
              <a:pathLst>
                <a:path w="1662" h="1630" extrusionOk="0">
                  <a:moveTo>
                    <a:pt x="818" y="0"/>
                  </a:moveTo>
                  <a:cubicBezTo>
                    <a:pt x="808" y="0"/>
                    <a:pt x="797" y="1"/>
                    <a:pt x="787" y="1"/>
                  </a:cubicBezTo>
                  <a:cubicBezTo>
                    <a:pt x="337" y="25"/>
                    <a:pt x="1" y="402"/>
                    <a:pt x="17" y="851"/>
                  </a:cubicBezTo>
                  <a:cubicBezTo>
                    <a:pt x="40" y="1298"/>
                    <a:pt x="401" y="1630"/>
                    <a:pt x="836" y="1630"/>
                  </a:cubicBezTo>
                  <a:cubicBezTo>
                    <a:pt x="846" y="1630"/>
                    <a:pt x="857" y="1630"/>
                    <a:pt x="867" y="1629"/>
                  </a:cubicBezTo>
                  <a:cubicBezTo>
                    <a:pt x="1308" y="1605"/>
                    <a:pt x="1661" y="1228"/>
                    <a:pt x="1645" y="771"/>
                  </a:cubicBezTo>
                  <a:cubicBezTo>
                    <a:pt x="1622" y="332"/>
                    <a:pt x="1261" y="0"/>
                    <a:pt x="818"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7;p30">
              <a:extLst>
                <a:ext uri="{FF2B5EF4-FFF2-40B4-BE49-F238E27FC236}">
                  <a16:creationId xmlns:a16="http://schemas.microsoft.com/office/drawing/2014/main" id="{AD4BC9DF-9B8F-38C0-B5F0-5360E94E34C5}"/>
                </a:ext>
              </a:extLst>
            </p:cNvPr>
            <p:cNvSpPr/>
            <p:nvPr/>
          </p:nvSpPr>
          <p:spPr>
            <a:xfrm>
              <a:off x="-173425" y="-710525"/>
              <a:ext cx="108400" cy="80700"/>
            </a:xfrm>
            <a:custGeom>
              <a:avLst/>
              <a:gdLst/>
              <a:ahLst/>
              <a:cxnLst/>
              <a:rect l="l" t="t" r="r" b="b"/>
              <a:pathLst>
                <a:path w="4336" h="3228" extrusionOk="0">
                  <a:moveTo>
                    <a:pt x="2102" y="0"/>
                  </a:moveTo>
                  <a:cubicBezTo>
                    <a:pt x="2070" y="0"/>
                    <a:pt x="2038" y="1"/>
                    <a:pt x="2006" y="2"/>
                  </a:cubicBezTo>
                  <a:cubicBezTo>
                    <a:pt x="1092" y="42"/>
                    <a:pt x="338" y="668"/>
                    <a:pt x="89" y="1502"/>
                  </a:cubicBezTo>
                  <a:lnTo>
                    <a:pt x="89" y="1518"/>
                  </a:lnTo>
                  <a:cubicBezTo>
                    <a:pt x="25" y="1743"/>
                    <a:pt x="1" y="1960"/>
                    <a:pt x="9" y="2200"/>
                  </a:cubicBezTo>
                  <a:cubicBezTo>
                    <a:pt x="9" y="2240"/>
                    <a:pt x="1" y="2272"/>
                    <a:pt x="1" y="2312"/>
                  </a:cubicBezTo>
                  <a:cubicBezTo>
                    <a:pt x="81" y="2216"/>
                    <a:pt x="129" y="2096"/>
                    <a:pt x="169" y="1984"/>
                  </a:cubicBezTo>
                  <a:cubicBezTo>
                    <a:pt x="185" y="1992"/>
                    <a:pt x="201" y="2000"/>
                    <a:pt x="209" y="2008"/>
                  </a:cubicBezTo>
                  <a:cubicBezTo>
                    <a:pt x="265" y="2056"/>
                    <a:pt x="328" y="2076"/>
                    <a:pt x="391" y="2076"/>
                  </a:cubicBezTo>
                  <a:cubicBezTo>
                    <a:pt x="454" y="2076"/>
                    <a:pt x="518" y="2056"/>
                    <a:pt x="578" y="2024"/>
                  </a:cubicBezTo>
                  <a:cubicBezTo>
                    <a:pt x="747" y="1911"/>
                    <a:pt x="811" y="1727"/>
                    <a:pt x="827" y="1526"/>
                  </a:cubicBezTo>
                  <a:cubicBezTo>
                    <a:pt x="827" y="1542"/>
                    <a:pt x="827" y="1542"/>
                    <a:pt x="843" y="1550"/>
                  </a:cubicBezTo>
                  <a:cubicBezTo>
                    <a:pt x="928" y="1656"/>
                    <a:pt x="1056" y="1731"/>
                    <a:pt x="1195" y="1731"/>
                  </a:cubicBezTo>
                  <a:cubicBezTo>
                    <a:pt x="1214" y="1731"/>
                    <a:pt x="1233" y="1730"/>
                    <a:pt x="1252" y="1727"/>
                  </a:cubicBezTo>
                  <a:cubicBezTo>
                    <a:pt x="1413" y="1703"/>
                    <a:pt x="1533" y="1582"/>
                    <a:pt x="1605" y="1438"/>
                  </a:cubicBezTo>
                  <a:cubicBezTo>
                    <a:pt x="1629" y="1366"/>
                    <a:pt x="1653" y="1302"/>
                    <a:pt x="1661" y="1230"/>
                  </a:cubicBezTo>
                  <a:cubicBezTo>
                    <a:pt x="1769" y="1352"/>
                    <a:pt x="1916" y="1442"/>
                    <a:pt x="2084" y="1442"/>
                  </a:cubicBezTo>
                  <a:cubicBezTo>
                    <a:pt x="2103" y="1442"/>
                    <a:pt x="2123" y="1441"/>
                    <a:pt x="2143" y="1438"/>
                  </a:cubicBezTo>
                  <a:cubicBezTo>
                    <a:pt x="2303" y="1422"/>
                    <a:pt x="2455" y="1326"/>
                    <a:pt x="2552" y="1205"/>
                  </a:cubicBezTo>
                  <a:cubicBezTo>
                    <a:pt x="2584" y="1181"/>
                    <a:pt x="2608" y="1149"/>
                    <a:pt x="2624" y="1109"/>
                  </a:cubicBezTo>
                  <a:cubicBezTo>
                    <a:pt x="2656" y="1302"/>
                    <a:pt x="2712" y="1478"/>
                    <a:pt x="2824" y="1639"/>
                  </a:cubicBezTo>
                  <a:cubicBezTo>
                    <a:pt x="2950" y="1824"/>
                    <a:pt x="3179" y="1995"/>
                    <a:pt x="3402" y="1995"/>
                  </a:cubicBezTo>
                  <a:cubicBezTo>
                    <a:pt x="3421" y="1995"/>
                    <a:pt x="3440" y="1994"/>
                    <a:pt x="3458" y="1992"/>
                  </a:cubicBezTo>
                  <a:lnTo>
                    <a:pt x="3458" y="1992"/>
                  </a:lnTo>
                  <a:cubicBezTo>
                    <a:pt x="3258" y="2393"/>
                    <a:pt x="3322" y="2882"/>
                    <a:pt x="3627" y="3211"/>
                  </a:cubicBezTo>
                  <a:cubicBezTo>
                    <a:pt x="3638" y="3223"/>
                    <a:pt x="3653" y="3228"/>
                    <a:pt x="3668" y="3228"/>
                  </a:cubicBezTo>
                  <a:cubicBezTo>
                    <a:pt x="3693" y="3228"/>
                    <a:pt x="3718" y="3212"/>
                    <a:pt x="3723" y="3187"/>
                  </a:cubicBezTo>
                  <a:cubicBezTo>
                    <a:pt x="3787" y="2954"/>
                    <a:pt x="4108" y="2665"/>
                    <a:pt x="4324" y="2553"/>
                  </a:cubicBezTo>
                  <a:cubicBezTo>
                    <a:pt x="4325" y="2554"/>
                    <a:pt x="4325" y="2554"/>
                    <a:pt x="4325" y="2554"/>
                  </a:cubicBezTo>
                  <a:cubicBezTo>
                    <a:pt x="4336" y="2554"/>
                    <a:pt x="4243" y="1955"/>
                    <a:pt x="4180" y="1759"/>
                  </a:cubicBezTo>
                  <a:cubicBezTo>
                    <a:pt x="4001" y="747"/>
                    <a:pt x="3128" y="0"/>
                    <a:pt x="21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8;p30">
              <a:extLst>
                <a:ext uri="{FF2B5EF4-FFF2-40B4-BE49-F238E27FC236}">
                  <a16:creationId xmlns:a16="http://schemas.microsoft.com/office/drawing/2014/main" id="{D5646FE4-2D39-C300-7100-34CF96F402E6}"/>
                </a:ext>
              </a:extLst>
            </p:cNvPr>
            <p:cNvSpPr/>
            <p:nvPr/>
          </p:nvSpPr>
          <p:spPr>
            <a:xfrm>
              <a:off x="-77750" y="-621450"/>
              <a:ext cx="23475" cy="23700"/>
            </a:xfrm>
            <a:custGeom>
              <a:avLst/>
              <a:gdLst/>
              <a:ahLst/>
              <a:cxnLst/>
              <a:rect l="l" t="t" r="r" b="b"/>
              <a:pathLst>
                <a:path w="939" h="948" extrusionOk="0">
                  <a:moveTo>
                    <a:pt x="473" y="1"/>
                  </a:moveTo>
                  <a:cubicBezTo>
                    <a:pt x="209" y="1"/>
                    <a:pt x="0" y="209"/>
                    <a:pt x="0" y="474"/>
                  </a:cubicBezTo>
                  <a:cubicBezTo>
                    <a:pt x="0" y="731"/>
                    <a:pt x="209" y="947"/>
                    <a:pt x="473" y="947"/>
                  </a:cubicBezTo>
                  <a:cubicBezTo>
                    <a:pt x="730" y="947"/>
                    <a:pt x="939" y="731"/>
                    <a:pt x="939" y="474"/>
                  </a:cubicBezTo>
                  <a:cubicBezTo>
                    <a:pt x="939" y="209"/>
                    <a:pt x="730" y="1"/>
                    <a:pt x="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9;p30">
              <a:extLst>
                <a:ext uri="{FF2B5EF4-FFF2-40B4-BE49-F238E27FC236}">
                  <a16:creationId xmlns:a16="http://schemas.microsoft.com/office/drawing/2014/main" id="{3085B60F-AB23-100D-DAD7-B324C0683887}"/>
                </a:ext>
              </a:extLst>
            </p:cNvPr>
            <p:cNvSpPr/>
            <p:nvPr/>
          </p:nvSpPr>
          <p:spPr>
            <a:xfrm>
              <a:off x="-447150" y="-422100"/>
              <a:ext cx="355175" cy="138150"/>
            </a:xfrm>
            <a:custGeom>
              <a:avLst/>
              <a:gdLst/>
              <a:ahLst/>
              <a:cxnLst/>
              <a:rect l="l" t="t" r="r" b="b"/>
              <a:pathLst>
                <a:path w="14207" h="5526" extrusionOk="0">
                  <a:moveTo>
                    <a:pt x="10974" y="0"/>
                  </a:moveTo>
                  <a:cubicBezTo>
                    <a:pt x="9468" y="2790"/>
                    <a:pt x="5960" y="3144"/>
                    <a:pt x="4311" y="3144"/>
                  </a:cubicBezTo>
                  <a:cubicBezTo>
                    <a:pt x="3930" y="3144"/>
                    <a:pt x="3649" y="3125"/>
                    <a:pt x="3514" y="3113"/>
                  </a:cubicBezTo>
                  <a:cubicBezTo>
                    <a:pt x="3013" y="2923"/>
                    <a:pt x="1870" y="2510"/>
                    <a:pt x="1588" y="2510"/>
                  </a:cubicBezTo>
                  <a:cubicBezTo>
                    <a:pt x="1549" y="2510"/>
                    <a:pt x="1526" y="2518"/>
                    <a:pt x="1524" y="2535"/>
                  </a:cubicBezTo>
                  <a:cubicBezTo>
                    <a:pt x="1492" y="2712"/>
                    <a:pt x="2206" y="3073"/>
                    <a:pt x="2206" y="3073"/>
                  </a:cubicBezTo>
                  <a:cubicBezTo>
                    <a:pt x="2206" y="3073"/>
                    <a:pt x="1139" y="3217"/>
                    <a:pt x="562" y="3249"/>
                  </a:cubicBezTo>
                  <a:cubicBezTo>
                    <a:pt x="337" y="3265"/>
                    <a:pt x="145" y="3434"/>
                    <a:pt x="104" y="3658"/>
                  </a:cubicBezTo>
                  <a:lnTo>
                    <a:pt x="0" y="4228"/>
                  </a:lnTo>
                  <a:cubicBezTo>
                    <a:pt x="0" y="4228"/>
                    <a:pt x="1067" y="4348"/>
                    <a:pt x="1653" y="4372"/>
                  </a:cubicBezTo>
                  <a:cubicBezTo>
                    <a:pt x="1749" y="4374"/>
                    <a:pt x="1877" y="4375"/>
                    <a:pt x="2023" y="4375"/>
                  </a:cubicBezTo>
                  <a:cubicBezTo>
                    <a:pt x="2422" y="4375"/>
                    <a:pt x="2958" y="4368"/>
                    <a:pt x="3369" y="4356"/>
                  </a:cubicBezTo>
                  <a:cubicBezTo>
                    <a:pt x="5735" y="5206"/>
                    <a:pt x="7593" y="5525"/>
                    <a:pt x="9051" y="5525"/>
                  </a:cubicBezTo>
                  <a:cubicBezTo>
                    <a:pt x="13484" y="5525"/>
                    <a:pt x="14207" y="2567"/>
                    <a:pt x="14207" y="2567"/>
                  </a:cubicBezTo>
                  <a:lnTo>
                    <a:pt x="10974" y="0"/>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0;p30">
              <a:extLst>
                <a:ext uri="{FF2B5EF4-FFF2-40B4-BE49-F238E27FC236}">
                  <a16:creationId xmlns:a16="http://schemas.microsoft.com/office/drawing/2014/main" id="{7109FEE9-22E6-AFE9-4D47-F8D68FF2A2CE}"/>
                </a:ext>
              </a:extLst>
            </p:cNvPr>
            <p:cNvSpPr/>
            <p:nvPr/>
          </p:nvSpPr>
          <p:spPr>
            <a:xfrm>
              <a:off x="-443950" y="-333450"/>
              <a:ext cx="33525" cy="1625"/>
            </a:xfrm>
            <a:custGeom>
              <a:avLst/>
              <a:gdLst/>
              <a:ahLst/>
              <a:cxnLst/>
              <a:rect l="l" t="t" r="r" b="b"/>
              <a:pathLst>
                <a:path w="1341" h="65" fill="none" extrusionOk="0">
                  <a:moveTo>
                    <a:pt x="0" y="64"/>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31;p30">
              <a:extLst>
                <a:ext uri="{FF2B5EF4-FFF2-40B4-BE49-F238E27FC236}">
                  <a16:creationId xmlns:a16="http://schemas.microsoft.com/office/drawing/2014/main" id="{12D0660C-C0FB-504D-ACD3-8360A7F7AAAF}"/>
                </a:ext>
              </a:extLst>
            </p:cNvPr>
            <p:cNvSpPr/>
            <p:nvPr/>
          </p:nvSpPr>
          <p:spPr>
            <a:xfrm>
              <a:off x="-445750" y="-324025"/>
              <a:ext cx="33700" cy="1425"/>
            </a:xfrm>
            <a:custGeom>
              <a:avLst/>
              <a:gdLst/>
              <a:ahLst/>
              <a:cxnLst/>
              <a:rect l="l" t="t" r="r" b="b"/>
              <a:pathLst>
                <a:path w="1348" h="57" fill="none" extrusionOk="0">
                  <a:moveTo>
                    <a:pt x="0" y="56"/>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32;p30">
              <a:extLst>
                <a:ext uri="{FF2B5EF4-FFF2-40B4-BE49-F238E27FC236}">
                  <a16:creationId xmlns:a16="http://schemas.microsoft.com/office/drawing/2014/main" id="{349FFECF-89C9-B1A7-933B-7D0C56B2906A}"/>
                </a:ext>
              </a:extLst>
            </p:cNvPr>
            <p:cNvSpPr/>
            <p:nvPr/>
          </p:nvSpPr>
          <p:spPr>
            <a:xfrm>
              <a:off x="-199100" y="-577525"/>
              <a:ext cx="308475" cy="402325"/>
            </a:xfrm>
            <a:custGeom>
              <a:avLst/>
              <a:gdLst/>
              <a:ahLst/>
              <a:cxnLst/>
              <a:rect l="l" t="t" r="r" b="b"/>
              <a:pathLst>
                <a:path w="12339" h="16093" extrusionOk="0">
                  <a:moveTo>
                    <a:pt x="4846" y="1"/>
                  </a:moveTo>
                  <a:cubicBezTo>
                    <a:pt x="4303" y="651"/>
                    <a:pt x="3504" y="747"/>
                    <a:pt x="3081" y="747"/>
                  </a:cubicBezTo>
                  <a:cubicBezTo>
                    <a:pt x="2904" y="747"/>
                    <a:pt x="2793" y="731"/>
                    <a:pt x="2793" y="731"/>
                  </a:cubicBezTo>
                  <a:lnTo>
                    <a:pt x="1" y="7180"/>
                  </a:lnTo>
                  <a:lnTo>
                    <a:pt x="2111" y="11616"/>
                  </a:lnTo>
                  <a:lnTo>
                    <a:pt x="2111" y="16092"/>
                  </a:lnTo>
                  <a:cubicBezTo>
                    <a:pt x="5929" y="15795"/>
                    <a:pt x="9595" y="14119"/>
                    <a:pt x="12338" y="11255"/>
                  </a:cubicBezTo>
                  <a:cubicBezTo>
                    <a:pt x="11480" y="7750"/>
                    <a:pt x="9258" y="779"/>
                    <a:pt x="4846" y="1"/>
                  </a:cubicBezTo>
                  <a:close/>
                </a:path>
              </a:pathLst>
            </a:custGeom>
            <a:solidFill>
              <a:srgbClr val="BEB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3;p30">
              <a:extLst>
                <a:ext uri="{FF2B5EF4-FFF2-40B4-BE49-F238E27FC236}">
                  <a16:creationId xmlns:a16="http://schemas.microsoft.com/office/drawing/2014/main" id="{755DCF6C-A167-9158-FDEA-461BF084BFE8}"/>
                </a:ext>
              </a:extLst>
            </p:cNvPr>
            <p:cNvSpPr/>
            <p:nvPr/>
          </p:nvSpPr>
          <p:spPr>
            <a:xfrm>
              <a:off x="-146150" y="-454200"/>
              <a:ext cx="92675" cy="166900"/>
            </a:xfrm>
            <a:custGeom>
              <a:avLst/>
              <a:gdLst/>
              <a:ahLst/>
              <a:cxnLst/>
              <a:rect l="l" t="t" r="r" b="b"/>
              <a:pathLst>
                <a:path w="3707" h="6676" fill="none" extrusionOk="0">
                  <a:moveTo>
                    <a:pt x="1" y="6675"/>
                  </a:moveTo>
                  <a:cubicBezTo>
                    <a:pt x="1" y="6675"/>
                    <a:pt x="3707" y="4662"/>
                    <a:pt x="3105"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34;p30">
            <a:extLst>
              <a:ext uri="{FF2B5EF4-FFF2-40B4-BE49-F238E27FC236}">
                <a16:creationId xmlns:a16="http://schemas.microsoft.com/office/drawing/2014/main" id="{772D2238-A3B6-87A0-0E4A-DA31A02D72E3}"/>
              </a:ext>
            </a:extLst>
          </p:cNvPr>
          <p:cNvGrpSpPr/>
          <p:nvPr/>
        </p:nvGrpSpPr>
        <p:grpSpPr>
          <a:xfrm>
            <a:off x="-8086827" y="3132363"/>
            <a:ext cx="1735153" cy="1236438"/>
            <a:chOff x="-1335050" y="-630225"/>
            <a:chExt cx="884425" cy="630225"/>
          </a:xfrm>
        </p:grpSpPr>
        <p:sp>
          <p:nvSpPr>
            <p:cNvPr id="38" name="Google Shape;1335;p30">
              <a:extLst>
                <a:ext uri="{FF2B5EF4-FFF2-40B4-BE49-F238E27FC236}">
                  <a16:creationId xmlns:a16="http://schemas.microsoft.com/office/drawing/2014/main" id="{527B674B-518A-9143-6793-6CFF8EB991D8}"/>
                </a:ext>
              </a:extLst>
            </p:cNvPr>
            <p:cNvSpPr/>
            <p:nvPr/>
          </p:nvSpPr>
          <p:spPr>
            <a:xfrm>
              <a:off x="-755475" y="-406950"/>
              <a:ext cx="304850" cy="352000"/>
            </a:xfrm>
            <a:custGeom>
              <a:avLst/>
              <a:gdLst/>
              <a:ahLst/>
              <a:cxnLst/>
              <a:rect l="l" t="t" r="r" b="b"/>
              <a:pathLst>
                <a:path w="12194" h="14080" extrusionOk="0">
                  <a:moveTo>
                    <a:pt x="6253" y="1"/>
                  </a:moveTo>
                  <a:cubicBezTo>
                    <a:pt x="5157" y="1"/>
                    <a:pt x="4251" y="875"/>
                    <a:pt x="4219" y="1983"/>
                  </a:cubicBezTo>
                  <a:lnTo>
                    <a:pt x="305" y="1878"/>
                  </a:lnTo>
                  <a:lnTo>
                    <a:pt x="0" y="13775"/>
                  </a:lnTo>
                  <a:lnTo>
                    <a:pt x="4260" y="13879"/>
                  </a:lnTo>
                  <a:cubicBezTo>
                    <a:pt x="4260" y="12732"/>
                    <a:pt x="5206" y="11793"/>
                    <a:pt x="6361" y="11793"/>
                  </a:cubicBezTo>
                  <a:cubicBezTo>
                    <a:pt x="7508" y="11793"/>
                    <a:pt x="8455" y="12740"/>
                    <a:pt x="8455" y="13895"/>
                  </a:cubicBezTo>
                  <a:cubicBezTo>
                    <a:pt x="8455" y="13919"/>
                    <a:pt x="8455" y="13959"/>
                    <a:pt x="8447" y="13991"/>
                  </a:cubicBezTo>
                  <a:lnTo>
                    <a:pt x="11896" y="14080"/>
                  </a:lnTo>
                  <a:lnTo>
                    <a:pt x="12193" y="2191"/>
                  </a:lnTo>
                  <a:lnTo>
                    <a:pt x="8270" y="2079"/>
                  </a:lnTo>
                  <a:cubicBezTo>
                    <a:pt x="8302" y="964"/>
                    <a:pt x="7420" y="33"/>
                    <a:pt x="6297" y="1"/>
                  </a:cubicBezTo>
                  <a:cubicBezTo>
                    <a:pt x="6282" y="1"/>
                    <a:pt x="6267" y="1"/>
                    <a:pt x="6253" y="1"/>
                  </a:cubicBezTo>
                  <a:close/>
                </a:path>
              </a:pathLst>
            </a:custGeom>
            <a:solidFill>
              <a:schemeClr val="accent3">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6;p30">
              <a:extLst>
                <a:ext uri="{FF2B5EF4-FFF2-40B4-BE49-F238E27FC236}">
                  <a16:creationId xmlns:a16="http://schemas.microsoft.com/office/drawing/2014/main" id="{8B3967AC-E8BA-6990-2F58-FB11FEC491EB}"/>
                </a:ext>
              </a:extLst>
            </p:cNvPr>
            <p:cNvSpPr/>
            <p:nvPr/>
          </p:nvSpPr>
          <p:spPr>
            <a:xfrm>
              <a:off x="-1233775" y="-630225"/>
              <a:ext cx="254500" cy="168575"/>
            </a:xfrm>
            <a:custGeom>
              <a:avLst/>
              <a:gdLst/>
              <a:ahLst/>
              <a:cxnLst/>
              <a:rect l="l" t="t" r="r" b="b"/>
              <a:pathLst>
                <a:path w="10180" h="6743" extrusionOk="0">
                  <a:moveTo>
                    <a:pt x="7948" y="1"/>
                  </a:moveTo>
                  <a:cubicBezTo>
                    <a:pt x="7884" y="1"/>
                    <a:pt x="7821" y="4"/>
                    <a:pt x="7757" y="12"/>
                  </a:cubicBezTo>
                  <a:cubicBezTo>
                    <a:pt x="7629" y="28"/>
                    <a:pt x="7509" y="60"/>
                    <a:pt x="7396" y="109"/>
                  </a:cubicBezTo>
                  <a:cubicBezTo>
                    <a:pt x="6851" y="261"/>
                    <a:pt x="6394" y="686"/>
                    <a:pt x="6049" y="1135"/>
                  </a:cubicBezTo>
                  <a:cubicBezTo>
                    <a:pt x="5832" y="1416"/>
                    <a:pt x="5647" y="1705"/>
                    <a:pt x="5431" y="1994"/>
                  </a:cubicBezTo>
                  <a:cubicBezTo>
                    <a:pt x="5351" y="2114"/>
                    <a:pt x="5262" y="2250"/>
                    <a:pt x="5166" y="2355"/>
                  </a:cubicBezTo>
                  <a:cubicBezTo>
                    <a:pt x="5102" y="2387"/>
                    <a:pt x="5054" y="2427"/>
                    <a:pt x="4990" y="2459"/>
                  </a:cubicBezTo>
                  <a:cubicBezTo>
                    <a:pt x="4284" y="2836"/>
                    <a:pt x="3289" y="2780"/>
                    <a:pt x="2864" y="3590"/>
                  </a:cubicBezTo>
                  <a:cubicBezTo>
                    <a:pt x="2768" y="3790"/>
                    <a:pt x="2704" y="4015"/>
                    <a:pt x="2655" y="4232"/>
                  </a:cubicBezTo>
                  <a:cubicBezTo>
                    <a:pt x="2607" y="4464"/>
                    <a:pt x="2567" y="4713"/>
                    <a:pt x="2455" y="4922"/>
                  </a:cubicBezTo>
                  <a:cubicBezTo>
                    <a:pt x="2345" y="5134"/>
                    <a:pt x="2154" y="5179"/>
                    <a:pt x="1938" y="5179"/>
                  </a:cubicBezTo>
                  <a:cubicBezTo>
                    <a:pt x="1918" y="5179"/>
                    <a:pt x="1898" y="5179"/>
                    <a:pt x="1877" y="5178"/>
                  </a:cubicBezTo>
                  <a:cubicBezTo>
                    <a:pt x="1749" y="5166"/>
                    <a:pt x="1621" y="5156"/>
                    <a:pt x="1493" y="5156"/>
                  </a:cubicBezTo>
                  <a:cubicBezTo>
                    <a:pt x="1366" y="5156"/>
                    <a:pt x="1240" y="5166"/>
                    <a:pt x="1115" y="5194"/>
                  </a:cubicBezTo>
                  <a:cubicBezTo>
                    <a:pt x="642" y="5307"/>
                    <a:pt x="377" y="5724"/>
                    <a:pt x="201" y="6149"/>
                  </a:cubicBezTo>
                  <a:cubicBezTo>
                    <a:pt x="121" y="6341"/>
                    <a:pt x="48" y="6542"/>
                    <a:pt x="0" y="6742"/>
                  </a:cubicBezTo>
                  <a:lnTo>
                    <a:pt x="9578" y="6742"/>
                  </a:lnTo>
                  <a:cubicBezTo>
                    <a:pt x="9867" y="6462"/>
                    <a:pt x="9682" y="6237"/>
                    <a:pt x="9731" y="5988"/>
                  </a:cubicBezTo>
                  <a:cubicBezTo>
                    <a:pt x="9771" y="5740"/>
                    <a:pt x="9803" y="5499"/>
                    <a:pt x="9851" y="5242"/>
                  </a:cubicBezTo>
                  <a:cubicBezTo>
                    <a:pt x="9931" y="4769"/>
                    <a:pt x="10011" y="4296"/>
                    <a:pt x="10059" y="3823"/>
                  </a:cubicBezTo>
                  <a:cubicBezTo>
                    <a:pt x="10124" y="3349"/>
                    <a:pt x="10180" y="2868"/>
                    <a:pt x="10140" y="2387"/>
                  </a:cubicBezTo>
                  <a:cubicBezTo>
                    <a:pt x="10100" y="1970"/>
                    <a:pt x="9995" y="1552"/>
                    <a:pt x="9787" y="1183"/>
                  </a:cubicBezTo>
                  <a:cubicBezTo>
                    <a:pt x="9578" y="814"/>
                    <a:pt x="9257" y="502"/>
                    <a:pt x="8896" y="285"/>
                  </a:cubicBezTo>
                  <a:cubicBezTo>
                    <a:pt x="8607" y="103"/>
                    <a:pt x="8278" y="1"/>
                    <a:pt x="7948" y="1"/>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7;p30">
              <a:extLst>
                <a:ext uri="{FF2B5EF4-FFF2-40B4-BE49-F238E27FC236}">
                  <a16:creationId xmlns:a16="http://schemas.microsoft.com/office/drawing/2014/main" id="{96DB9F7F-D405-1D03-1B3D-F391E2E04D7E}"/>
                </a:ext>
              </a:extLst>
            </p:cNvPr>
            <p:cNvSpPr/>
            <p:nvPr/>
          </p:nvSpPr>
          <p:spPr>
            <a:xfrm>
              <a:off x="-1080375" y="-545750"/>
              <a:ext cx="56175" cy="104800"/>
            </a:xfrm>
            <a:custGeom>
              <a:avLst/>
              <a:gdLst/>
              <a:ahLst/>
              <a:cxnLst/>
              <a:rect l="l" t="t" r="r" b="b"/>
              <a:pathLst>
                <a:path w="2247" h="4192" extrusionOk="0">
                  <a:moveTo>
                    <a:pt x="1170" y="1"/>
                  </a:moveTo>
                  <a:cubicBezTo>
                    <a:pt x="618" y="1"/>
                    <a:pt x="160" y="439"/>
                    <a:pt x="129" y="997"/>
                  </a:cubicBezTo>
                  <a:lnTo>
                    <a:pt x="33" y="3099"/>
                  </a:lnTo>
                  <a:cubicBezTo>
                    <a:pt x="1" y="3668"/>
                    <a:pt x="450" y="4166"/>
                    <a:pt x="1028" y="4190"/>
                  </a:cubicBezTo>
                  <a:cubicBezTo>
                    <a:pt x="1047" y="4191"/>
                    <a:pt x="1066" y="4191"/>
                    <a:pt x="1085" y="4191"/>
                  </a:cubicBezTo>
                  <a:cubicBezTo>
                    <a:pt x="1630" y="4191"/>
                    <a:pt x="2088" y="3753"/>
                    <a:pt x="2119" y="3203"/>
                  </a:cubicBezTo>
                  <a:lnTo>
                    <a:pt x="2215" y="1093"/>
                  </a:lnTo>
                  <a:cubicBezTo>
                    <a:pt x="2247" y="524"/>
                    <a:pt x="1798" y="34"/>
                    <a:pt x="1228" y="2"/>
                  </a:cubicBezTo>
                  <a:cubicBezTo>
                    <a:pt x="1209" y="1"/>
                    <a:pt x="1189" y="1"/>
                    <a:pt x="117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8;p30">
              <a:extLst>
                <a:ext uri="{FF2B5EF4-FFF2-40B4-BE49-F238E27FC236}">
                  <a16:creationId xmlns:a16="http://schemas.microsoft.com/office/drawing/2014/main" id="{F1218CB7-A12B-7636-98BF-ED4C4D0224DB}"/>
                </a:ext>
              </a:extLst>
            </p:cNvPr>
            <p:cNvSpPr/>
            <p:nvPr/>
          </p:nvSpPr>
          <p:spPr>
            <a:xfrm>
              <a:off x="-1078350" y="-546125"/>
              <a:ext cx="53950" cy="65425"/>
            </a:xfrm>
            <a:custGeom>
              <a:avLst/>
              <a:gdLst/>
              <a:ahLst/>
              <a:cxnLst/>
              <a:rect l="l" t="t" r="r" b="b"/>
              <a:pathLst>
                <a:path w="2158" h="2617" extrusionOk="0">
                  <a:moveTo>
                    <a:pt x="1013" y="1"/>
                  </a:moveTo>
                  <a:cubicBezTo>
                    <a:pt x="504" y="1"/>
                    <a:pt x="72" y="397"/>
                    <a:pt x="40" y="916"/>
                  </a:cubicBezTo>
                  <a:lnTo>
                    <a:pt x="0" y="1670"/>
                  </a:lnTo>
                  <a:cubicBezTo>
                    <a:pt x="620" y="2251"/>
                    <a:pt x="1510" y="2617"/>
                    <a:pt x="2014" y="2617"/>
                  </a:cubicBezTo>
                  <a:cubicBezTo>
                    <a:pt x="2025" y="2617"/>
                    <a:pt x="2035" y="2617"/>
                    <a:pt x="2046" y="2616"/>
                  </a:cubicBezTo>
                  <a:lnTo>
                    <a:pt x="2126" y="1020"/>
                  </a:lnTo>
                  <a:cubicBezTo>
                    <a:pt x="2158" y="491"/>
                    <a:pt x="1757" y="33"/>
                    <a:pt x="1227" y="17"/>
                  </a:cubicBezTo>
                  <a:lnTo>
                    <a:pt x="1043" y="1"/>
                  </a:lnTo>
                  <a:cubicBezTo>
                    <a:pt x="1033" y="1"/>
                    <a:pt x="1023" y="1"/>
                    <a:pt x="1013"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9;p30">
              <a:extLst>
                <a:ext uri="{FF2B5EF4-FFF2-40B4-BE49-F238E27FC236}">
                  <a16:creationId xmlns:a16="http://schemas.microsoft.com/office/drawing/2014/main" id="{D925BEE0-1706-3DFD-D95F-A1F0C1AC57A1}"/>
                </a:ext>
              </a:extLst>
            </p:cNvPr>
            <p:cNvSpPr/>
            <p:nvPr/>
          </p:nvSpPr>
          <p:spPr>
            <a:xfrm>
              <a:off x="-1092400" y="-629775"/>
              <a:ext cx="117269" cy="144150"/>
            </a:xfrm>
            <a:custGeom>
              <a:avLst/>
              <a:gdLst/>
              <a:ahLst/>
              <a:cxnLst/>
              <a:rect l="l" t="t" r="r" b="b"/>
              <a:pathLst>
                <a:path w="4597" h="5766" extrusionOk="0">
                  <a:moveTo>
                    <a:pt x="2303" y="0"/>
                  </a:moveTo>
                  <a:cubicBezTo>
                    <a:pt x="1230" y="0"/>
                    <a:pt x="324" y="779"/>
                    <a:pt x="153" y="1807"/>
                  </a:cubicBezTo>
                  <a:cubicBezTo>
                    <a:pt x="1" y="2256"/>
                    <a:pt x="281" y="3339"/>
                    <a:pt x="466" y="3933"/>
                  </a:cubicBezTo>
                  <a:cubicBezTo>
                    <a:pt x="538" y="4206"/>
                    <a:pt x="690" y="4438"/>
                    <a:pt x="907" y="4623"/>
                  </a:cubicBezTo>
                  <a:cubicBezTo>
                    <a:pt x="1422" y="5085"/>
                    <a:pt x="2480" y="5766"/>
                    <a:pt x="3276" y="5766"/>
                  </a:cubicBezTo>
                  <a:cubicBezTo>
                    <a:pt x="3571" y="5766"/>
                    <a:pt x="3829" y="5673"/>
                    <a:pt x="4011" y="5441"/>
                  </a:cubicBezTo>
                  <a:cubicBezTo>
                    <a:pt x="4597" y="4663"/>
                    <a:pt x="4533" y="3259"/>
                    <a:pt x="4453" y="2272"/>
                  </a:cubicBezTo>
                  <a:cubicBezTo>
                    <a:pt x="4461" y="2032"/>
                    <a:pt x="4437" y="1791"/>
                    <a:pt x="4372" y="1567"/>
                  </a:cubicBezTo>
                  <a:lnTo>
                    <a:pt x="4372" y="1550"/>
                  </a:lnTo>
                  <a:cubicBezTo>
                    <a:pt x="4116" y="692"/>
                    <a:pt x="3338" y="42"/>
                    <a:pt x="2399" y="2"/>
                  </a:cubicBezTo>
                  <a:cubicBezTo>
                    <a:pt x="2367" y="1"/>
                    <a:pt x="2335" y="0"/>
                    <a:pt x="230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340;p30">
              <a:extLst>
                <a:ext uri="{FF2B5EF4-FFF2-40B4-BE49-F238E27FC236}">
                  <a16:creationId xmlns:a16="http://schemas.microsoft.com/office/drawing/2014/main" id="{0C33F420-8910-64AD-E566-CB7C72DAE27F}"/>
                </a:ext>
              </a:extLst>
            </p:cNvPr>
            <p:cNvSpPr/>
            <p:nvPr/>
          </p:nvSpPr>
          <p:spPr>
            <a:xfrm>
              <a:off x="-1107650" y="-564975"/>
              <a:ext cx="43150" cy="42175"/>
            </a:xfrm>
            <a:custGeom>
              <a:avLst/>
              <a:gdLst/>
              <a:ahLst/>
              <a:cxnLst/>
              <a:rect l="l" t="t" r="r" b="b"/>
              <a:pathLst>
                <a:path w="1726" h="1687" extrusionOk="0">
                  <a:moveTo>
                    <a:pt x="855" y="0"/>
                  </a:moveTo>
                  <a:cubicBezTo>
                    <a:pt x="410" y="0"/>
                    <a:pt x="40" y="353"/>
                    <a:pt x="17" y="803"/>
                  </a:cubicBezTo>
                  <a:cubicBezTo>
                    <a:pt x="1" y="1261"/>
                    <a:pt x="354" y="1662"/>
                    <a:pt x="819" y="1686"/>
                  </a:cubicBezTo>
                  <a:cubicBezTo>
                    <a:pt x="829" y="1686"/>
                    <a:pt x="839" y="1686"/>
                    <a:pt x="849" y="1686"/>
                  </a:cubicBezTo>
                  <a:cubicBezTo>
                    <a:pt x="1309" y="1686"/>
                    <a:pt x="1686" y="1331"/>
                    <a:pt x="1701" y="884"/>
                  </a:cubicBezTo>
                  <a:cubicBezTo>
                    <a:pt x="1726" y="410"/>
                    <a:pt x="1365" y="17"/>
                    <a:pt x="899" y="1"/>
                  </a:cubicBezTo>
                  <a:cubicBezTo>
                    <a:pt x="885" y="1"/>
                    <a:pt x="870" y="0"/>
                    <a:pt x="85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41;p30">
              <a:extLst>
                <a:ext uri="{FF2B5EF4-FFF2-40B4-BE49-F238E27FC236}">
                  <a16:creationId xmlns:a16="http://schemas.microsoft.com/office/drawing/2014/main" id="{DB493668-F5F0-DB17-80F6-102D8E35511B}"/>
                </a:ext>
              </a:extLst>
            </p:cNvPr>
            <p:cNvSpPr/>
            <p:nvPr/>
          </p:nvSpPr>
          <p:spPr>
            <a:xfrm>
              <a:off x="-1090400" y="-629775"/>
              <a:ext cx="115275" cy="65125"/>
            </a:xfrm>
            <a:custGeom>
              <a:avLst/>
              <a:gdLst/>
              <a:ahLst/>
              <a:cxnLst/>
              <a:rect l="l" t="t" r="r" b="b"/>
              <a:pathLst>
                <a:path w="4381" h="2605" extrusionOk="0">
                  <a:moveTo>
                    <a:pt x="2215" y="0"/>
                  </a:moveTo>
                  <a:cubicBezTo>
                    <a:pt x="1142" y="0"/>
                    <a:pt x="236" y="779"/>
                    <a:pt x="65" y="1815"/>
                  </a:cubicBezTo>
                  <a:cubicBezTo>
                    <a:pt x="1" y="1992"/>
                    <a:pt x="9" y="2240"/>
                    <a:pt x="49" y="2505"/>
                  </a:cubicBezTo>
                  <a:lnTo>
                    <a:pt x="25" y="2585"/>
                  </a:lnTo>
                  <a:cubicBezTo>
                    <a:pt x="182" y="2599"/>
                    <a:pt x="330" y="2605"/>
                    <a:pt x="470" y="2605"/>
                  </a:cubicBezTo>
                  <a:cubicBezTo>
                    <a:pt x="2789" y="2605"/>
                    <a:pt x="2889" y="893"/>
                    <a:pt x="2889" y="893"/>
                  </a:cubicBezTo>
                  <a:lnTo>
                    <a:pt x="2679" y="314"/>
                  </a:lnTo>
                  <a:lnTo>
                    <a:pt x="2679" y="314"/>
                  </a:lnTo>
                  <a:cubicBezTo>
                    <a:pt x="2759" y="532"/>
                    <a:pt x="2890" y="881"/>
                    <a:pt x="2929" y="925"/>
                  </a:cubicBezTo>
                  <a:cubicBezTo>
                    <a:pt x="3915" y="1847"/>
                    <a:pt x="4373" y="2080"/>
                    <a:pt x="4373" y="2080"/>
                  </a:cubicBezTo>
                  <a:cubicBezTo>
                    <a:pt x="4381" y="1839"/>
                    <a:pt x="4340" y="1783"/>
                    <a:pt x="4284" y="1567"/>
                  </a:cubicBezTo>
                  <a:lnTo>
                    <a:pt x="4284" y="1542"/>
                  </a:lnTo>
                  <a:cubicBezTo>
                    <a:pt x="4020" y="692"/>
                    <a:pt x="3250" y="42"/>
                    <a:pt x="2311" y="2"/>
                  </a:cubicBezTo>
                  <a:cubicBezTo>
                    <a:pt x="2279" y="1"/>
                    <a:pt x="2247" y="0"/>
                    <a:pt x="2215" y="0"/>
                  </a:cubicBezTo>
                  <a:close/>
                </a:path>
              </a:pathLst>
            </a:custGeom>
            <a:solidFill>
              <a:srgbClr val="0E0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42;p30">
              <a:extLst>
                <a:ext uri="{FF2B5EF4-FFF2-40B4-BE49-F238E27FC236}">
                  <a16:creationId xmlns:a16="http://schemas.microsoft.com/office/drawing/2014/main" id="{926FE212-CB13-9533-FEF0-D26B2DC9C2B7}"/>
                </a:ext>
              </a:extLst>
            </p:cNvPr>
            <p:cNvSpPr/>
            <p:nvPr/>
          </p:nvSpPr>
          <p:spPr>
            <a:xfrm>
              <a:off x="-1117875" y="-543100"/>
              <a:ext cx="34125" cy="34325"/>
            </a:xfrm>
            <a:custGeom>
              <a:avLst/>
              <a:gdLst/>
              <a:ahLst/>
              <a:cxnLst/>
              <a:rect l="l" t="t" r="r" b="b"/>
              <a:pathLst>
                <a:path w="1365" h="1373" fill="none" extrusionOk="0">
                  <a:moveTo>
                    <a:pt x="1364" y="683"/>
                  </a:moveTo>
                  <a:cubicBezTo>
                    <a:pt x="1364" y="314"/>
                    <a:pt x="1060" y="1"/>
                    <a:pt x="683" y="1"/>
                  </a:cubicBezTo>
                  <a:cubicBezTo>
                    <a:pt x="306" y="1"/>
                    <a:pt x="1" y="305"/>
                    <a:pt x="1" y="683"/>
                  </a:cubicBezTo>
                  <a:cubicBezTo>
                    <a:pt x="1" y="1060"/>
                    <a:pt x="298" y="1372"/>
                    <a:pt x="683" y="1372"/>
                  </a:cubicBezTo>
                  <a:cubicBezTo>
                    <a:pt x="1052" y="1372"/>
                    <a:pt x="1364" y="1068"/>
                    <a:pt x="1364" y="683"/>
                  </a:cubicBezTo>
                  <a:close/>
                </a:path>
              </a:pathLst>
            </a:custGeom>
            <a:noFill/>
            <a:ln w="12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43;p30">
              <a:extLst>
                <a:ext uri="{FF2B5EF4-FFF2-40B4-BE49-F238E27FC236}">
                  <a16:creationId xmlns:a16="http://schemas.microsoft.com/office/drawing/2014/main" id="{FF24F023-97CF-8649-2DBF-0B61CE42A697}"/>
                </a:ext>
              </a:extLst>
            </p:cNvPr>
            <p:cNvSpPr/>
            <p:nvPr/>
          </p:nvSpPr>
          <p:spPr>
            <a:xfrm>
              <a:off x="-1335050" y="-72875"/>
              <a:ext cx="171675" cy="65650"/>
            </a:xfrm>
            <a:custGeom>
              <a:avLst/>
              <a:gdLst/>
              <a:ahLst/>
              <a:cxnLst/>
              <a:rect l="l" t="t" r="r" b="b"/>
              <a:pathLst>
                <a:path w="6867" h="2626" extrusionOk="0">
                  <a:moveTo>
                    <a:pt x="6028" y="1"/>
                  </a:moveTo>
                  <a:cubicBezTo>
                    <a:pt x="5609" y="1"/>
                    <a:pt x="5128" y="144"/>
                    <a:pt x="4821" y="692"/>
                  </a:cubicBezTo>
                  <a:cubicBezTo>
                    <a:pt x="4821" y="692"/>
                    <a:pt x="161" y="1743"/>
                    <a:pt x="80" y="2104"/>
                  </a:cubicBezTo>
                  <a:cubicBezTo>
                    <a:pt x="0" y="2465"/>
                    <a:pt x="249" y="2626"/>
                    <a:pt x="249" y="2626"/>
                  </a:cubicBezTo>
                  <a:lnTo>
                    <a:pt x="6771" y="2626"/>
                  </a:lnTo>
                  <a:lnTo>
                    <a:pt x="6867" y="171"/>
                  </a:lnTo>
                  <a:cubicBezTo>
                    <a:pt x="6867" y="171"/>
                    <a:pt x="6485" y="1"/>
                    <a:pt x="6028"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4;p30">
              <a:extLst>
                <a:ext uri="{FF2B5EF4-FFF2-40B4-BE49-F238E27FC236}">
                  <a16:creationId xmlns:a16="http://schemas.microsoft.com/office/drawing/2014/main" id="{C8EDA095-55FD-858C-7EA0-C2AB2E0A9B62}"/>
                </a:ext>
              </a:extLst>
            </p:cNvPr>
            <p:cNvSpPr/>
            <p:nvPr/>
          </p:nvSpPr>
          <p:spPr>
            <a:xfrm>
              <a:off x="-1265725" y="-199975"/>
              <a:ext cx="467750" cy="199975"/>
            </a:xfrm>
            <a:custGeom>
              <a:avLst/>
              <a:gdLst/>
              <a:ahLst/>
              <a:cxnLst/>
              <a:rect l="l" t="t" r="r" b="b"/>
              <a:pathLst>
                <a:path w="18710" h="7999" extrusionOk="0">
                  <a:moveTo>
                    <a:pt x="356" y="1"/>
                  </a:moveTo>
                  <a:cubicBezTo>
                    <a:pt x="0" y="3198"/>
                    <a:pt x="2761" y="3381"/>
                    <a:pt x="3396" y="3381"/>
                  </a:cubicBezTo>
                  <a:cubicBezTo>
                    <a:pt x="3478" y="3381"/>
                    <a:pt x="3524" y="3378"/>
                    <a:pt x="3524" y="3378"/>
                  </a:cubicBezTo>
                  <a:lnTo>
                    <a:pt x="3524" y="3378"/>
                  </a:lnTo>
                  <a:lnTo>
                    <a:pt x="3356" y="7830"/>
                  </a:lnTo>
                  <a:lnTo>
                    <a:pt x="14137" y="7998"/>
                  </a:lnTo>
                  <a:cubicBezTo>
                    <a:pt x="14137" y="7998"/>
                    <a:pt x="18709" y="7549"/>
                    <a:pt x="18709" y="4316"/>
                  </a:cubicBezTo>
                  <a:cubicBezTo>
                    <a:pt x="18709" y="1092"/>
                    <a:pt x="16231" y="731"/>
                    <a:pt x="16231" y="731"/>
                  </a:cubicBezTo>
                  <a:lnTo>
                    <a:pt x="356" y="1"/>
                  </a:ln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45;p30">
              <a:extLst>
                <a:ext uri="{FF2B5EF4-FFF2-40B4-BE49-F238E27FC236}">
                  <a16:creationId xmlns:a16="http://schemas.microsoft.com/office/drawing/2014/main" id="{AA94170D-B101-336E-CD24-62141C84D63E}"/>
                </a:ext>
              </a:extLst>
            </p:cNvPr>
            <p:cNvSpPr/>
            <p:nvPr/>
          </p:nvSpPr>
          <p:spPr>
            <a:xfrm>
              <a:off x="-1177625" y="-115550"/>
              <a:ext cx="296625" cy="15275"/>
            </a:xfrm>
            <a:custGeom>
              <a:avLst/>
              <a:gdLst/>
              <a:ahLst/>
              <a:cxnLst/>
              <a:rect l="l" t="t" r="r" b="b"/>
              <a:pathLst>
                <a:path w="11865" h="611" fill="none" extrusionOk="0">
                  <a:moveTo>
                    <a:pt x="0" y="1"/>
                  </a:moveTo>
                  <a:lnTo>
                    <a:pt x="11864" y="611"/>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46;p30">
              <a:extLst>
                <a:ext uri="{FF2B5EF4-FFF2-40B4-BE49-F238E27FC236}">
                  <a16:creationId xmlns:a16="http://schemas.microsoft.com/office/drawing/2014/main" id="{15A1E337-EC75-286D-BFBB-B4559E3B6625}"/>
                </a:ext>
              </a:extLst>
            </p:cNvPr>
            <p:cNvSpPr/>
            <p:nvPr/>
          </p:nvSpPr>
          <p:spPr>
            <a:xfrm>
              <a:off x="-808625" y="-280850"/>
              <a:ext cx="99900" cy="46900"/>
            </a:xfrm>
            <a:custGeom>
              <a:avLst/>
              <a:gdLst/>
              <a:ahLst/>
              <a:cxnLst/>
              <a:rect l="l" t="t" r="r" b="b"/>
              <a:pathLst>
                <a:path w="3996" h="1876" extrusionOk="0">
                  <a:moveTo>
                    <a:pt x="2403" y="1"/>
                  </a:moveTo>
                  <a:cubicBezTo>
                    <a:pt x="2028" y="1"/>
                    <a:pt x="233" y="693"/>
                    <a:pt x="233" y="693"/>
                  </a:cubicBezTo>
                  <a:lnTo>
                    <a:pt x="0" y="1848"/>
                  </a:lnTo>
                  <a:cubicBezTo>
                    <a:pt x="0" y="1848"/>
                    <a:pt x="1220" y="1876"/>
                    <a:pt x="1961" y="1876"/>
                  </a:cubicBezTo>
                  <a:cubicBezTo>
                    <a:pt x="2109" y="1876"/>
                    <a:pt x="2238" y="1875"/>
                    <a:pt x="2335" y="1872"/>
                  </a:cubicBezTo>
                  <a:cubicBezTo>
                    <a:pt x="2920" y="1848"/>
                    <a:pt x="3995" y="1728"/>
                    <a:pt x="3995" y="1728"/>
                  </a:cubicBezTo>
                  <a:lnTo>
                    <a:pt x="3883" y="1150"/>
                  </a:lnTo>
                  <a:cubicBezTo>
                    <a:pt x="3843" y="918"/>
                    <a:pt x="3650" y="749"/>
                    <a:pt x="3434" y="733"/>
                  </a:cubicBezTo>
                  <a:cubicBezTo>
                    <a:pt x="2840" y="693"/>
                    <a:pt x="1789" y="565"/>
                    <a:pt x="1789" y="565"/>
                  </a:cubicBezTo>
                  <a:cubicBezTo>
                    <a:pt x="1789" y="565"/>
                    <a:pt x="2495" y="204"/>
                    <a:pt x="2471" y="27"/>
                  </a:cubicBezTo>
                  <a:cubicBezTo>
                    <a:pt x="2468" y="9"/>
                    <a:pt x="2444" y="1"/>
                    <a:pt x="2403"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7;p30">
              <a:extLst>
                <a:ext uri="{FF2B5EF4-FFF2-40B4-BE49-F238E27FC236}">
                  <a16:creationId xmlns:a16="http://schemas.microsoft.com/office/drawing/2014/main" id="{E8591F2C-D00B-C829-C375-CBE3B6F1BAA0}"/>
                </a:ext>
              </a:extLst>
            </p:cNvPr>
            <p:cNvSpPr/>
            <p:nvPr/>
          </p:nvSpPr>
          <p:spPr>
            <a:xfrm>
              <a:off x="-745650" y="-254925"/>
              <a:ext cx="33500" cy="1450"/>
            </a:xfrm>
            <a:custGeom>
              <a:avLst/>
              <a:gdLst/>
              <a:ahLst/>
              <a:cxnLst/>
              <a:rect l="l" t="t" r="r" b="b"/>
              <a:pathLst>
                <a:path w="1340" h="58" fill="none" extrusionOk="0">
                  <a:moveTo>
                    <a:pt x="1340"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48;p30">
              <a:extLst>
                <a:ext uri="{FF2B5EF4-FFF2-40B4-BE49-F238E27FC236}">
                  <a16:creationId xmlns:a16="http://schemas.microsoft.com/office/drawing/2014/main" id="{2BB4922A-AFA8-9161-2FC7-B23C6A98A490}"/>
                </a:ext>
              </a:extLst>
            </p:cNvPr>
            <p:cNvSpPr/>
            <p:nvPr/>
          </p:nvSpPr>
          <p:spPr>
            <a:xfrm>
              <a:off x="-744250" y="-245700"/>
              <a:ext cx="33900" cy="1450"/>
            </a:xfrm>
            <a:custGeom>
              <a:avLst/>
              <a:gdLst/>
              <a:ahLst/>
              <a:cxnLst/>
              <a:rect l="l" t="t" r="r" b="b"/>
              <a:pathLst>
                <a:path w="1356" h="58" fill="none" extrusionOk="0">
                  <a:moveTo>
                    <a:pt x="1356" y="57"/>
                  </a:moveTo>
                  <a:lnTo>
                    <a:pt x="0"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9;p30">
              <a:extLst>
                <a:ext uri="{FF2B5EF4-FFF2-40B4-BE49-F238E27FC236}">
                  <a16:creationId xmlns:a16="http://schemas.microsoft.com/office/drawing/2014/main" id="{82F691F4-1961-781B-BBF3-E730F3493B2E}"/>
                </a:ext>
              </a:extLst>
            </p:cNvPr>
            <p:cNvSpPr/>
            <p:nvPr/>
          </p:nvSpPr>
          <p:spPr>
            <a:xfrm>
              <a:off x="-1256850" y="-512200"/>
              <a:ext cx="458875" cy="323700"/>
            </a:xfrm>
            <a:custGeom>
              <a:avLst/>
              <a:gdLst/>
              <a:ahLst/>
              <a:cxnLst/>
              <a:rect l="l" t="t" r="r" b="b"/>
              <a:pathLst>
                <a:path w="18355" h="12948" extrusionOk="0">
                  <a:moveTo>
                    <a:pt x="7084" y="0"/>
                  </a:moveTo>
                  <a:lnTo>
                    <a:pt x="7140" y="521"/>
                  </a:lnTo>
                  <a:cubicBezTo>
                    <a:pt x="1212" y="1564"/>
                    <a:pt x="1" y="12490"/>
                    <a:pt x="1" y="12490"/>
                  </a:cubicBezTo>
                  <a:lnTo>
                    <a:pt x="9972" y="12947"/>
                  </a:lnTo>
                  <a:lnTo>
                    <a:pt x="9875" y="12145"/>
                  </a:lnTo>
                  <a:lnTo>
                    <a:pt x="9875" y="12145"/>
                  </a:lnTo>
                  <a:cubicBezTo>
                    <a:pt x="10228" y="12301"/>
                    <a:pt x="10879" y="12360"/>
                    <a:pt x="11670" y="12360"/>
                  </a:cubicBezTo>
                  <a:cubicBezTo>
                    <a:pt x="14262" y="12360"/>
                    <a:pt x="18354" y="11720"/>
                    <a:pt x="18354" y="11720"/>
                  </a:cubicBezTo>
                  <a:lnTo>
                    <a:pt x="18354" y="9626"/>
                  </a:lnTo>
                  <a:lnTo>
                    <a:pt x="13317" y="8704"/>
                  </a:lnTo>
                  <a:cubicBezTo>
                    <a:pt x="12306" y="8519"/>
                    <a:pt x="11496" y="7757"/>
                    <a:pt x="11263" y="6754"/>
                  </a:cubicBezTo>
                  <a:lnTo>
                    <a:pt x="9194" y="1243"/>
                  </a:lnTo>
                  <a:lnTo>
                    <a:pt x="9354" y="1067"/>
                  </a:lnTo>
                  <a:lnTo>
                    <a:pt x="7084" y="0"/>
                  </a:lnTo>
                  <a:close/>
                </a:path>
              </a:pathLst>
            </a:custGeom>
            <a:solidFill>
              <a:srgbClr val="FD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0;p30">
              <a:extLst>
                <a:ext uri="{FF2B5EF4-FFF2-40B4-BE49-F238E27FC236}">
                  <a16:creationId xmlns:a16="http://schemas.microsoft.com/office/drawing/2014/main" id="{314E1552-B16A-7937-CDDD-0A7B618FF8C1}"/>
                </a:ext>
              </a:extLst>
            </p:cNvPr>
            <p:cNvSpPr/>
            <p:nvPr/>
          </p:nvSpPr>
          <p:spPr>
            <a:xfrm>
              <a:off x="-1102625" y="-375850"/>
              <a:ext cx="92675" cy="167075"/>
            </a:xfrm>
            <a:custGeom>
              <a:avLst/>
              <a:gdLst/>
              <a:ahLst/>
              <a:cxnLst/>
              <a:rect l="l" t="t" r="r" b="b"/>
              <a:pathLst>
                <a:path w="3707" h="6683" fill="none" extrusionOk="0">
                  <a:moveTo>
                    <a:pt x="3706" y="6683"/>
                  </a:moveTo>
                  <a:cubicBezTo>
                    <a:pt x="3706" y="6683"/>
                    <a:pt x="0" y="4661"/>
                    <a:pt x="602" y="1"/>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351;p30">
              <a:extLst>
                <a:ext uri="{FF2B5EF4-FFF2-40B4-BE49-F238E27FC236}">
                  <a16:creationId xmlns:a16="http://schemas.microsoft.com/office/drawing/2014/main" id="{37996007-608A-69B0-4F56-A20DF5CFFAD2}"/>
                </a:ext>
              </a:extLst>
            </p:cNvPr>
            <p:cNvSpPr/>
            <p:nvPr/>
          </p:nvSpPr>
          <p:spPr>
            <a:xfrm>
              <a:off x="-820050" y="-275775"/>
              <a:ext cx="22075" cy="59400"/>
            </a:xfrm>
            <a:custGeom>
              <a:avLst/>
              <a:gdLst/>
              <a:ahLst/>
              <a:cxnLst/>
              <a:rect l="l" t="t" r="r" b="b"/>
              <a:pathLst>
                <a:path w="883" h="2376" extrusionOk="0">
                  <a:moveTo>
                    <a:pt x="0" y="1"/>
                  </a:moveTo>
                  <a:lnTo>
                    <a:pt x="48" y="2375"/>
                  </a:lnTo>
                  <a:lnTo>
                    <a:pt x="882" y="2255"/>
                  </a:lnTo>
                  <a:lnTo>
                    <a:pt x="882" y="161"/>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352;p30">
            <a:extLst>
              <a:ext uri="{FF2B5EF4-FFF2-40B4-BE49-F238E27FC236}">
                <a16:creationId xmlns:a16="http://schemas.microsoft.com/office/drawing/2014/main" id="{83AD08D8-E494-C66E-AC3C-233CD700D171}"/>
              </a:ext>
            </a:extLst>
          </p:cNvPr>
          <p:cNvGrpSpPr/>
          <p:nvPr/>
        </p:nvGrpSpPr>
        <p:grpSpPr>
          <a:xfrm>
            <a:off x="-2919507" y="3165393"/>
            <a:ext cx="2497511" cy="1170401"/>
            <a:chOff x="-762425" y="-1426575"/>
            <a:chExt cx="1098000" cy="514575"/>
          </a:xfrm>
        </p:grpSpPr>
        <p:sp>
          <p:nvSpPr>
            <p:cNvPr id="56" name="Google Shape;1353;p30">
              <a:extLst>
                <a:ext uri="{FF2B5EF4-FFF2-40B4-BE49-F238E27FC236}">
                  <a16:creationId xmlns:a16="http://schemas.microsoft.com/office/drawing/2014/main" id="{0C1E66AB-E244-DD25-C53A-8B2F2E2E7DAD}"/>
                </a:ext>
              </a:extLst>
            </p:cNvPr>
            <p:cNvSpPr/>
            <p:nvPr/>
          </p:nvSpPr>
          <p:spPr>
            <a:xfrm>
              <a:off x="-438725" y="-1205425"/>
              <a:ext cx="99875" cy="46950"/>
            </a:xfrm>
            <a:custGeom>
              <a:avLst/>
              <a:gdLst/>
              <a:ahLst/>
              <a:cxnLst/>
              <a:rect l="l" t="t" r="r" b="b"/>
              <a:pathLst>
                <a:path w="3995" h="1878" extrusionOk="0">
                  <a:moveTo>
                    <a:pt x="1587" y="1"/>
                  </a:moveTo>
                  <a:cubicBezTo>
                    <a:pt x="1549" y="1"/>
                    <a:pt x="1527" y="8"/>
                    <a:pt x="1524" y="25"/>
                  </a:cubicBezTo>
                  <a:cubicBezTo>
                    <a:pt x="1492" y="209"/>
                    <a:pt x="2206" y="570"/>
                    <a:pt x="2206" y="570"/>
                  </a:cubicBezTo>
                  <a:cubicBezTo>
                    <a:pt x="2206" y="570"/>
                    <a:pt x="1155" y="699"/>
                    <a:pt x="562" y="739"/>
                  </a:cubicBezTo>
                  <a:cubicBezTo>
                    <a:pt x="345" y="747"/>
                    <a:pt x="152" y="923"/>
                    <a:pt x="112" y="1148"/>
                  </a:cubicBezTo>
                  <a:lnTo>
                    <a:pt x="0" y="1733"/>
                  </a:lnTo>
                  <a:cubicBezTo>
                    <a:pt x="0" y="1733"/>
                    <a:pt x="1075" y="1854"/>
                    <a:pt x="1653" y="1870"/>
                  </a:cubicBezTo>
                  <a:cubicBezTo>
                    <a:pt x="1788" y="1875"/>
                    <a:pt x="1985" y="1877"/>
                    <a:pt x="2209" y="1877"/>
                  </a:cubicBezTo>
                  <a:cubicBezTo>
                    <a:pt x="2955" y="1877"/>
                    <a:pt x="3995" y="1854"/>
                    <a:pt x="3995" y="1854"/>
                  </a:cubicBezTo>
                  <a:lnTo>
                    <a:pt x="3762" y="699"/>
                  </a:lnTo>
                  <a:cubicBezTo>
                    <a:pt x="3762" y="699"/>
                    <a:pt x="1952" y="1"/>
                    <a:pt x="1587"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4;p30">
              <a:extLst>
                <a:ext uri="{FF2B5EF4-FFF2-40B4-BE49-F238E27FC236}">
                  <a16:creationId xmlns:a16="http://schemas.microsoft.com/office/drawing/2014/main" id="{D389E323-AD98-9803-DBBA-C62B9701A75B}"/>
                </a:ext>
              </a:extLst>
            </p:cNvPr>
            <p:cNvSpPr/>
            <p:nvPr/>
          </p:nvSpPr>
          <p:spPr>
            <a:xfrm>
              <a:off x="-435325" y="-1179350"/>
              <a:ext cx="33725" cy="1425"/>
            </a:xfrm>
            <a:custGeom>
              <a:avLst/>
              <a:gdLst/>
              <a:ahLst/>
              <a:cxnLst/>
              <a:rect l="l" t="t" r="r" b="b"/>
              <a:pathLst>
                <a:path w="1349" h="57" fill="none" extrusionOk="0">
                  <a:moveTo>
                    <a:pt x="0" y="57"/>
                  </a:moveTo>
                  <a:lnTo>
                    <a:pt x="1348"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55;p30">
              <a:extLst>
                <a:ext uri="{FF2B5EF4-FFF2-40B4-BE49-F238E27FC236}">
                  <a16:creationId xmlns:a16="http://schemas.microsoft.com/office/drawing/2014/main" id="{0C7C61A3-91CC-8A32-119B-97ED708BF477}"/>
                </a:ext>
              </a:extLst>
            </p:cNvPr>
            <p:cNvSpPr/>
            <p:nvPr/>
          </p:nvSpPr>
          <p:spPr>
            <a:xfrm>
              <a:off x="-436925" y="-1170125"/>
              <a:ext cx="33500" cy="1425"/>
            </a:xfrm>
            <a:custGeom>
              <a:avLst/>
              <a:gdLst/>
              <a:ahLst/>
              <a:cxnLst/>
              <a:rect l="l" t="t" r="r" b="b"/>
              <a:pathLst>
                <a:path w="1340" h="57" fill="none" extrusionOk="0">
                  <a:moveTo>
                    <a:pt x="0" y="57"/>
                  </a:moveTo>
                  <a:lnTo>
                    <a:pt x="1340"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56;p30">
              <a:extLst>
                <a:ext uri="{FF2B5EF4-FFF2-40B4-BE49-F238E27FC236}">
                  <a16:creationId xmlns:a16="http://schemas.microsoft.com/office/drawing/2014/main" id="{AED83F6E-7BBD-4CF7-4A0C-FDD34A9CCF1C}"/>
                </a:ext>
              </a:extLst>
            </p:cNvPr>
            <p:cNvSpPr/>
            <p:nvPr/>
          </p:nvSpPr>
          <p:spPr>
            <a:xfrm>
              <a:off x="113950" y="-1008900"/>
              <a:ext cx="66225" cy="96900"/>
            </a:xfrm>
            <a:custGeom>
              <a:avLst/>
              <a:gdLst/>
              <a:ahLst/>
              <a:cxnLst/>
              <a:rect l="l" t="t" r="r" b="b"/>
              <a:pathLst>
                <a:path w="2649" h="3876" extrusionOk="0">
                  <a:moveTo>
                    <a:pt x="1485" y="1"/>
                  </a:moveTo>
                  <a:cubicBezTo>
                    <a:pt x="1485" y="1"/>
                    <a:pt x="1" y="1846"/>
                    <a:pt x="177" y="1926"/>
                  </a:cubicBezTo>
                  <a:cubicBezTo>
                    <a:pt x="188" y="1931"/>
                    <a:pt x="200" y="1934"/>
                    <a:pt x="213" y="1934"/>
                  </a:cubicBezTo>
                  <a:cubicBezTo>
                    <a:pt x="407" y="1934"/>
                    <a:pt x="891" y="1429"/>
                    <a:pt x="891" y="1429"/>
                  </a:cubicBezTo>
                  <a:lnTo>
                    <a:pt x="891" y="1429"/>
                  </a:lnTo>
                  <a:cubicBezTo>
                    <a:pt x="891" y="1429"/>
                    <a:pt x="707" y="2472"/>
                    <a:pt x="554" y="3049"/>
                  </a:cubicBezTo>
                  <a:cubicBezTo>
                    <a:pt x="506" y="3258"/>
                    <a:pt x="603" y="3498"/>
                    <a:pt x="803" y="3595"/>
                  </a:cubicBezTo>
                  <a:lnTo>
                    <a:pt x="1325" y="3875"/>
                  </a:lnTo>
                  <a:cubicBezTo>
                    <a:pt x="1325" y="3875"/>
                    <a:pt x="1766" y="2897"/>
                    <a:pt x="1958" y="2343"/>
                  </a:cubicBezTo>
                  <a:cubicBezTo>
                    <a:pt x="2159" y="1790"/>
                    <a:pt x="2648" y="105"/>
                    <a:pt x="2648" y="105"/>
                  </a:cubicBezTo>
                  <a:lnTo>
                    <a:pt x="1485" y="1"/>
                  </a:ln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57;p30">
              <a:extLst>
                <a:ext uri="{FF2B5EF4-FFF2-40B4-BE49-F238E27FC236}">
                  <a16:creationId xmlns:a16="http://schemas.microsoft.com/office/drawing/2014/main" id="{29BCC5E2-CB55-F324-AEAC-08BE21EFB7AF}"/>
                </a:ext>
              </a:extLst>
            </p:cNvPr>
            <p:cNvSpPr/>
            <p:nvPr/>
          </p:nvSpPr>
          <p:spPr>
            <a:xfrm>
              <a:off x="133000" y="-952325"/>
              <a:ext cx="8850" cy="32500"/>
            </a:xfrm>
            <a:custGeom>
              <a:avLst/>
              <a:gdLst/>
              <a:ahLst/>
              <a:cxnLst/>
              <a:rect l="l" t="t" r="r" b="b"/>
              <a:pathLst>
                <a:path w="354" h="1300" fill="none" extrusionOk="0">
                  <a:moveTo>
                    <a:pt x="1" y="1300"/>
                  </a:moveTo>
                  <a:lnTo>
                    <a:pt x="354" y="0"/>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8;p30">
              <a:extLst>
                <a:ext uri="{FF2B5EF4-FFF2-40B4-BE49-F238E27FC236}">
                  <a16:creationId xmlns:a16="http://schemas.microsoft.com/office/drawing/2014/main" id="{F0BEDF84-6536-5088-D0EA-58EB4A12336C}"/>
                </a:ext>
              </a:extLst>
            </p:cNvPr>
            <p:cNvSpPr/>
            <p:nvPr/>
          </p:nvSpPr>
          <p:spPr>
            <a:xfrm>
              <a:off x="141225" y="-947725"/>
              <a:ext cx="8850" cy="32525"/>
            </a:xfrm>
            <a:custGeom>
              <a:avLst/>
              <a:gdLst/>
              <a:ahLst/>
              <a:cxnLst/>
              <a:rect l="l" t="t" r="r" b="b"/>
              <a:pathLst>
                <a:path w="354" h="1301" fill="none" extrusionOk="0">
                  <a:moveTo>
                    <a:pt x="1" y="1300"/>
                  </a:moveTo>
                  <a:lnTo>
                    <a:pt x="354" y="1"/>
                  </a:lnTo>
                </a:path>
              </a:pathLst>
            </a:custGeom>
            <a:noFill/>
            <a:ln w="1200" cap="rnd" cmpd="sng">
              <a:solidFill>
                <a:srgbClr val="4B46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9;p30">
              <a:extLst>
                <a:ext uri="{FF2B5EF4-FFF2-40B4-BE49-F238E27FC236}">
                  <a16:creationId xmlns:a16="http://schemas.microsoft.com/office/drawing/2014/main" id="{7E260AA9-341E-06F2-8302-3C71F079FE95}"/>
                </a:ext>
              </a:extLst>
            </p:cNvPr>
            <p:cNvSpPr/>
            <p:nvPr/>
          </p:nvSpPr>
          <p:spPr>
            <a:xfrm>
              <a:off x="-105825" y="-1369675"/>
              <a:ext cx="90050" cy="85975"/>
            </a:xfrm>
            <a:custGeom>
              <a:avLst/>
              <a:gdLst/>
              <a:ahLst/>
              <a:cxnLst/>
              <a:rect l="l" t="t" r="r" b="b"/>
              <a:pathLst>
                <a:path w="3602" h="3439" extrusionOk="0">
                  <a:moveTo>
                    <a:pt x="1100" y="1"/>
                  </a:moveTo>
                  <a:cubicBezTo>
                    <a:pt x="850" y="1"/>
                    <a:pt x="598" y="93"/>
                    <a:pt x="401" y="282"/>
                  </a:cubicBezTo>
                  <a:cubicBezTo>
                    <a:pt x="8" y="659"/>
                    <a:pt x="0" y="1292"/>
                    <a:pt x="385" y="1693"/>
                  </a:cubicBezTo>
                  <a:lnTo>
                    <a:pt x="1789" y="3137"/>
                  </a:lnTo>
                  <a:cubicBezTo>
                    <a:pt x="1981" y="3338"/>
                    <a:pt x="2243" y="3438"/>
                    <a:pt x="2505" y="3438"/>
                  </a:cubicBezTo>
                  <a:cubicBezTo>
                    <a:pt x="2756" y="3438"/>
                    <a:pt x="3008" y="3346"/>
                    <a:pt x="3201" y="3161"/>
                  </a:cubicBezTo>
                  <a:cubicBezTo>
                    <a:pt x="3594" y="2776"/>
                    <a:pt x="3602" y="2143"/>
                    <a:pt x="3217" y="1742"/>
                  </a:cubicBezTo>
                  <a:lnTo>
                    <a:pt x="1813" y="298"/>
                  </a:lnTo>
                  <a:cubicBezTo>
                    <a:pt x="1621" y="101"/>
                    <a:pt x="1361" y="1"/>
                    <a:pt x="1100"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0;p30">
              <a:extLst>
                <a:ext uri="{FF2B5EF4-FFF2-40B4-BE49-F238E27FC236}">
                  <a16:creationId xmlns:a16="http://schemas.microsoft.com/office/drawing/2014/main" id="{8AE72E50-D217-72E2-AC66-B56546E81962}"/>
                </a:ext>
              </a:extLst>
            </p:cNvPr>
            <p:cNvSpPr/>
            <p:nvPr/>
          </p:nvSpPr>
          <p:spPr>
            <a:xfrm>
              <a:off x="-106625" y="-1370575"/>
              <a:ext cx="57175" cy="68925"/>
            </a:xfrm>
            <a:custGeom>
              <a:avLst/>
              <a:gdLst/>
              <a:ahLst/>
              <a:cxnLst/>
              <a:rect l="l" t="t" r="r" b="b"/>
              <a:pathLst>
                <a:path w="2287" h="2757" extrusionOk="0">
                  <a:moveTo>
                    <a:pt x="1126" y="1"/>
                  </a:moveTo>
                  <a:cubicBezTo>
                    <a:pt x="896" y="1"/>
                    <a:pt x="666" y="85"/>
                    <a:pt x="489" y="253"/>
                  </a:cubicBezTo>
                  <a:lnTo>
                    <a:pt x="377" y="374"/>
                  </a:lnTo>
                  <a:cubicBezTo>
                    <a:pt x="16" y="727"/>
                    <a:pt x="0" y="1312"/>
                    <a:pt x="353" y="1657"/>
                  </a:cubicBezTo>
                  <a:lnTo>
                    <a:pt x="1420" y="2756"/>
                  </a:lnTo>
                  <a:cubicBezTo>
                    <a:pt x="1797" y="2451"/>
                    <a:pt x="2206" y="1609"/>
                    <a:pt x="2286" y="791"/>
                  </a:cubicBezTo>
                  <a:lnTo>
                    <a:pt x="1789" y="277"/>
                  </a:lnTo>
                  <a:cubicBezTo>
                    <a:pt x="1608" y="93"/>
                    <a:pt x="1367" y="1"/>
                    <a:pt x="1126" y="1"/>
                  </a:cubicBezTo>
                  <a:close/>
                </a:path>
              </a:pathLst>
            </a:custGeom>
            <a:solidFill>
              <a:srgbClr val="8B8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1;p30">
              <a:extLst>
                <a:ext uri="{FF2B5EF4-FFF2-40B4-BE49-F238E27FC236}">
                  <a16:creationId xmlns:a16="http://schemas.microsoft.com/office/drawing/2014/main" id="{893AA98B-520D-91D4-ED28-EC063A67ACC6}"/>
                </a:ext>
              </a:extLst>
            </p:cNvPr>
            <p:cNvSpPr/>
            <p:nvPr/>
          </p:nvSpPr>
          <p:spPr>
            <a:xfrm>
              <a:off x="-181050" y="-1426575"/>
              <a:ext cx="120350" cy="137900"/>
            </a:xfrm>
            <a:custGeom>
              <a:avLst/>
              <a:gdLst/>
              <a:ahLst/>
              <a:cxnLst/>
              <a:rect l="l" t="t" r="r" b="b"/>
              <a:pathLst>
                <a:path w="4814" h="5516" extrusionOk="0">
                  <a:moveTo>
                    <a:pt x="2235" y="1"/>
                  </a:moveTo>
                  <a:cubicBezTo>
                    <a:pt x="1717" y="1"/>
                    <a:pt x="1198" y="198"/>
                    <a:pt x="795" y="592"/>
                  </a:cubicBezTo>
                  <a:cubicBezTo>
                    <a:pt x="153" y="1226"/>
                    <a:pt x="1" y="2173"/>
                    <a:pt x="362" y="2951"/>
                  </a:cubicBezTo>
                  <a:cubicBezTo>
                    <a:pt x="362" y="2959"/>
                    <a:pt x="370" y="2959"/>
                    <a:pt x="370" y="2967"/>
                  </a:cubicBezTo>
                  <a:cubicBezTo>
                    <a:pt x="458" y="3167"/>
                    <a:pt x="595" y="3352"/>
                    <a:pt x="755" y="3520"/>
                  </a:cubicBezTo>
                  <a:cubicBezTo>
                    <a:pt x="1317" y="4282"/>
                    <a:pt x="2167" y="5333"/>
                    <a:pt x="3081" y="5502"/>
                  </a:cubicBezTo>
                  <a:cubicBezTo>
                    <a:pt x="3131" y="5511"/>
                    <a:pt x="3180" y="5516"/>
                    <a:pt x="3228" y="5516"/>
                  </a:cubicBezTo>
                  <a:cubicBezTo>
                    <a:pt x="4155" y="5516"/>
                    <a:pt x="4675" y="3805"/>
                    <a:pt x="4782" y="2959"/>
                  </a:cubicBezTo>
                  <a:cubicBezTo>
                    <a:pt x="4814" y="2694"/>
                    <a:pt x="4774" y="2429"/>
                    <a:pt x="4662" y="2189"/>
                  </a:cubicBezTo>
                  <a:cubicBezTo>
                    <a:pt x="4413" y="1651"/>
                    <a:pt x="3932" y="705"/>
                    <a:pt x="3539" y="472"/>
                  </a:cubicBezTo>
                  <a:cubicBezTo>
                    <a:pt x="3160" y="158"/>
                    <a:pt x="2698" y="1"/>
                    <a:pt x="2235" y="1"/>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2;p30">
              <a:extLst>
                <a:ext uri="{FF2B5EF4-FFF2-40B4-BE49-F238E27FC236}">
                  <a16:creationId xmlns:a16="http://schemas.microsoft.com/office/drawing/2014/main" id="{1DC931E5-5FDC-7CDC-3866-1ED1DB9BB35E}"/>
                </a:ext>
              </a:extLst>
            </p:cNvPr>
            <p:cNvSpPr/>
            <p:nvPr/>
          </p:nvSpPr>
          <p:spPr>
            <a:xfrm>
              <a:off x="-90600" y="-1404400"/>
              <a:ext cx="44150" cy="40050"/>
            </a:xfrm>
            <a:custGeom>
              <a:avLst/>
              <a:gdLst/>
              <a:ahLst/>
              <a:cxnLst/>
              <a:rect l="l" t="t" r="r" b="b"/>
              <a:pathLst>
                <a:path w="1766" h="1602" extrusionOk="0">
                  <a:moveTo>
                    <a:pt x="885" y="0"/>
                  </a:moveTo>
                  <a:cubicBezTo>
                    <a:pt x="683" y="0"/>
                    <a:pt x="480" y="76"/>
                    <a:pt x="322" y="227"/>
                  </a:cubicBezTo>
                  <a:cubicBezTo>
                    <a:pt x="1" y="540"/>
                    <a:pt x="1" y="1037"/>
                    <a:pt x="306" y="1358"/>
                  </a:cubicBezTo>
                  <a:cubicBezTo>
                    <a:pt x="461" y="1521"/>
                    <a:pt x="668" y="1601"/>
                    <a:pt x="877" y="1601"/>
                  </a:cubicBezTo>
                  <a:cubicBezTo>
                    <a:pt x="1078" y="1601"/>
                    <a:pt x="1279" y="1527"/>
                    <a:pt x="1437" y="1382"/>
                  </a:cubicBezTo>
                  <a:cubicBezTo>
                    <a:pt x="1758" y="1077"/>
                    <a:pt x="1766" y="564"/>
                    <a:pt x="1453" y="243"/>
                  </a:cubicBezTo>
                  <a:cubicBezTo>
                    <a:pt x="1298" y="80"/>
                    <a:pt x="1093" y="0"/>
                    <a:pt x="885" y="0"/>
                  </a:cubicBezTo>
                  <a:close/>
                </a:path>
              </a:pathLst>
            </a:custGeom>
            <a:solidFill>
              <a:srgbClr val="A6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3;p30">
              <a:extLst>
                <a:ext uri="{FF2B5EF4-FFF2-40B4-BE49-F238E27FC236}">
                  <a16:creationId xmlns:a16="http://schemas.microsoft.com/office/drawing/2014/main" id="{D0E2F18D-9B81-2A4E-D43A-3EBE73989D5A}"/>
                </a:ext>
              </a:extLst>
            </p:cNvPr>
            <p:cNvSpPr/>
            <p:nvPr/>
          </p:nvSpPr>
          <p:spPr>
            <a:xfrm>
              <a:off x="-140925" y="-1327350"/>
              <a:ext cx="25" cy="25"/>
            </a:xfrm>
            <a:custGeom>
              <a:avLst/>
              <a:gdLst/>
              <a:ahLst/>
              <a:cxnLst/>
              <a:rect l="l" t="t" r="r" b="b"/>
              <a:pathLst>
                <a:path w="1" h="1" extrusionOk="0">
                  <a:moveTo>
                    <a:pt x="0" y="0"/>
                  </a:move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4;p30">
              <a:extLst>
                <a:ext uri="{FF2B5EF4-FFF2-40B4-BE49-F238E27FC236}">
                  <a16:creationId xmlns:a16="http://schemas.microsoft.com/office/drawing/2014/main" id="{F51E2EE6-BBD2-60E7-70DB-B5054E965554}"/>
                </a:ext>
              </a:extLst>
            </p:cNvPr>
            <p:cNvSpPr/>
            <p:nvPr/>
          </p:nvSpPr>
          <p:spPr>
            <a:xfrm>
              <a:off x="-355300" y="-1301475"/>
              <a:ext cx="337325" cy="179075"/>
            </a:xfrm>
            <a:custGeom>
              <a:avLst/>
              <a:gdLst/>
              <a:ahLst/>
              <a:cxnLst/>
              <a:rect l="l" t="t" r="r" b="b"/>
              <a:pathLst>
                <a:path w="13493" h="7163" extrusionOk="0">
                  <a:moveTo>
                    <a:pt x="11367" y="0"/>
                  </a:moveTo>
                  <a:lnTo>
                    <a:pt x="6361" y="3859"/>
                  </a:lnTo>
                  <a:cubicBezTo>
                    <a:pt x="6361" y="3859"/>
                    <a:pt x="4416" y="4362"/>
                    <a:pt x="1669" y="4362"/>
                  </a:cubicBezTo>
                  <a:cubicBezTo>
                    <a:pt x="1255" y="4362"/>
                    <a:pt x="823" y="4350"/>
                    <a:pt x="377" y="4324"/>
                  </a:cubicBezTo>
                  <a:lnTo>
                    <a:pt x="0" y="6129"/>
                  </a:lnTo>
                  <a:cubicBezTo>
                    <a:pt x="0" y="6129"/>
                    <a:pt x="1961" y="7163"/>
                    <a:pt x="4461" y="7163"/>
                  </a:cubicBezTo>
                  <a:cubicBezTo>
                    <a:pt x="5463" y="7163"/>
                    <a:pt x="6553" y="6996"/>
                    <a:pt x="7637" y="6530"/>
                  </a:cubicBezTo>
                  <a:cubicBezTo>
                    <a:pt x="11415" y="4893"/>
                    <a:pt x="13493" y="2214"/>
                    <a:pt x="13493" y="2214"/>
                  </a:cubicBezTo>
                  <a:lnTo>
                    <a:pt x="11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5;p30">
              <a:extLst>
                <a:ext uri="{FF2B5EF4-FFF2-40B4-BE49-F238E27FC236}">
                  <a16:creationId xmlns:a16="http://schemas.microsoft.com/office/drawing/2014/main" id="{F5E6F91E-17AE-2781-7C22-9A0ED4C4EF95}"/>
                </a:ext>
              </a:extLst>
            </p:cNvPr>
            <p:cNvSpPr/>
            <p:nvPr/>
          </p:nvSpPr>
          <p:spPr>
            <a:xfrm>
              <a:off x="-42475" y="-1334375"/>
              <a:ext cx="262325" cy="335125"/>
            </a:xfrm>
            <a:custGeom>
              <a:avLst/>
              <a:gdLst/>
              <a:ahLst/>
              <a:cxnLst/>
              <a:rect l="l" t="t" r="r" b="b"/>
              <a:pathLst>
                <a:path w="10493" h="13405" extrusionOk="0">
                  <a:moveTo>
                    <a:pt x="2239" y="1"/>
                  </a:moveTo>
                  <a:cubicBezTo>
                    <a:pt x="1004" y="1"/>
                    <a:pt x="1" y="1003"/>
                    <a:pt x="1" y="2239"/>
                  </a:cubicBezTo>
                  <a:cubicBezTo>
                    <a:pt x="1" y="3249"/>
                    <a:pt x="5584" y="7605"/>
                    <a:pt x="5584" y="7605"/>
                  </a:cubicBezTo>
                  <a:cubicBezTo>
                    <a:pt x="5584" y="7605"/>
                    <a:pt x="6900" y="9875"/>
                    <a:pt x="7172" y="13285"/>
                  </a:cubicBezTo>
                  <a:lnTo>
                    <a:pt x="9017" y="13405"/>
                  </a:lnTo>
                  <a:lnTo>
                    <a:pt x="9017" y="13405"/>
                  </a:lnTo>
                  <a:cubicBezTo>
                    <a:pt x="9021" y="13389"/>
                    <a:pt x="10493" y="9316"/>
                    <a:pt x="8352" y="5808"/>
                  </a:cubicBezTo>
                  <a:cubicBezTo>
                    <a:pt x="6980" y="3562"/>
                    <a:pt x="3121" y="1"/>
                    <a:pt x="2239" y="1"/>
                  </a:cubicBezTo>
                  <a:close/>
                  <a:moveTo>
                    <a:pt x="9017" y="13405"/>
                  </a:moveTo>
                  <a:cubicBezTo>
                    <a:pt x="9017" y="13405"/>
                    <a:pt x="9017" y="13405"/>
                    <a:pt x="9017" y="13405"/>
                  </a:cubicBezTo>
                  <a:cubicBezTo>
                    <a:pt x="9017" y="13405"/>
                    <a:pt x="9017" y="13405"/>
                    <a:pt x="9017" y="13405"/>
                  </a:cubicBezTo>
                  <a:lnTo>
                    <a:pt x="9017" y="134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66;p30">
              <a:extLst>
                <a:ext uri="{FF2B5EF4-FFF2-40B4-BE49-F238E27FC236}">
                  <a16:creationId xmlns:a16="http://schemas.microsoft.com/office/drawing/2014/main" id="{FD3C1C10-7A05-2278-800A-AB91797F6E1C}"/>
                </a:ext>
              </a:extLst>
            </p:cNvPr>
            <p:cNvSpPr/>
            <p:nvPr/>
          </p:nvSpPr>
          <p:spPr>
            <a:xfrm>
              <a:off x="-69950" y="-1414175"/>
              <a:ext cx="405525" cy="227225"/>
            </a:xfrm>
            <a:custGeom>
              <a:avLst/>
              <a:gdLst/>
              <a:ahLst/>
              <a:cxnLst/>
              <a:rect l="l" t="t" r="r" b="b"/>
              <a:pathLst>
                <a:path w="16221" h="9089" extrusionOk="0">
                  <a:moveTo>
                    <a:pt x="14962" y="0"/>
                  </a:moveTo>
                  <a:cubicBezTo>
                    <a:pt x="13133" y="72"/>
                    <a:pt x="4630" y="417"/>
                    <a:pt x="3202" y="521"/>
                  </a:cubicBezTo>
                  <a:cubicBezTo>
                    <a:pt x="1597" y="658"/>
                    <a:pt x="731" y="2439"/>
                    <a:pt x="731" y="2439"/>
                  </a:cubicBezTo>
                  <a:cubicBezTo>
                    <a:pt x="1140" y="3987"/>
                    <a:pt x="1" y="4548"/>
                    <a:pt x="1" y="4548"/>
                  </a:cubicBezTo>
                  <a:cubicBezTo>
                    <a:pt x="996" y="6786"/>
                    <a:pt x="8223" y="9089"/>
                    <a:pt x="8223" y="9089"/>
                  </a:cubicBezTo>
                  <a:lnTo>
                    <a:pt x="15940" y="6891"/>
                  </a:lnTo>
                  <a:cubicBezTo>
                    <a:pt x="16125" y="6169"/>
                    <a:pt x="16221" y="5423"/>
                    <a:pt x="16221" y="4637"/>
                  </a:cubicBezTo>
                  <a:cubicBezTo>
                    <a:pt x="16221" y="2944"/>
                    <a:pt x="15764" y="1356"/>
                    <a:pt x="14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67;p30">
              <a:extLst>
                <a:ext uri="{FF2B5EF4-FFF2-40B4-BE49-F238E27FC236}">
                  <a16:creationId xmlns:a16="http://schemas.microsoft.com/office/drawing/2014/main" id="{BDE72733-C980-A2CA-D803-FAFA5C222F2D}"/>
                </a:ext>
              </a:extLst>
            </p:cNvPr>
            <p:cNvSpPr/>
            <p:nvPr/>
          </p:nvSpPr>
          <p:spPr>
            <a:xfrm>
              <a:off x="-70150" y="-1300475"/>
              <a:ext cx="52775" cy="55375"/>
            </a:xfrm>
            <a:custGeom>
              <a:avLst/>
              <a:gdLst/>
              <a:ahLst/>
              <a:cxnLst/>
              <a:rect l="l" t="t" r="r" b="b"/>
              <a:pathLst>
                <a:path w="2111" h="2215" fill="none" extrusionOk="0">
                  <a:moveTo>
                    <a:pt x="1" y="0"/>
                  </a:moveTo>
                  <a:lnTo>
                    <a:pt x="2111" y="2214"/>
                  </a:ln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68;p30">
              <a:extLst>
                <a:ext uri="{FF2B5EF4-FFF2-40B4-BE49-F238E27FC236}">
                  <a16:creationId xmlns:a16="http://schemas.microsoft.com/office/drawing/2014/main" id="{703D00B6-6C0A-5864-DAE7-3CF66FB27D9E}"/>
                </a:ext>
              </a:extLst>
            </p:cNvPr>
            <p:cNvSpPr/>
            <p:nvPr/>
          </p:nvSpPr>
          <p:spPr>
            <a:xfrm>
              <a:off x="-43675" y="-1339575"/>
              <a:ext cx="206800" cy="144800"/>
            </a:xfrm>
            <a:custGeom>
              <a:avLst/>
              <a:gdLst/>
              <a:ahLst/>
              <a:cxnLst/>
              <a:rect l="l" t="t" r="r" b="b"/>
              <a:pathLst>
                <a:path w="8272" h="5792" fill="none" extrusionOk="0">
                  <a:moveTo>
                    <a:pt x="8271" y="5792"/>
                  </a:moveTo>
                  <a:cubicBezTo>
                    <a:pt x="8271" y="5792"/>
                    <a:pt x="3964" y="120"/>
                    <a:pt x="2480" y="56"/>
                  </a:cubicBezTo>
                  <a:cubicBezTo>
                    <a:pt x="996" y="0"/>
                    <a:pt x="1" y="1235"/>
                    <a:pt x="161" y="2848"/>
                  </a:cubicBezTo>
                </a:path>
              </a:pathLst>
            </a:custGeom>
            <a:noFill/>
            <a:ln w="1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69;p30">
              <a:extLst>
                <a:ext uri="{FF2B5EF4-FFF2-40B4-BE49-F238E27FC236}">
                  <a16:creationId xmlns:a16="http://schemas.microsoft.com/office/drawing/2014/main" id="{3F74B124-3A5D-9078-E1C5-85974900ED3D}"/>
                </a:ext>
              </a:extLst>
            </p:cNvPr>
            <p:cNvSpPr/>
            <p:nvPr/>
          </p:nvSpPr>
          <p:spPr>
            <a:xfrm>
              <a:off x="100125" y="-1249350"/>
              <a:ext cx="76225" cy="86275"/>
            </a:xfrm>
            <a:custGeom>
              <a:avLst/>
              <a:gdLst/>
              <a:ahLst/>
              <a:cxnLst/>
              <a:rect l="l" t="t" r="r" b="b"/>
              <a:pathLst>
                <a:path w="3049" h="3451" extrusionOk="0">
                  <a:moveTo>
                    <a:pt x="754" y="1"/>
                  </a:moveTo>
                  <a:cubicBezTo>
                    <a:pt x="297" y="354"/>
                    <a:pt x="0" y="899"/>
                    <a:pt x="0" y="1525"/>
                  </a:cubicBezTo>
                  <a:cubicBezTo>
                    <a:pt x="0" y="2584"/>
                    <a:pt x="867" y="3450"/>
                    <a:pt x="1926" y="3450"/>
                  </a:cubicBezTo>
                  <a:cubicBezTo>
                    <a:pt x="1938" y="3450"/>
                    <a:pt x="1951" y="3451"/>
                    <a:pt x="1963" y="3451"/>
                  </a:cubicBezTo>
                  <a:cubicBezTo>
                    <a:pt x="2373" y="3451"/>
                    <a:pt x="2745" y="3323"/>
                    <a:pt x="3049" y="3097"/>
                  </a:cubicBezTo>
                  <a:cubicBezTo>
                    <a:pt x="2952" y="2881"/>
                    <a:pt x="2832" y="2664"/>
                    <a:pt x="2704" y="2447"/>
                  </a:cubicBezTo>
                  <a:cubicBezTo>
                    <a:pt x="2263" y="1718"/>
                    <a:pt x="1549" y="843"/>
                    <a:pt x="754" y="1"/>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0;p30">
              <a:extLst>
                <a:ext uri="{FF2B5EF4-FFF2-40B4-BE49-F238E27FC236}">
                  <a16:creationId xmlns:a16="http://schemas.microsoft.com/office/drawing/2014/main" id="{F0DFB0D6-7E5B-175A-8FFA-AE3D106BE620}"/>
                </a:ext>
              </a:extLst>
            </p:cNvPr>
            <p:cNvSpPr/>
            <p:nvPr/>
          </p:nvSpPr>
          <p:spPr>
            <a:xfrm>
              <a:off x="-220550" y="-1181950"/>
              <a:ext cx="90875" cy="57975"/>
            </a:xfrm>
            <a:custGeom>
              <a:avLst/>
              <a:gdLst/>
              <a:ahLst/>
              <a:cxnLst/>
              <a:rect l="l" t="t" r="r" b="b"/>
              <a:pathLst>
                <a:path w="3635" h="2319" extrusionOk="0">
                  <a:moveTo>
                    <a:pt x="1926" y="0"/>
                  </a:moveTo>
                  <a:cubicBezTo>
                    <a:pt x="859" y="0"/>
                    <a:pt x="1" y="858"/>
                    <a:pt x="1" y="1925"/>
                  </a:cubicBezTo>
                  <a:cubicBezTo>
                    <a:pt x="1" y="2054"/>
                    <a:pt x="9" y="2198"/>
                    <a:pt x="41" y="2318"/>
                  </a:cubicBezTo>
                  <a:cubicBezTo>
                    <a:pt x="747" y="2238"/>
                    <a:pt x="1493" y="2054"/>
                    <a:pt x="2231" y="1733"/>
                  </a:cubicBezTo>
                  <a:cubicBezTo>
                    <a:pt x="2736" y="1524"/>
                    <a:pt x="3193" y="1292"/>
                    <a:pt x="3635" y="1043"/>
                  </a:cubicBezTo>
                  <a:cubicBezTo>
                    <a:pt x="3314" y="425"/>
                    <a:pt x="2672" y="0"/>
                    <a:pt x="1926" y="0"/>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1;p30">
              <a:extLst>
                <a:ext uri="{FF2B5EF4-FFF2-40B4-BE49-F238E27FC236}">
                  <a16:creationId xmlns:a16="http://schemas.microsoft.com/office/drawing/2014/main" id="{8126AFDE-ECA0-EC58-2487-200DB5D780A7}"/>
                </a:ext>
              </a:extLst>
            </p:cNvPr>
            <p:cNvSpPr/>
            <p:nvPr/>
          </p:nvSpPr>
          <p:spPr>
            <a:xfrm>
              <a:off x="-180650" y="-1426275"/>
              <a:ext cx="100900" cy="87725"/>
            </a:xfrm>
            <a:custGeom>
              <a:avLst/>
              <a:gdLst/>
              <a:ahLst/>
              <a:cxnLst/>
              <a:rect l="l" t="t" r="r" b="b"/>
              <a:pathLst>
                <a:path w="4036" h="3509" extrusionOk="0">
                  <a:moveTo>
                    <a:pt x="2242" y="1"/>
                  </a:moveTo>
                  <a:cubicBezTo>
                    <a:pt x="1721" y="1"/>
                    <a:pt x="1198" y="194"/>
                    <a:pt x="795" y="580"/>
                  </a:cubicBezTo>
                  <a:cubicBezTo>
                    <a:pt x="145" y="1214"/>
                    <a:pt x="1" y="2153"/>
                    <a:pt x="362" y="2939"/>
                  </a:cubicBezTo>
                  <a:cubicBezTo>
                    <a:pt x="362" y="2939"/>
                    <a:pt x="362" y="2947"/>
                    <a:pt x="378" y="2955"/>
                  </a:cubicBezTo>
                  <a:cubicBezTo>
                    <a:pt x="466" y="3155"/>
                    <a:pt x="595" y="3348"/>
                    <a:pt x="755" y="3508"/>
                  </a:cubicBezTo>
                  <a:lnTo>
                    <a:pt x="755" y="3508"/>
                  </a:lnTo>
                  <a:cubicBezTo>
                    <a:pt x="759" y="3497"/>
                    <a:pt x="2428" y="2549"/>
                    <a:pt x="1798" y="532"/>
                  </a:cubicBezTo>
                  <a:lnTo>
                    <a:pt x="1798" y="532"/>
                  </a:lnTo>
                  <a:cubicBezTo>
                    <a:pt x="1798" y="532"/>
                    <a:pt x="2828" y="1647"/>
                    <a:pt x="3637" y="1647"/>
                  </a:cubicBezTo>
                  <a:cubicBezTo>
                    <a:pt x="3691" y="1647"/>
                    <a:pt x="3744" y="1642"/>
                    <a:pt x="3795" y="1631"/>
                  </a:cubicBezTo>
                  <a:cubicBezTo>
                    <a:pt x="3795" y="1631"/>
                    <a:pt x="3787" y="1254"/>
                    <a:pt x="4036" y="1013"/>
                  </a:cubicBezTo>
                  <a:cubicBezTo>
                    <a:pt x="3875" y="757"/>
                    <a:pt x="3707" y="556"/>
                    <a:pt x="3547" y="460"/>
                  </a:cubicBezTo>
                  <a:cubicBezTo>
                    <a:pt x="3169" y="154"/>
                    <a:pt x="2706" y="1"/>
                    <a:pt x="2242" y="1"/>
                  </a:cubicBezTo>
                  <a:close/>
                  <a:moveTo>
                    <a:pt x="755" y="3508"/>
                  </a:moveTo>
                  <a:cubicBezTo>
                    <a:pt x="755" y="3508"/>
                    <a:pt x="755" y="3508"/>
                    <a:pt x="755" y="3508"/>
                  </a:cubicBezTo>
                  <a:cubicBezTo>
                    <a:pt x="755" y="3508"/>
                    <a:pt x="755" y="3508"/>
                    <a:pt x="755" y="3508"/>
                  </a:cubicBezTo>
                  <a:close/>
                </a:path>
              </a:pathLst>
            </a:custGeom>
            <a:solidFill>
              <a:srgbClr val="4B4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2;p30">
              <a:extLst>
                <a:ext uri="{FF2B5EF4-FFF2-40B4-BE49-F238E27FC236}">
                  <a16:creationId xmlns:a16="http://schemas.microsoft.com/office/drawing/2014/main" id="{B4E67099-54C7-8CB8-7022-6AA364333C87}"/>
                </a:ext>
              </a:extLst>
            </p:cNvPr>
            <p:cNvSpPr/>
            <p:nvPr/>
          </p:nvSpPr>
          <p:spPr>
            <a:xfrm>
              <a:off x="-762425" y="-1315725"/>
              <a:ext cx="373050" cy="343150"/>
            </a:xfrm>
            <a:custGeom>
              <a:avLst/>
              <a:gdLst/>
              <a:ahLst/>
              <a:cxnLst/>
              <a:rect l="l" t="t" r="r" b="b"/>
              <a:pathLst>
                <a:path w="14922" h="13726" extrusionOk="0">
                  <a:moveTo>
                    <a:pt x="3202" y="1"/>
                  </a:moveTo>
                  <a:lnTo>
                    <a:pt x="2528" y="3859"/>
                  </a:lnTo>
                  <a:cubicBezTo>
                    <a:pt x="2411" y="3839"/>
                    <a:pt x="2295" y="3829"/>
                    <a:pt x="2181" y="3829"/>
                  </a:cubicBezTo>
                  <a:cubicBezTo>
                    <a:pt x="1217" y="3829"/>
                    <a:pt x="366" y="4529"/>
                    <a:pt x="193" y="5512"/>
                  </a:cubicBezTo>
                  <a:cubicBezTo>
                    <a:pt x="1" y="6611"/>
                    <a:pt x="747" y="7653"/>
                    <a:pt x="1846" y="7846"/>
                  </a:cubicBezTo>
                  <a:lnTo>
                    <a:pt x="1188" y="11720"/>
                  </a:lnTo>
                  <a:lnTo>
                    <a:pt x="5055" y="12378"/>
                  </a:lnTo>
                  <a:cubicBezTo>
                    <a:pt x="5227" y="11396"/>
                    <a:pt x="6078" y="10695"/>
                    <a:pt x="7048" y="10695"/>
                  </a:cubicBezTo>
                  <a:cubicBezTo>
                    <a:pt x="7163" y="10695"/>
                    <a:pt x="7280" y="10705"/>
                    <a:pt x="7397" y="10726"/>
                  </a:cubicBezTo>
                  <a:cubicBezTo>
                    <a:pt x="8496" y="10918"/>
                    <a:pt x="9242" y="11961"/>
                    <a:pt x="9049" y="13060"/>
                  </a:cubicBezTo>
                  <a:lnTo>
                    <a:pt x="12916" y="13726"/>
                  </a:lnTo>
                  <a:lnTo>
                    <a:pt x="14921" y="2006"/>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Google Shape;1373;p30">
            <a:extLst>
              <a:ext uri="{FF2B5EF4-FFF2-40B4-BE49-F238E27FC236}">
                <a16:creationId xmlns:a16="http://schemas.microsoft.com/office/drawing/2014/main" id="{521B74C2-85A6-7E5C-34B8-F0B4F7596B77}"/>
              </a:ext>
            </a:extLst>
          </p:cNvPr>
          <p:cNvCxnSpPr/>
          <p:nvPr/>
        </p:nvCxnSpPr>
        <p:spPr>
          <a:xfrm>
            <a:off x="-4445000" y="2740051"/>
            <a:ext cx="0" cy="1234800"/>
          </a:xfrm>
          <a:prstGeom prst="straightConnector1">
            <a:avLst/>
          </a:prstGeom>
          <a:noFill/>
          <a:ln w="9525" cap="flat" cmpd="sng">
            <a:solidFill>
              <a:schemeClr val="accent6"/>
            </a:solidFill>
            <a:prstDash val="solid"/>
            <a:round/>
            <a:headEnd type="none" w="med" len="med"/>
            <a:tailEnd type="none" w="med" len="med"/>
          </a:ln>
        </p:spPr>
      </p:cxnSp>
      <p:sp>
        <p:nvSpPr>
          <p:cNvPr id="78" name="Google Shape;100;p15">
            <a:extLst>
              <a:ext uri="{FF2B5EF4-FFF2-40B4-BE49-F238E27FC236}">
                <a16:creationId xmlns:a16="http://schemas.microsoft.com/office/drawing/2014/main" id="{BD661D44-B8EA-4CD1-820F-1BBF1044BA92}"/>
              </a:ext>
            </a:extLst>
          </p:cNvPr>
          <p:cNvSpPr txBox="1">
            <a:spLocks/>
          </p:cNvSpPr>
          <p:nvPr/>
        </p:nvSpPr>
        <p:spPr>
          <a:xfrm>
            <a:off x="748857" y="1177955"/>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03</a:t>
            </a:r>
            <a:r>
              <a:rPr lang="vi-VN" sz="6000" dirty="0">
                <a:solidFill>
                  <a:schemeClr val="accent2">
                    <a:lumMod val="50000"/>
                  </a:schemeClr>
                </a:solidFill>
              </a:rPr>
              <a:t> </a:t>
            </a:r>
          </a:p>
        </p:txBody>
      </p:sp>
      <p:sp>
        <p:nvSpPr>
          <p:cNvPr id="79" name="Google Shape;1124;p23">
            <a:extLst>
              <a:ext uri="{FF2B5EF4-FFF2-40B4-BE49-F238E27FC236}">
                <a16:creationId xmlns:a16="http://schemas.microsoft.com/office/drawing/2014/main" id="{30A7BA78-FCD1-3D6E-1FC7-2FB33F4CF571}"/>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80" name="Google Shape;727;p35">
            <a:extLst>
              <a:ext uri="{FF2B5EF4-FFF2-40B4-BE49-F238E27FC236}">
                <a16:creationId xmlns:a16="http://schemas.microsoft.com/office/drawing/2014/main" id="{50D9C63B-605D-F536-60EE-8BAFAAF744CD}"/>
              </a:ext>
            </a:extLst>
          </p:cNvPr>
          <p:cNvSpPr txBox="1">
            <a:spLocks noGrp="1"/>
          </p:cNvSpPr>
          <p:nvPr>
            <p:ph type="title"/>
          </p:nvPr>
        </p:nvSpPr>
        <p:spPr>
          <a:xfrm>
            <a:off x="748858" y="2223529"/>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When should we use </a:t>
            </a:r>
            <a:r>
              <a:rPr lang="en-US" dirty="0">
                <a:solidFill>
                  <a:schemeClr val="tx2">
                    <a:lumMod val="50000"/>
                  </a:schemeClr>
                </a:solidFill>
              </a:rPr>
              <a:t>State</a:t>
            </a:r>
            <a:r>
              <a:rPr lang="en-US" dirty="0">
                <a:solidFill>
                  <a:schemeClr val="tx1">
                    <a:lumMod val="50000"/>
                  </a:schemeClr>
                </a:solidFill>
              </a:rPr>
              <a:t> pattern?</a:t>
            </a:r>
            <a:endParaRPr dirty="0">
              <a:solidFill>
                <a:schemeClr val="tx1">
                  <a:lumMod val="50000"/>
                </a:schemeClr>
              </a:solidFill>
            </a:endParaRPr>
          </a:p>
        </p:txBody>
      </p:sp>
      <p:pic>
        <p:nvPicPr>
          <p:cNvPr id="81" name="Picture 80" descr="Text&#10;&#10;Description automatically generated with low confidence">
            <a:extLst>
              <a:ext uri="{FF2B5EF4-FFF2-40B4-BE49-F238E27FC236}">
                <a16:creationId xmlns:a16="http://schemas.microsoft.com/office/drawing/2014/main" id="{6817F20D-C883-5FBF-8307-B9456F75B67D}"/>
              </a:ext>
            </a:extLst>
          </p:cNvPr>
          <p:cNvPicPr>
            <a:picLocks noChangeAspect="1"/>
          </p:cNvPicPr>
          <p:nvPr/>
        </p:nvPicPr>
        <p:blipFill>
          <a:blip r:embed="rId2"/>
          <a:stretch>
            <a:fillRect/>
          </a:stretch>
        </p:blipFill>
        <p:spPr>
          <a:xfrm>
            <a:off x="3878318" y="1177955"/>
            <a:ext cx="4871187" cy="3044492"/>
          </a:xfrm>
          <a:prstGeom prst="rect">
            <a:avLst/>
          </a:prstGeom>
        </p:spPr>
      </p:pic>
      <p:grpSp>
        <p:nvGrpSpPr>
          <p:cNvPr id="82" name="Group 81">
            <a:extLst>
              <a:ext uri="{FF2B5EF4-FFF2-40B4-BE49-F238E27FC236}">
                <a16:creationId xmlns:a16="http://schemas.microsoft.com/office/drawing/2014/main" id="{F42AE35C-6363-7C4C-60D1-C5B3B15931D3}"/>
              </a:ext>
            </a:extLst>
          </p:cNvPr>
          <p:cNvGrpSpPr/>
          <p:nvPr/>
        </p:nvGrpSpPr>
        <p:grpSpPr>
          <a:xfrm>
            <a:off x="-3985215" y="-2398389"/>
            <a:ext cx="3102015" cy="3156882"/>
            <a:chOff x="173505" y="1114177"/>
            <a:chExt cx="3102015" cy="3156882"/>
          </a:xfrm>
        </p:grpSpPr>
        <p:sp>
          <p:nvSpPr>
            <p:cNvPr id="83" name="Google Shape;1701;p21">
              <a:extLst>
                <a:ext uri="{FF2B5EF4-FFF2-40B4-BE49-F238E27FC236}">
                  <a16:creationId xmlns:a16="http://schemas.microsoft.com/office/drawing/2014/main" id="{36964828-A550-248D-4009-C310502C9EA9}"/>
                </a:ext>
              </a:extLst>
            </p:cNvPr>
            <p:cNvSpPr/>
            <p:nvPr/>
          </p:nvSpPr>
          <p:spPr>
            <a:xfrm>
              <a:off x="173505" y="1114177"/>
              <a:ext cx="3102015" cy="2915146"/>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Fira Sans Medium"/>
                <a:ea typeface="Fira Sans Medium"/>
                <a:cs typeface="Fira Sans Medium"/>
                <a:sym typeface="Fira Sans Medium"/>
              </a:endParaRPr>
            </a:p>
          </p:txBody>
        </p:sp>
        <p:sp>
          <p:nvSpPr>
            <p:cNvPr id="84" name="Title 1">
              <a:extLst>
                <a:ext uri="{FF2B5EF4-FFF2-40B4-BE49-F238E27FC236}">
                  <a16:creationId xmlns:a16="http://schemas.microsoft.com/office/drawing/2014/main" id="{2ED503D3-3BF3-B60F-AC9F-F2FAE9E439FF}"/>
                </a:ext>
              </a:extLst>
            </p:cNvPr>
            <p:cNvSpPr txBox="1">
              <a:spLocks/>
            </p:cNvSpPr>
            <p:nvPr/>
          </p:nvSpPr>
          <p:spPr>
            <a:xfrm>
              <a:off x="497481" y="1766713"/>
              <a:ext cx="2662408" cy="25043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rgbClr val="182B2F"/>
                  </a:solidFill>
                </a:rPr>
                <a:t>When should we use </a:t>
              </a:r>
              <a:r>
                <a:rPr lang="en-US" sz="2800" dirty="0">
                  <a:solidFill>
                    <a:srgbClr val="FF0000"/>
                  </a:solidFill>
                </a:rPr>
                <a:t>State </a:t>
              </a:r>
              <a:r>
                <a:rPr lang="en-US" sz="2800" dirty="0">
                  <a:solidFill>
                    <a:srgbClr val="182B2F"/>
                  </a:solidFill>
                </a:rPr>
                <a:t>design pattern?</a:t>
              </a:r>
            </a:p>
          </p:txBody>
        </p:sp>
      </p:grpSp>
    </p:spTree>
    <p:extLst>
      <p:ext uri="{BB962C8B-B14F-4D97-AF65-F5344CB8AC3E}">
        <p14:creationId xmlns:p14="http://schemas.microsoft.com/office/powerpoint/2010/main" val="225933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24;p23">
            <a:extLst>
              <a:ext uri="{FF2B5EF4-FFF2-40B4-BE49-F238E27FC236}">
                <a16:creationId xmlns:a16="http://schemas.microsoft.com/office/drawing/2014/main" id="{1A939D95-CA8A-63AE-3D2A-F0AF7FDE999A}"/>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78" name="Google Shape;100;p15">
            <a:extLst>
              <a:ext uri="{FF2B5EF4-FFF2-40B4-BE49-F238E27FC236}">
                <a16:creationId xmlns:a16="http://schemas.microsoft.com/office/drawing/2014/main" id="{BD661D44-B8EA-4CD1-820F-1BBF1044BA92}"/>
              </a:ext>
            </a:extLst>
          </p:cNvPr>
          <p:cNvSpPr txBox="1">
            <a:spLocks/>
          </p:cNvSpPr>
          <p:nvPr/>
        </p:nvSpPr>
        <p:spPr>
          <a:xfrm>
            <a:off x="-4588102" y="1177955"/>
            <a:ext cx="3704902" cy="1264417"/>
          </a:xfrm>
          <a:prstGeom prst="rect">
            <a:avLst/>
          </a:prstGeom>
          <a:noFill/>
          <a:ln>
            <a:noFill/>
          </a:ln>
        </p:spPr>
        <p:txBody>
          <a:bodyPr spcFirstLastPara="1" wrap="square" lIns="9000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Yeseva One"/>
              <a:buNone/>
              <a:defRPr sz="30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2pPr>
            <a:lvl3pPr marR="0" lvl="2"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3pPr>
            <a:lvl4pPr marR="0" lvl="3"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4pPr>
            <a:lvl5pPr marR="0" lvl="4"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5pPr>
            <a:lvl6pPr marR="0" lvl="5"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6pPr>
            <a:lvl7pPr marR="0" lvl="6"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7pPr>
            <a:lvl8pPr marR="0" lvl="7"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8pPr>
            <a:lvl9pPr marR="0" lvl="8" algn="l" rtl="0">
              <a:lnSpc>
                <a:spcPct val="100000"/>
              </a:lnSpc>
              <a:spcBef>
                <a:spcPts val="0"/>
              </a:spcBef>
              <a:spcAft>
                <a:spcPts val="0"/>
              </a:spcAft>
              <a:buClr>
                <a:schemeClr val="dk2"/>
              </a:buClr>
              <a:buSzPts val="2700"/>
              <a:buFont typeface="Livvic"/>
              <a:buNone/>
              <a:defRPr sz="2700" b="1" i="0" u="none" strike="noStrike" cap="none">
                <a:solidFill>
                  <a:schemeClr val="dk2"/>
                </a:solidFill>
                <a:latin typeface="Livvic"/>
                <a:ea typeface="Livvic"/>
                <a:cs typeface="Livvic"/>
                <a:sym typeface="Livvic"/>
              </a:defRPr>
            </a:lvl9pPr>
          </a:lstStyle>
          <a:p>
            <a:pPr algn="l"/>
            <a:r>
              <a:rPr lang="en-US" sz="6000" dirty="0">
                <a:solidFill>
                  <a:schemeClr val="accent6"/>
                </a:solidFill>
              </a:rPr>
              <a:t>03</a:t>
            </a:r>
            <a:r>
              <a:rPr lang="vi-VN" sz="6000" dirty="0">
                <a:solidFill>
                  <a:schemeClr val="accent2">
                    <a:lumMod val="50000"/>
                  </a:schemeClr>
                </a:solidFill>
              </a:rPr>
              <a:t> </a:t>
            </a:r>
          </a:p>
        </p:txBody>
      </p:sp>
      <p:sp>
        <p:nvSpPr>
          <p:cNvPr id="79" name="Google Shape;1124;p23">
            <a:extLst>
              <a:ext uri="{FF2B5EF4-FFF2-40B4-BE49-F238E27FC236}">
                <a16:creationId xmlns:a16="http://schemas.microsoft.com/office/drawing/2014/main" id="{30A7BA78-FCD1-3D6E-1FC7-2FB33F4CF571}"/>
              </a:ext>
            </a:extLst>
          </p:cNvPr>
          <p:cNvSpPr txBox="1">
            <a:spLocks/>
          </p:cNvSpPr>
          <p:nvPr/>
        </p:nvSpPr>
        <p:spPr>
          <a:xfrm>
            <a:off x="514301" y="2343810"/>
            <a:ext cx="3530596" cy="7146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Yeseva One"/>
              <a:buNone/>
              <a:defRPr sz="4800" b="0" i="0" u="none" strike="noStrike" cap="none">
                <a:solidFill>
                  <a:schemeClr val="dk1"/>
                </a:solidFill>
                <a:latin typeface="Yeseva One"/>
                <a:ea typeface="Yeseva One"/>
                <a:cs typeface="Yeseva One"/>
                <a:sym typeface="Yeseva One"/>
              </a:defRPr>
            </a:lvl1pPr>
            <a:lvl2pPr marR="0" lvl="1"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2pPr>
            <a:lvl3pPr marR="0" lvl="2"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3pPr>
            <a:lvl4pPr marR="0" lvl="3"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4pPr>
            <a:lvl5pPr marR="0" lvl="4"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5pPr>
            <a:lvl6pPr marR="0" lvl="5"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6pPr>
            <a:lvl7pPr marR="0" lvl="6"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7pPr>
            <a:lvl8pPr marR="0" lvl="7"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8pPr>
            <a:lvl9pPr marR="0" lvl="8" algn="ctr" rtl="0">
              <a:lnSpc>
                <a:spcPct val="100000"/>
              </a:lnSpc>
              <a:spcBef>
                <a:spcPts val="0"/>
              </a:spcBef>
              <a:spcAft>
                <a:spcPts val="0"/>
              </a:spcAft>
              <a:buClr>
                <a:schemeClr val="lt1"/>
              </a:buClr>
              <a:buSzPts val="5200"/>
              <a:buFont typeface="Livvic"/>
              <a:buNone/>
              <a:defRPr sz="5200" b="1" i="0" u="none" strike="noStrike" cap="none">
                <a:solidFill>
                  <a:schemeClr val="lt1"/>
                </a:solidFill>
                <a:latin typeface="Livvic"/>
                <a:ea typeface="Livvic"/>
                <a:cs typeface="Livvic"/>
                <a:sym typeface="Livvic"/>
              </a:defRPr>
            </a:lvl9pPr>
          </a:lstStyle>
          <a:p>
            <a:pPr algn="ctr"/>
            <a:endParaRPr lang="en-US" sz="3200" b="1" dirty="0">
              <a:solidFill>
                <a:schemeClr val="accent2">
                  <a:lumMod val="50000"/>
                </a:schemeClr>
              </a:solidFill>
              <a:latin typeface="Fairwater Script Light" panose="020B0604020202020204" pitchFamily="2" charset="0"/>
            </a:endParaRPr>
          </a:p>
        </p:txBody>
      </p:sp>
      <p:sp>
        <p:nvSpPr>
          <p:cNvPr id="80" name="Google Shape;727;p35">
            <a:extLst>
              <a:ext uri="{FF2B5EF4-FFF2-40B4-BE49-F238E27FC236}">
                <a16:creationId xmlns:a16="http://schemas.microsoft.com/office/drawing/2014/main" id="{50D9C63B-605D-F536-60EE-8BAFAAF744CD}"/>
              </a:ext>
            </a:extLst>
          </p:cNvPr>
          <p:cNvSpPr txBox="1">
            <a:spLocks noGrp="1"/>
          </p:cNvSpPr>
          <p:nvPr>
            <p:ph type="title"/>
          </p:nvPr>
        </p:nvSpPr>
        <p:spPr>
          <a:xfrm>
            <a:off x="-4588101" y="2223529"/>
            <a:ext cx="312946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50000"/>
                  </a:schemeClr>
                </a:solidFill>
              </a:rPr>
              <a:t>When should we use </a:t>
            </a:r>
            <a:r>
              <a:rPr lang="en-US" dirty="0">
                <a:solidFill>
                  <a:schemeClr val="tx2">
                    <a:lumMod val="50000"/>
                  </a:schemeClr>
                </a:solidFill>
              </a:rPr>
              <a:t>State</a:t>
            </a:r>
            <a:r>
              <a:rPr lang="en-US" dirty="0">
                <a:solidFill>
                  <a:schemeClr val="tx1">
                    <a:lumMod val="50000"/>
                  </a:schemeClr>
                </a:solidFill>
              </a:rPr>
              <a:t> pattern?</a:t>
            </a:r>
            <a:endParaRPr dirty="0">
              <a:solidFill>
                <a:schemeClr val="tx1">
                  <a:lumMod val="50000"/>
                </a:schemeClr>
              </a:solidFill>
            </a:endParaRPr>
          </a:p>
        </p:txBody>
      </p:sp>
      <p:pic>
        <p:nvPicPr>
          <p:cNvPr id="81" name="Picture 80" descr="Text&#10;&#10;Description automatically generated with low confidence">
            <a:extLst>
              <a:ext uri="{FF2B5EF4-FFF2-40B4-BE49-F238E27FC236}">
                <a16:creationId xmlns:a16="http://schemas.microsoft.com/office/drawing/2014/main" id="{6817F20D-C883-5FBF-8307-B9456F75B67D}"/>
              </a:ext>
            </a:extLst>
          </p:cNvPr>
          <p:cNvPicPr>
            <a:picLocks noChangeAspect="1"/>
          </p:cNvPicPr>
          <p:nvPr/>
        </p:nvPicPr>
        <p:blipFill>
          <a:blip r:embed="rId2"/>
          <a:stretch>
            <a:fillRect/>
          </a:stretch>
        </p:blipFill>
        <p:spPr>
          <a:xfrm>
            <a:off x="4868918" y="-3268099"/>
            <a:ext cx="4871187" cy="3044492"/>
          </a:xfrm>
          <a:prstGeom prst="rect">
            <a:avLst/>
          </a:prstGeom>
        </p:spPr>
      </p:pic>
      <p:grpSp>
        <p:nvGrpSpPr>
          <p:cNvPr id="3" name="Group 2">
            <a:extLst>
              <a:ext uri="{FF2B5EF4-FFF2-40B4-BE49-F238E27FC236}">
                <a16:creationId xmlns:a16="http://schemas.microsoft.com/office/drawing/2014/main" id="{368247D5-8B1C-9986-A9D9-A13D5B695433}"/>
              </a:ext>
            </a:extLst>
          </p:cNvPr>
          <p:cNvGrpSpPr/>
          <p:nvPr/>
        </p:nvGrpSpPr>
        <p:grpSpPr>
          <a:xfrm>
            <a:off x="173505" y="1114177"/>
            <a:ext cx="3102015" cy="3156882"/>
            <a:chOff x="173505" y="1114177"/>
            <a:chExt cx="3102015" cy="3156882"/>
          </a:xfrm>
        </p:grpSpPr>
        <p:sp>
          <p:nvSpPr>
            <p:cNvPr id="5" name="Google Shape;1701;p21">
              <a:extLst>
                <a:ext uri="{FF2B5EF4-FFF2-40B4-BE49-F238E27FC236}">
                  <a16:creationId xmlns:a16="http://schemas.microsoft.com/office/drawing/2014/main" id="{AAC9ABEE-5740-42C1-952F-634F86ED6741}"/>
                </a:ext>
              </a:extLst>
            </p:cNvPr>
            <p:cNvSpPr/>
            <p:nvPr/>
          </p:nvSpPr>
          <p:spPr>
            <a:xfrm>
              <a:off x="173505" y="1114177"/>
              <a:ext cx="3102015" cy="2915146"/>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Fira Sans Medium"/>
                <a:ea typeface="Fira Sans Medium"/>
                <a:cs typeface="Fira Sans Medium"/>
                <a:sym typeface="Fira Sans Medium"/>
              </a:endParaRPr>
            </a:p>
          </p:txBody>
        </p:sp>
        <p:sp>
          <p:nvSpPr>
            <p:cNvPr id="7" name="Title 1">
              <a:extLst>
                <a:ext uri="{FF2B5EF4-FFF2-40B4-BE49-F238E27FC236}">
                  <a16:creationId xmlns:a16="http://schemas.microsoft.com/office/drawing/2014/main" id="{2DF2644C-B16B-9E5A-3AFD-B19237BBC857}"/>
                </a:ext>
              </a:extLst>
            </p:cNvPr>
            <p:cNvSpPr txBox="1">
              <a:spLocks/>
            </p:cNvSpPr>
            <p:nvPr/>
          </p:nvSpPr>
          <p:spPr>
            <a:xfrm>
              <a:off x="497481" y="1766713"/>
              <a:ext cx="2662408" cy="25043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rgbClr val="182B2F"/>
                  </a:solidFill>
                </a:rPr>
                <a:t>When should we use </a:t>
              </a:r>
              <a:r>
                <a:rPr lang="en-US" sz="2800" dirty="0">
                  <a:solidFill>
                    <a:srgbClr val="FF0000"/>
                  </a:solidFill>
                </a:rPr>
                <a:t>State </a:t>
              </a:r>
              <a:r>
                <a:rPr lang="en-US" sz="2800" dirty="0">
                  <a:solidFill>
                    <a:srgbClr val="182B2F"/>
                  </a:solidFill>
                </a:rPr>
                <a:t>design pattern?</a:t>
              </a:r>
            </a:p>
          </p:txBody>
        </p:sp>
      </p:grpSp>
      <mc:AlternateContent xmlns:mc="http://schemas.openxmlformats.org/markup-compatibility/2006" xmlns:p14="http://schemas.microsoft.com/office/powerpoint/2010/main">
        <mc:Choice Requires="p14">
          <p:contentPart p14:bwMode="auto" r:id="rId3">
            <p14:nvContentPartPr>
              <p14:cNvPr id="77" name="Ink 76">
                <a:extLst>
                  <a:ext uri="{FF2B5EF4-FFF2-40B4-BE49-F238E27FC236}">
                    <a16:creationId xmlns:a16="http://schemas.microsoft.com/office/drawing/2014/main" id="{0C2C5487-2B10-D52C-3C76-F78173B83EDF}"/>
                  </a:ext>
                </a:extLst>
              </p14:cNvPr>
              <p14:cNvContentPartPr/>
              <p14:nvPr/>
            </p14:nvContentPartPr>
            <p14:xfrm>
              <a:off x="3078478" y="877958"/>
              <a:ext cx="725040" cy="777600"/>
            </p14:xfrm>
          </p:contentPart>
        </mc:Choice>
        <mc:Fallback xmlns="">
          <p:pic>
            <p:nvPicPr>
              <p:cNvPr id="77" name="Ink 76">
                <a:extLst>
                  <a:ext uri="{FF2B5EF4-FFF2-40B4-BE49-F238E27FC236}">
                    <a16:creationId xmlns:a16="http://schemas.microsoft.com/office/drawing/2014/main" id="{0C2C5487-2B10-D52C-3C76-F78173B83EDF}"/>
                  </a:ext>
                </a:extLst>
              </p:cNvPr>
              <p:cNvPicPr/>
              <p:nvPr/>
            </p:nvPicPr>
            <p:blipFill>
              <a:blip r:embed="rId4"/>
              <a:stretch>
                <a:fillRect/>
              </a:stretch>
            </p:blipFill>
            <p:spPr>
              <a:xfrm>
                <a:off x="3069474" y="868954"/>
                <a:ext cx="742689" cy="7952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F81F9F20-CD49-4B2B-EBBE-F1DEAFD826A3}"/>
                  </a:ext>
                </a:extLst>
              </p14:cNvPr>
              <p14:cNvContentPartPr/>
              <p14:nvPr/>
            </p14:nvContentPartPr>
            <p14:xfrm>
              <a:off x="3326561" y="2386316"/>
              <a:ext cx="956160" cy="236520"/>
            </p14:xfrm>
          </p:contentPart>
        </mc:Choice>
        <mc:Fallback xmlns="">
          <p:pic>
            <p:nvPicPr>
              <p:cNvPr id="85" name="Ink 84">
                <a:extLst>
                  <a:ext uri="{FF2B5EF4-FFF2-40B4-BE49-F238E27FC236}">
                    <a16:creationId xmlns:a16="http://schemas.microsoft.com/office/drawing/2014/main" id="{F81F9F20-CD49-4B2B-EBBE-F1DEAFD826A3}"/>
                  </a:ext>
                </a:extLst>
              </p:cNvPr>
              <p:cNvPicPr/>
              <p:nvPr/>
            </p:nvPicPr>
            <p:blipFill>
              <a:blip r:embed="rId6"/>
              <a:stretch>
                <a:fillRect/>
              </a:stretch>
            </p:blipFill>
            <p:spPr>
              <a:xfrm>
                <a:off x="3317561" y="2377316"/>
                <a:ext cx="9738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6" name="Ink 85">
                <a:extLst>
                  <a:ext uri="{FF2B5EF4-FFF2-40B4-BE49-F238E27FC236}">
                    <a16:creationId xmlns:a16="http://schemas.microsoft.com/office/drawing/2014/main" id="{16CDEBB6-D959-74FB-960A-2ADB0BBA0019}"/>
                  </a:ext>
                </a:extLst>
              </p14:cNvPr>
              <p14:cNvContentPartPr/>
              <p14:nvPr/>
            </p14:nvContentPartPr>
            <p14:xfrm>
              <a:off x="3117385" y="3498232"/>
              <a:ext cx="732960" cy="679320"/>
            </p14:xfrm>
          </p:contentPart>
        </mc:Choice>
        <mc:Fallback xmlns="">
          <p:pic>
            <p:nvPicPr>
              <p:cNvPr id="86" name="Ink 85">
                <a:extLst>
                  <a:ext uri="{FF2B5EF4-FFF2-40B4-BE49-F238E27FC236}">
                    <a16:creationId xmlns:a16="http://schemas.microsoft.com/office/drawing/2014/main" id="{16CDEBB6-D959-74FB-960A-2ADB0BBA0019}"/>
                  </a:ext>
                </a:extLst>
              </p:cNvPr>
              <p:cNvPicPr/>
              <p:nvPr/>
            </p:nvPicPr>
            <p:blipFill>
              <a:blip r:embed="rId8"/>
              <a:stretch>
                <a:fillRect/>
              </a:stretch>
            </p:blipFill>
            <p:spPr>
              <a:xfrm>
                <a:off x="3108385" y="3489232"/>
                <a:ext cx="750600" cy="696960"/>
              </a:xfrm>
              <a:prstGeom prst="rect">
                <a:avLst/>
              </a:prstGeom>
            </p:spPr>
          </p:pic>
        </mc:Fallback>
      </mc:AlternateContent>
      <p:grpSp>
        <p:nvGrpSpPr>
          <p:cNvPr id="87" name="Group 86">
            <a:extLst>
              <a:ext uri="{FF2B5EF4-FFF2-40B4-BE49-F238E27FC236}">
                <a16:creationId xmlns:a16="http://schemas.microsoft.com/office/drawing/2014/main" id="{523E5ED8-2DA1-A5F4-ABBE-B1C7F6C59D1A}"/>
              </a:ext>
            </a:extLst>
          </p:cNvPr>
          <p:cNvGrpSpPr/>
          <p:nvPr/>
        </p:nvGrpSpPr>
        <p:grpSpPr>
          <a:xfrm>
            <a:off x="4057963" y="391994"/>
            <a:ext cx="3558180" cy="951762"/>
            <a:chOff x="4046387" y="391994"/>
            <a:chExt cx="3881953" cy="951762"/>
          </a:xfrm>
        </p:grpSpPr>
        <p:sp>
          <p:nvSpPr>
            <p:cNvPr id="88" name="Google Shape;1640;p20">
              <a:extLst>
                <a:ext uri="{FF2B5EF4-FFF2-40B4-BE49-F238E27FC236}">
                  <a16:creationId xmlns:a16="http://schemas.microsoft.com/office/drawing/2014/main" id="{764B7086-CE5A-2D00-CF03-C579BA64322A}"/>
                </a:ext>
              </a:extLst>
            </p:cNvPr>
            <p:cNvSpPr/>
            <p:nvPr/>
          </p:nvSpPr>
          <p:spPr>
            <a:xfrm>
              <a:off x="4046387" y="391994"/>
              <a:ext cx="3881953" cy="951762"/>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2;p30">
              <a:extLst>
                <a:ext uri="{FF2B5EF4-FFF2-40B4-BE49-F238E27FC236}">
                  <a16:creationId xmlns:a16="http://schemas.microsoft.com/office/drawing/2014/main" id="{9F27DEBA-691C-7861-FEF3-BC9A97F641CD}"/>
                </a:ext>
              </a:extLst>
            </p:cNvPr>
            <p:cNvSpPr txBox="1"/>
            <p:nvPr/>
          </p:nvSpPr>
          <p:spPr>
            <a:xfrm>
              <a:off x="4150406" y="479075"/>
              <a:ext cx="3644190" cy="7776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a:latin typeface="Roboto"/>
                  <a:ea typeface="Roboto"/>
                  <a:cs typeface="Roboto"/>
                  <a:sym typeface="Roboto"/>
                </a:rPr>
                <a:t>An object behaves differently depending on its current state</a:t>
              </a:r>
              <a:endParaRPr sz="1800" dirty="0">
                <a:latin typeface="Roboto"/>
                <a:ea typeface="Roboto"/>
                <a:cs typeface="Roboto"/>
                <a:sym typeface="Roboto"/>
              </a:endParaRPr>
            </a:p>
          </p:txBody>
        </p:sp>
      </p:grpSp>
      <p:grpSp>
        <p:nvGrpSpPr>
          <p:cNvPr id="90" name="Group 89">
            <a:extLst>
              <a:ext uri="{FF2B5EF4-FFF2-40B4-BE49-F238E27FC236}">
                <a16:creationId xmlns:a16="http://schemas.microsoft.com/office/drawing/2014/main" id="{701D4426-D683-A825-90D9-A2E04029A4E2}"/>
              </a:ext>
            </a:extLst>
          </p:cNvPr>
          <p:cNvGrpSpPr/>
          <p:nvPr/>
        </p:nvGrpSpPr>
        <p:grpSpPr>
          <a:xfrm>
            <a:off x="4585142" y="2012982"/>
            <a:ext cx="3881953" cy="967475"/>
            <a:chOff x="4059529" y="494541"/>
            <a:chExt cx="3881953" cy="967475"/>
          </a:xfrm>
        </p:grpSpPr>
        <p:sp>
          <p:nvSpPr>
            <p:cNvPr id="91" name="Google Shape;1640;p20">
              <a:extLst>
                <a:ext uri="{FF2B5EF4-FFF2-40B4-BE49-F238E27FC236}">
                  <a16:creationId xmlns:a16="http://schemas.microsoft.com/office/drawing/2014/main" id="{B70B2600-35D6-F88E-3473-0ED7EB07B0B4}"/>
                </a:ext>
              </a:extLst>
            </p:cNvPr>
            <p:cNvSpPr/>
            <p:nvPr/>
          </p:nvSpPr>
          <p:spPr>
            <a:xfrm>
              <a:off x="4059529" y="510254"/>
              <a:ext cx="3881953" cy="951762"/>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2;p30">
              <a:extLst>
                <a:ext uri="{FF2B5EF4-FFF2-40B4-BE49-F238E27FC236}">
                  <a16:creationId xmlns:a16="http://schemas.microsoft.com/office/drawing/2014/main" id="{380146E6-7192-5000-F297-B61F214E4749}"/>
                </a:ext>
              </a:extLst>
            </p:cNvPr>
            <p:cNvSpPr txBox="1"/>
            <p:nvPr/>
          </p:nvSpPr>
          <p:spPr>
            <a:xfrm>
              <a:off x="4178410" y="494541"/>
              <a:ext cx="3763072" cy="7776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a:latin typeface="Roboto"/>
                  <a:ea typeface="Roboto"/>
                  <a:cs typeface="Roboto"/>
                  <a:sym typeface="Roboto"/>
                </a:rPr>
                <a:t>A class polluted with massive conditions that alter how the class behaves</a:t>
              </a:r>
              <a:endParaRPr sz="1800" dirty="0">
                <a:latin typeface="Roboto"/>
                <a:ea typeface="Roboto"/>
                <a:cs typeface="Roboto"/>
                <a:sym typeface="Roboto"/>
              </a:endParaRPr>
            </a:p>
          </p:txBody>
        </p:sp>
      </p:grpSp>
      <p:grpSp>
        <p:nvGrpSpPr>
          <p:cNvPr id="93" name="Group 92">
            <a:extLst>
              <a:ext uri="{FF2B5EF4-FFF2-40B4-BE49-F238E27FC236}">
                <a16:creationId xmlns:a16="http://schemas.microsoft.com/office/drawing/2014/main" id="{F88F28ED-D76B-E0BA-FBAF-97B33755BD0B}"/>
              </a:ext>
            </a:extLst>
          </p:cNvPr>
          <p:cNvGrpSpPr/>
          <p:nvPr/>
        </p:nvGrpSpPr>
        <p:grpSpPr>
          <a:xfrm>
            <a:off x="4057962" y="3665396"/>
            <a:ext cx="3881953" cy="999029"/>
            <a:chOff x="4046387" y="344727"/>
            <a:chExt cx="3881953" cy="999029"/>
          </a:xfrm>
        </p:grpSpPr>
        <p:sp>
          <p:nvSpPr>
            <p:cNvPr id="94" name="Google Shape;1640;p20">
              <a:extLst>
                <a:ext uri="{FF2B5EF4-FFF2-40B4-BE49-F238E27FC236}">
                  <a16:creationId xmlns:a16="http://schemas.microsoft.com/office/drawing/2014/main" id="{EE2FB422-E7B5-39AB-25E5-E9157EC0BC8D}"/>
                </a:ext>
              </a:extLst>
            </p:cNvPr>
            <p:cNvSpPr/>
            <p:nvPr/>
          </p:nvSpPr>
          <p:spPr>
            <a:xfrm>
              <a:off x="4046387" y="391994"/>
              <a:ext cx="3881953" cy="951762"/>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72;p30">
              <a:extLst>
                <a:ext uri="{FF2B5EF4-FFF2-40B4-BE49-F238E27FC236}">
                  <a16:creationId xmlns:a16="http://schemas.microsoft.com/office/drawing/2014/main" id="{E57E6617-8A41-E285-9277-CA2FF6A8EF55}"/>
                </a:ext>
              </a:extLst>
            </p:cNvPr>
            <p:cNvSpPr txBox="1"/>
            <p:nvPr/>
          </p:nvSpPr>
          <p:spPr>
            <a:xfrm>
              <a:off x="4165268" y="344727"/>
              <a:ext cx="3644190" cy="7776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a:latin typeface="Roboto"/>
                  <a:ea typeface="Roboto"/>
                  <a:cs typeface="Roboto"/>
                  <a:sym typeface="Roboto"/>
                </a:rPr>
                <a:t>A lot of duplicate code across similar states and transitions of a condition – based state machine</a:t>
              </a:r>
              <a:endParaRPr sz="1800" dirty="0">
                <a:latin typeface="Roboto"/>
                <a:ea typeface="Roboto"/>
                <a:cs typeface="Roboto"/>
                <a:sym typeface="Roboto"/>
              </a:endParaRPr>
            </a:p>
          </p:txBody>
        </p:sp>
      </p:grpSp>
    </p:spTree>
    <p:extLst>
      <p:ext uri="{BB962C8B-B14F-4D97-AF65-F5344CB8AC3E}">
        <p14:creationId xmlns:p14="http://schemas.microsoft.com/office/powerpoint/2010/main" val="178474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p:cTn id="17" dur="500" fill="hold"/>
                                        <p:tgtEl>
                                          <p:spTgt spid="85"/>
                                        </p:tgtEl>
                                        <p:attrNameLst>
                                          <p:attrName>drawProgress</p:attrName>
                                        </p:attrNameLst>
                                      </p:cBhvr>
                                      <p:tavLst>
                                        <p:tav tm="0">
                                          <p:val>
                                            <p:fltVal val="0"/>
                                          </p:val>
                                        </p:tav>
                                        <p:tav tm="100000">
                                          <p:val>
                                            <p:fltVal val="1"/>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drawProgress</p:attrName>
                                        </p:attrNameLst>
                                      </p:cBhvr>
                                      <p:tavLst>
                                        <p:tav tm="0">
                                          <p:val>
                                            <p:fltVal val="0"/>
                                          </p:val>
                                        </p:tav>
                                        <p:tav tm="100000">
                                          <p:val>
                                            <p:fltVal val="1"/>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1.6|1.6|1.5|1.5"/>
</p:tagLst>
</file>

<file path=ppt/tags/tag3.xml><?xml version="1.0" encoding="utf-8"?>
<p:tagLst xmlns:a="http://schemas.openxmlformats.org/drawingml/2006/main" xmlns:r="http://schemas.openxmlformats.org/officeDocument/2006/relationships" xmlns:p="http://schemas.openxmlformats.org/presentationml/2006/main">
  <p:tag name="TIMING" val="|1.6|1.6|1.5|1.5"/>
</p:tagLst>
</file>

<file path=ppt/tags/tag4.xml><?xml version="1.0" encoding="utf-8"?>
<p:tagLst xmlns:a="http://schemas.openxmlformats.org/drawingml/2006/main" xmlns:r="http://schemas.openxmlformats.org/officeDocument/2006/relationships" xmlns:p="http://schemas.openxmlformats.org/presentationml/2006/main">
  <p:tag name="TIMING" val="|1.6|1.6|1.5|1.5"/>
</p:tagLst>
</file>

<file path=ppt/tags/tag5.xml><?xml version="1.0" encoding="utf-8"?>
<p:tagLst xmlns:a="http://schemas.openxmlformats.org/drawingml/2006/main" xmlns:r="http://schemas.openxmlformats.org/officeDocument/2006/relationships" xmlns:p="http://schemas.openxmlformats.org/presentationml/2006/main">
  <p:tag name="TIMING" val="|1.6|1.6|1.5|1.5"/>
</p:tagLst>
</file>

<file path=ppt/theme/theme1.xml><?xml version="1.0" encoding="utf-8"?>
<a:theme xmlns:a="http://schemas.openxmlformats.org/drawingml/2006/main" name="Linear Tropical Plants Company Profile by Slidesgo">
  <a:themeElements>
    <a:clrScheme name="Simple Light">
      <a:dk1>
        <a:srgbClr val="D4B57B"/>
      </a:dk1>
      <a:lt1>
        <a:srgbClr val="FFFFFF"/>
      </a:lt1>
      <a:dk2>
        <a:srgbClr val="FFFFFF"/>
      </a:dk2>
      <a:lt2>
        <a:srgbClr val="FEAEA7"/>
      </a:lt2>
      <a:accent1>
        <a:srgbClr val="8D6C37"/>
      </a:accent1>
      <a:accent2>
        <a:srgbClr val="1D5D58"/>
      </a:accent2>
      <a:accent3>
        <a:srgbClr val="085751"/>
      </a:accent3>
      <a:accent4>
        <a:srgbClr val="177F77"/>
      </a:accent4>
      <a:accent5>
        <a:srgbClr val="B27B2B"/>
      </a:accent5>
      <a:accent6>
        <a:srgbClr val="182B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ing Infographics by Slidesgo">
  <a:themeElements>
    <a:clrScheme name="Simple Light">
      <a:dk1>
        <a:srgbClr val="000000"/>
      </a:dk1>
      <a:lt1>
        <a:srgbClr val="FFFFFF"/>
      </a:lt1>
      <a:dk2>
        <a:srgbClr val="6520A2"/>
      </a:dk2>
      <a:lt2>
        <a:srgbClr val="3B135E"/>
      </a:lt2>
      <a:accent1>
        <a:srgbClr val="FFAC2F"/>
      </a:accent1>
      <a:accent2>
        <a:srgbClr val="FF9900"/>
      </a:accent2>
      <a:accent3>
        <a:srgbClr val="86FF3F"/>
      </a:accent3>
      <a:accent4>
        <a:srgbClr val="00C700"/>
      </a:accent4>
      <a:accent5>
        <a:srgbClr val="0DAFC0"/>
      </a:accent5>
      <a:accent6>
        <a:srgbClr val="0092A1"/>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TotalTime>
  <Words>1019</Words>
  <Application>Microsoft Office PowerPoint</Application>
  <PresentationFormat>On-screen Show (16:9)</PresentationFormat>
  <Paragraphs>176</Paragraphs>
  <Slides>24</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24</vt:i4>
      </vt:variant>
    </vt:vector>
  </HeadingPairs>
  <TitlesOfParts>
    <vt:vector size="38" baseType="lpstr">
      <vt:lpstr>Livvic</vt:lpstr>
      <vt:lpstr>Fira Sans Extra Condensed</vt:lpstr>
      <vt:lpstr>Yeseva One</vt:lpstr>
      <vt:lpstr>Barlow</vt:lpstr>
      <vt:lpstr>PT Sans</vt:lpstr>
      <vt:lpstr>Nunito Light</vt:lpstr>
      <vt:lpstr>Fairwater Script Light</vt:lpstr>
      <vt:lpstr>Fira Sans Medium</vt:lpstr>
      <vt:lpstr>Fira Sans Extra Condensed Medium</vt:lpstr>
      <vt:lpstr>Nunito</vt:lpstr>
      <vt:lpstr>Roboto</vt:lpstr>
      <vt:lpstr>Arial</vt:lpstr>
      <vt:lpstr>Linear Tropical Plants Company Profile by Slidesgo</vt:lpstr>
      <vt:lpstr>Gaming Infographics by Slidesgo</vt:lpstr>
      <vt:lpstr>Factory</vt:lpstr>
      <vt:lpstr>Group 1</vt:lpstr>
      <vt:lpstr>PowerPoint Presentation</vt:lpstr>
      <vt:lpstr>What is State Pattern?</vt:lpstr>
      <vt:lpstr>What is State Pattern?</vt:lpstr>
      <vt:lpstr>Why would we want to use State pattern?</vt:lpstr>
      <vt:lpstr>Why should we want to use State pattern?</vt:lpstr>
      <vt:lpstr>When should we use State pattern?</vt:lpstr>
      <vt:lpstr>When should we use State pattern?</vt:lpstr>
      <vt:lpstr>Implementation</vt:lpstr>
      <vt:lpstr>How to implement it at abstract level?</vt:lpstr>
      <vt:lpstr>Sample problem</vt:lpstr>
      <vt:lpstr>Iphone SE</vt:lpstr>
      <vt:lpstr>Iphone SE</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Factory</dc:title>
  <cp:lastModifiedBy>Ngoc Nguyen Bao</cp:lastModifiedBy>
  <cp:revision>13</cp:revision>
  <dcterms:modified xsi:type="dcterms:W3CDTF">2022-10-25T03:21:00Z</dcterms:modified>
</cp:coreProperties>
</file>